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E96FF-2801-BBD6-0F59-EECC1EE6E134}" v="1" dt="2024-06-24T01:33:44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6" Type="http://schemas.microsoft.com/office/2011/relationships/webextension" Target="../webextensions/webextension3.xml"/><Relationship Id="rId5" Type="http://schemas.openxmlformats.org/officeDocument/2006/relationships/image" Target="../media/image2.png"/><Relationship Id="rId4" Type="http://schemas.microsoft.com/office/2011/relationships/webextension" Target="../webextensions/webextension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sample_financial_Desafio1_Page3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Objeto 3">
                <a:extLst>
                  <a:ext uri="{FF2B5EF4-FFF2-40B4-BE49-F238E27FC236}">
                    <a16:creationId xmlns:a16="http://schemas.microsoft.com/office/drawing/2014/main" id="{5F4A7BF7-5A4B-8CB3-6582-CB89E03584C8}"/>
                  </a:ext>
                </a:extLst>
              </p:cNvPr>
              <p:cNvGraphicFramePr/>
              <p:nvPr/>
            </p:nvGraphicFramePr>
            <p:xfrm>
              <a:off x="944451" y="370268"/>
              <a:ext cx="10303098" cy="61174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Objeto 3">
                <a:extLst>
                  <a:ext uri="{FF2B5EF4-FFF2-40B4-BE49-F238E27FC236}">
                    <a16:creationId xmlns:a16="http://schemas.microsoft.com/office/drawing/2014/main" id="{5F4A7BF7-5A4B-8CB3-6582-CB89E03584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51" y="370268"/>
                <a:ext cx="10303098" cy="6117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Objeto 4">
                <a:extLst>
                  <a:ext uri="{FF2B5EF4-FFF2-40B4-BE49-F238E27FC236}">
                    <a16:creationId xmlns:a16="http://schemas.microsoft.com/office/drawing/2014/main" id="{88B396B2-832E-F46B-10BE-7FD4D808CC24}"/>
                  </a:ext>
                </a:extLst>
              </p:cNvPr>
              <p:cNvGraphicFramePr/>
              <p:nvPr/>
            </p:nvGraphicFramePr>
            <p:xfrm>
              <a:off x="2876282" y="1014211"/>
              <a:ext cx="6439436" cy="4829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Objeto 4">
                <a:extLst>
                  <a:ext uri="{FF2B5EF4-FFF2-40B4-BE49-F238E27FC236}">
                    <a16:creationId xmlns:a16="http://schemas.microsoft.com/office/drawing/2014/main" id="{88B396B2-832E-F46B-10BE-7FD4D808CC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282" y="1014211"/>
                <a:ext cx="6439436" cy="4829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Objeto 5">
                <a:extLst>
                  <a:ext uri="{FF2B5EF4-FFF2-40B4-BE49-F238E27FC236}">
                    <a16:creationId xmlns:a16="http://schemas.microsoft.com/office/drawing/2014/main" id="{D697C8B0-89ED-B4DF-D1F9-8B552C87FBF2}"/>
                  </a:ext>
                </a:extLst>
              </p:cNvPr>
              <p:cNvGraphicFramePr/>
              <p:nvPr/>
            </p:nvGraphicFramePr>
            <p:xfrm>
              <a:off x="636896" y="187657"/>
              <a:ext cx="10918208" cy="64826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6" name="Objeto 5">
                <a:extLst>
                  <a:ext uri="{FF2B5EF4-FFF2-40B4-BE49-F238E27FC236}">
                    <a16:creationId xmlns:a16="http://schemas.microsoft.com/office/drawing/2014/main" id="{D697C8B0-89ED-B4DF-D1F9-8B552C87F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896" y="187657"/>
                <a:ext cx="10918208" cy="64826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7D476F27-32EF-4893-8665-7D2375250691}">
  <we:reference id="wa200003233" version="2.0.0.3" store="en-US" storeType="omex"/>
  <we:alternateReferences>
    <we:reference id="wa200003233" version="2.0.0.3" store="omex" storeType="omex"/>
  </we:alternateReferences>
  <we:properties/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7510F41-868E-40AE-94BB-8D36B6BEF93B}">
  <we:reference id="WA104379699" version="1.0.0.1" store="pt-BR" storeType="omex"/>
  <we:alternateReferences>
    <we:reference id="WA104379699" version="1.0.0.1" store="omex" storeType="omex"/>
  </we:alternateReferences>
  <we:properties>
    <we:property name="savedState" value="{&quot;groupId&quot;:&quot;&quot;,&quot;dashboardId&quot;:null,&quot;dashboardTileId&quot;:null,&quot;dashboardTileFilter&quot;:null,&quot;reportId&quot;:&quot;65866585-d2d1-4165-a9ae-9339e05827dc&quot;,&quot;pageName&quot;:&quot;ReportSectionfec5356641e0bc8aa333&quot;,&quot;publicReportUrl&quot;:null,&quot;lastState&quot;:&quot;app.embed.report&quot;,&quot;ReportBookmark&quot;:&quot;&quot;,&quot;ReportFilter&quot;:&quot;&quot;,&quot;ReportPageFilter&quot;:&quot;&quot;,&quot;ReportSlicers&quot;:&quot;&quot;,&quot;fromLogin&quot;:false,&quot;appVersion&quot;:&quot;1.0&quot;,&quot;savedDate&quot;:&quot;2024-06-24T01:30:44.347Z&quot;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05D4025-EF31-4EA5-B8B6-C943AE8743B2}">
  <we:reference id="wa200003233" version="2.0.0.3" store="en-US" storeType="omex"/>
  <we:alternateReferences>
    <we:reference id="wa200003233" version="2.0.0.3" store="omex" storeType="omex"/>
  </we:alternateReferences>
  <we:properties>
    <we:property name="embedUrl" value="&quot;/reportEmbed?reportId=65866585-d2d1-4165-a9ae-9339e05827dc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2WTW/bMAyG/0qhszFIcWI7vXVZNwwYhqLZehlyoCXaVaFIhix3yYr891Fyuq49LD10W/dxikTK5EvyiaAbpnTfGdi+hzWyY/bWKi1BOX8kWMbsaEQxLQrRcJwKUeXQ8DmPXtcF7WzPjm9YAN9iuND9ACZGIuOnVcbAmDNo464B02PGOvS9s2D0FxwPkyv4AXcZw01nnIcYchkgYAx7TcdpTxLEi5wyggz6Gpcow2g9x875sN83KGf5rCimAnktK4A8j9/0ozfJPHw+Jk3CFs4G0JYERFsjBC+gKZHzupLFZKY4T3Ztwv5IvT3ddJ7qpm5su9i2BVXROk/9NCzV57Efy7lhC2eGdVqd3rMv3eAlnmOTXDbosKVIjbZgpY7t2lGrzryjRibPwg02+G0yX7rPC4+UVLFjvsu+6ThR1/Q1WR+KOGlbjy2E/fb0pyg8WoLB0fp6sPvJ8eer96PVoT9aOqMOa16Rpde2NXua7/D5MJayhi7+UeorQi5SsrtlmBJefQfmHpVtwufp2VjtomtSlCCKKS85hxoUxwrlf4gfpZCWjQ5/GxBNLpWs5JRLxUU9LSZzSNfuDysIuAm129yvIkarZqqscyDGeIl1PRczgGeB1xLbNdrwL+AVPOJjEXvj3dA9KV93jR75KhFKgqHIm7mQVVXPlBAHifgzJpE9E4IPEtFpXFyCDw+RcF6hfzneL6+0v31STbIHUn9r13erX3k93sc3EXzXMrZGeuLGhRtC34HEM7CY8ndjCI3pHBEAVsXppLWPv+808T4O5wLMEOeSHsQspUnZvgJFRyJ2iQsAAA==&quot;"/>
    <we:property name="datasetId" value="&quot;39cbe373-3706-4bae-8287-59dd21ac0d22&quot;"/>
    <we:property name="pageName" value="&quot;ReportSectionfec5356641e0bc8aa333&quot;"/>
    <we:property name="reportUrl" value="&quot;/groups/me/reports/65866585-d2d1-4165-a9ae-9339e05827dc/ReportSectionfec5356641e0bc8aa333&quot;"/>
    <we:property name="reportState" value="&quot;CONNECTED&quot;"/>
    <we:property name="artifactViewState" value="&quot;live&quot;"/>
    <we:property name="reportEmbeddedTime" value="&quot;2024-06-24T01:33:25.537Z&quot;"/>
    <we:property name="creatorSessionId" value="&quot;504d7cc3-a88c-4e89-9241-2d2d5454eae5&quot;"/>
    <we:property name="creatorUserId" value="&quot;10032000E79BBBDE&quot;"/>
    <we:property name="creatorTenantId" value="&quot;4d71549f-a131-4e22-a736-61a217cea539&quot;"/>
    <we:property name="pageDisplayName" value="&quot;Página 3&quot;"/>
    <we:property name="reportName" value="&quot;sample_financial_Desafio1_Page3&quot;"/>
    <we:property name="isVisualContainerHeaderHidden" value="false"/>
    <we:property name="isFiltersActionButtonVisible" value="false"/>
    <we:property name="initialStateBookmark" value="&quot;H4sIAAAAAAAAA+2WTW/bMAyG/0qhszHIcWKnvaVZNgxdP9BsvQzBQEu0q0KRDFnukhX576XkdF17WHrotu7jZImSyJfkY0E3TKq20bA+gSWyA/bOSCVAWreXsoSZ3nh4enp0PDk/+nwyOZ6R2TZeWdOygxvmwdXoL1TbgQ4uyPhpkTDQ+gzqMKtAt5iwBl1rDWj1FfvNtORdh5uE4arR1kFwOffgMbi9pu00p9jpq4wigvDqGucofG89x8Y6v51XKEbZKM+HKfJSjAGyLJxp+9Uoc/f+EDQKm1rjQRkSEGxVmvIcqgI5L8ciH4wk59GutN9uKdezVeMob6rGugn1mlIWtXVUSM1ifg7bPp0bNrW6W8bR7IF9bjsn8ByruGS88mvyVCkDRqhQrg2V6sxZKmRcmdrOeLeO5kv7ZeqQgkp2wDfJNx0TeU2nyfpYxKSuHdbgt9PZT1G4NweNvfVNZ7ad4y9X70ejfLs3t1ru1rwgS6tMrbc03+PzoU9lCU34UcorQi5QsrljmAJefQfmFpV1xOf52VhswtIgLyDNh7zgHEqQHMco/kP8JIU0rJT/24CoMiHFWAy5kDwth/lgH+K1+8MMPK58aVcPswjexiNZlBkQY7zAstxPRwAvAq851ks0/l/AyzvEpyL21tmueVa+7gvd81UgFARDnlX7qRiPy5FM051E/BmdSF4IwTuJaBROL8H5x0hYJ9Ed9vfLa+XunlSD5JHU31r1zeJXXo8P8Y0E35eMLZGeuGFgO982IPAMDMb4Te9CYdxHBICRoTtx7ML3vSLe++ZcgO5CX+KDmMUg1C9VatxxIDyTWZQV1d0CpLmIB7ILAAA=&quot;"/>
    <we:property name="backgroundColor" value="&quot;#FFFFFF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sample_financial_Desafio1_Page3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51</cp:revision>
  <dcterms:created xsi:type="dcterms:W3CDTF">2024-06-24T01:05:59Z</dcterms:created>
  <dcterms:modified xsi:type="dcterms:W3CDTF">2024-06-24T01:35:01Z</dcterms:modified>
</cp:coreProperties>
</file>