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Callbacks, Scopes &amp; Maybe 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Neil Thawani</a:t>
            </a:r>
          </a:p>
          <a:p>
            <a:r>
              <a:rPr lang="en-US" sz="3600" dirty="0" smtClean="0"/>
              <a:t>		@</a:t>
            </a:r>
            <a:r>
              <a:rPr lang="en-US" sz="3600" dirty="0" err="1" smtClean="0"/>
              <a:t>neilthawani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0" y="3877112"/>
            <a:ext cx="614139" cy="4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Previously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74" y="3056849"/>
            <a:ext cx="2348751" cy="1104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18" y="4848234"/>
            <a:ext cx="1571356" cy="1571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348" y="5082317"/>
            <a:ext cx="3962291" cy="1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68580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63319"/>
            <a:ext cx="6934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Gigs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087725"/>
            <a:ext cx="87884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16" y="4487619"/>
            <a:ext cx="6003257" cy="20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1" y="2384802"/>
            <a:ext cx="4131182" cy="1916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39" y="4719324"/>
            <a:ext cx="3566849" cy="1862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25" y="2430511"/>
            <a:ext cx="2794619" cy="41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</TotalTime>
  <Words>15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Callbacks, Scopes &amp; Maybe Transactions</vt:lpstr>
      <vt:lpstr>Professionally</vt:lpstr>
      <vt:lpstr>Academically</vt:lpstr>
      <vt:lpstr>College Gigs</vt:lpstr>
      <vt:lpstr>Personally</vt:lpstr>
    </vt:vector>
  </TitlesOfParts>
  <Company>I want to be a VC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Callbacks, Scopes &amp; Maybe Transactions</dc:title>
  <dc:creator>Neil Thawani</dc:creator>
  <cp:lastModifiedBy>Neil Thawani</cp:lastModifiedBy>
  <cp:revision>2</cp:revision>
  <dcterms:created xsi:type="dcterms:W3CDTF">2016-09-13T18:56:17Z</dcterms:created>
  <dcterms:modified xsi:type="dcterms:W3CDTF">2016-09-13T19:09:35Z</dcterms:modified>
</cp:coreProperties>
</file>