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4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S5-S7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S8-S10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S11-S14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S0-S4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Design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Onboarding, Agile Design, Experimentation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419" y="4817717"/>
            <a:ext cx="2290439" cy="302186"/>
          </a:xfrm>
        </p:spPr>
        <p:txBody>
          <a:bodyPr/>
          <a:lstStyle/>
          <a:p>
            <a:r>
              <a:rPr lang="en-US" dirty="0"/>
              <a:t>Product Prototype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Develop, Features, Deploy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Enhancement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Review, Enhance, Buildout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MVP Release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Test, Accept, Sustain</a:t>
            </a:r>
          </a:p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21643" y="2802588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S1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S2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S3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S0</a:t>
            </a:r>
          </a:p>
        </p:txBody>
      </p:sp>
      <p:sp>
        <p:nvSpPr>
          <p:cNvPr id="122" name="Freeform: Shape 121" descr="timeline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timeline endpoints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 descr="timeline endpoints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450401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S5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450401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S6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450401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S7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450401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S4</a:t>
            </a:r>
          </a:p>
        </p:txBody>
      </p:sp>
      <p:sp>
        <p:nvSpPr>
          <p:cNvPr id="62" name="Freeform: Shape 61" descr="timeline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263784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3" name="Oval 62" descr="timeline endpoints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483974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483974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C08D0D-2C5D-40D2-A69E-E57508ACF89A}"/>
              </a:ext>
            </a:extLst>
          </p:cNvPr>
          <p:cNvSpPr/>
          <p:nvPr/>
        </p:nvSpPr>
        <p:spPr>
          <a:xfrm>
            <a:off x="852737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S9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C9E2F2-668F-4476-A2DE-C5428F31357E}"/>
              </a:ext>
            </a:extLst>
          </p:cNvPr>
          <p:cNvSpPr/>
          <p:nvPr/>
        </p:nvSpPr>
        <p:spPr>
          <a:xfrm>
            <a:off x="852737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S10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92806-F8B3-47BB-9377-97E05CF8A7C4}"/>
              </a:ext>
            </a:extLst>
          </p:cNvPr>
          <p:cNvSpPr/>
          <p:nvPr/>
        </p:nvSpPr>
        <p:spPr>
          <a:xfrm>
            <a:off x="852737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/>
                </a:solidFill>
              </a:rPr>
              <a:t>S11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98533-FB86-441D-A3FB-42DB9F92E9E1}"/>
              </a:ext>
            </a:extLst>
          </p:cNvPr>
          <p:cNvSpPr/>
          <p:nvPr/>
        </p:nvSpPr>
        <p:spPr>
          <a:xfrm>
            <a:off x="852737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S8</a:t>
            </a:r>
          </a:p>
        </p:txBody>
      </p:sp>
      <p:sp>
        <p:nvSpPr>
          <p:cNvPr id="77" name="Freeform: Shape 76" descr="timeline ">
            <a:extLst>
              <a:ext uri="{FF2B5EF4-FFF2-40B4-BE49-F238E27FC236}">
                <a16:creationId xmlns:a16="http://schemas.microsoft.com/office/drawing/2014/main" id="{6B7C02D2-6A92-42E5-91E4-81B6818EEAA2}"/>
              </a:ext>
            </a:extLst>
          </p:cNvPr>
          <p:cNvSpPr/>
          <p:nvPr/>
        </p:nvSpPr>
        <p:spPr>
          <a:xfrm rot="16200000" flipV="1">
            <a:off x="666120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8" name="Oval 77" descr="timeline endpoints">
            <a:extLst>
              <a:ext uri="{FF2B5EF4-FFF2-40B4-BE49-F238E27FC236}">
                <a16:creationId xmlns:a16="http://schemas.microsoft.com/office/drawing/2014/main" id="{5938B080-DD64-4D38-9E3E-5A212CAE0E49}"/>
              </a:ext>
            </a:extLst>
          </p:cNvPr>
          <p:cNvSpPr/>
          <p:nvPr/>
        </p:nvSpPr>
        <p:spPr>
          <a:xfrm>
            <a:off x="886310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 descr="timeline endpoints">
            <a:extLst>
              <a:ext uri="{FF2B5EF4-FFF2-40B4-BE49-F238E27FC236}">
                <a16:creationId xmlns:a16="http://schemas.microsoft.com/office/drawing/2014/main" id="{C4D17941-D82F-4C0C-B4BF-DA28B521E1DD}"/>
              </a:ext>
            </a:extLst>
          </p:cNvPr>
          <p:cNvSpPr/>
          <p:nvPr/>
        </p:nvSpPr>
        <p:spPr>
          <a:xfrm>
            <a:off x="886310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Onboarding</a:t>
            </a:r>
          </a:p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Team Formation, Problem definition, Tooling, Research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Design &amp; Develop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Lo-Fi Wireframes, scaffolding, User Authentication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Onboard Team 2</a:t>
            </a:r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Client Reaffirmation,</a:t>
            </a:r>
          </a:p>
          <a:p>
            <a:r>
              <a:rPr lang="en-US" dirty="0"/>
              <a:t>Enhance, Define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Way of Working, Personas, Journeys and Stories</a:t>
            </a:r>
          </a:p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4539" y="2914739"/>
            <a:ext cx="2659794" cy="302186"/>
          </a:xfrm>
        </p:spPr>
        <p:txBody>
          <a:bodyPr/>
          <a:lstStyle/>
          <a:p>
            <a:r>
              <a:rPr lang="en-US" dirty="0"/>
              <a:t>Taxiing down the Runway</a:t>
            </a:r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Working the backlog</a:t>
            </a:r>
          </a:p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Deployment Stream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Build for </a:t>
            </a:r>
            <a:r>
              <a:rPr lang="en-US" dirty="0" err="1"/>
              <a:t>Dockerizing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Survey Design , Marketplace Analysis, Outreach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74540" y="4057987"/>
            <a:ext cx="2395262" cy="302186"/>
          </a:xfrm>
        </p:spPr>
        <p:txBody>
          <a:bodyPr/>
          <a:lstStyle/>
          <a:p>
            <a:r>
              <a:rPr lang="en-US" dirty="0"/>
              <a:t>All systems are Ready</a:t>
            </a:r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code</a:t>
            </a:r>
            <a:r>
              <a:rPr lang="en-US" dirty="0"/>
              <a:t> </a:t>
            </a:r>
            <a:r>
              <a:rPr lang="en-US" dirty="0" err="1"/>
              <a:t>code</a:t>
            </a:r>
            <a:r>
              <a:rPr lang="en-US" dirty="0"/>
              <a:t>.</a:t>
            </a:r>
          </a:p>
          <a:p>
            <a:r>
              <a:rPr lang="en-US" dirty="0"/>
              <a:t>Document, Demo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Enhancement Stream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Working from the Backlog</a:t>
            </a:r>
          </a:p>
          <a:p>
            <a:r>
              <a:rPr lang="en-US" dirty="0"/>
              <a:t>Community, posting, Comments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Learning and applying our toolkit, initial designs, experimentation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Airworthiness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Final checklist, deploy, prepare to hand off</a:t>
            </a:r>
          </a:p>
          <a:p>
            <a:endParaRPr 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97900" y="5231920"/>
            <a:ext cx="2393486" cy="302186"/>
          </a:xfrm>
        </p:spPr>
        <p:txBody>
          <a:bodyPr/>
          <a:lstStyle/>
          <a:p>
            <a:r>
              <a:rPr lang="en-US" dirty="0"/>
              <a:t>New Resource Stream</a:t>
            </a:r>
          </a:p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,</a:t>
            </a:r>
          </a:p>
          <a:p>
            <a:r>
              <a:rPr lang="en-US" dirty="0"/>
              <a:t>Admin Panel</a:t>
            </a:r>
          </a:p>
          <a:p>
            <a:r>
              <a:rPr lang="en-US" dirty="0"/>
              <a:t>Moderator</a:t>
            </a:r>
          </a:p>
          <a:p>
            <a:r>
              <a:rPr lang="en-US" dirty="0"/>
              <a:t>Notification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/>
              <a:t>Product WORK Roadmap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74630-5545-47F2-96F5-C4C54DA3D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EEBE3-33D3-470F-80A0-476F90BEE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2453-22BD-4CEF-A62F-E9DAA8BD2A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7E4E4-415B-4B69-B32C-BB0E425BB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382E67-05D4-499B-95C9-389AF1B5E6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63DCEE-367B-4EA5-BB40-9F154CEA98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EE58BE-30BF-4101-A6DC-72E532643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7EEC44-C4FA-4283-9AE0-1DC588F0C8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E9ED06-6A75-46BE-9A7F-737DFC954F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FF0453-5EAA-4148-83F0-919B127417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8AC4EC4-3825-4544-B719-D7E9E9C9CC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095DEC-9E14-4EBE-B597-FE40AA80BE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BF99FB-324E-4EF0-AFD0-C67659DF1F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741C87-DD11-482A-91EE-9A5220F75F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02678E-41BF-4D1C-B87F-9CF9EA5162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4B9EEA0-70CB-4638-A62C-5C1643163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46A82E-4A6F-44A0-8101-43883EF467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6CCF000-FB67-439D-B00D-4FB30A19D7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7886995-36AC-4ADA-AA51-FD13FE844F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468533D-CC2F-46A2-98DE-30057C61C9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43F134-6036-4AE7-97FE-E6E0189D63C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709C93-5277-4709-AE2E-84837E269CF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E849D6B-063F-4C5B-BBEB-200938CA0B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0B84EB-C8F8-4883-8E49-EBF8951AEF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C40B1B6-913D-42AA-9ADB-A048BCF2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D45ECAB-25B4-4CAA-B242-59BE2757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9" y="42247"/>
            <a:ext cx="10742676" cy="63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689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{D083093C-CAE5-4BFB-9836-FF6EAFE7453A}tf16411242_win32</Template>
  <TotalTime>132</TotalTime>
  <Words>162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 Light</vt:lpstr>
      <vt:lpstr>Speak Pro</vt:lpstr>
      <vt:lpstr>2_Office Theme</vt:lpstr>
      <vt:lpstr>SPRINT Roadmap</vt:lpstr>
      <vt:lpstr> Product WORK Roadmap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Roadmap</dc:title>
  <dc:creator>Kobenter, Robert W CITZ:EX</dc:creator>
  <cp:lastModifiedBy>Kobenter, Robert W CITZ:EX</cp:lastModifiedBy>
  <cp:revision>3</cp:revision>
  <dcterms:created xsi:type="dcterms:W3CDTF">2022-04-13T20:13:29Z</dcterms:created>
  <dcterms:modified xsi:type="dcterms:W3CDTF">2022-04-13T22:26:24Z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