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9" r:id="rId2"/>
  </p:sldIdLst>
  <p:sldSz cx="10375900" cy="7151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5" autoAdjust="0"/>
    <p:restoredTop sz="94660"/>
  </p:normalViewPr>
  <p:slideViewPr>
    <p:cSldViewPr snapToGrid="0">
      <p:cViewPr>
        <p:scale>
          <a:sx n="75" d="100"/>
          <a:sy n="75" d="100"/>
        </p:scale>
        <p:origin x="2165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93" y="1170427"/>
            <a:ext cx="8819515" cy="2489847"/>
          </a:xfrm>
        </p:spPr>
        <p:txBody>
          <a:bodyPr anchor="b"/>
          <a:lstStyle>
            <a:lvl1pPr algn="ctr">
              <a:defRPr sz="6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988" y="3756292"/>
            <a:ext cx="7781925" cy="1726669"/>
          </a:xfrm>
        </p:spPr>
        <p:txBody>
          <a:bodyPr/>
          <a:lstStyle>
            <a:lvl1pPr marL="0" indent="0" algn="ctr">
              <a:buNone/>
              <a:defRPr sz="2503"/>
            </a:lvl1pPr>
            <a:lvl2pPr marL="476768" indent="0" algn="ctr">
              <a:buNone/>
              <a:defRPr sz="2086"/>
            </a:lvl2pPr>
            <a:lvl3pPr marL="953536" indent="0" algn="ctr">
              <a:buNone/>
              <a:defRPr sz="1877"/>
            </a:lvl3pPr>
            <a:lvl4pPr marL="1430304" indent="0" algn="ctr">
              <a:buNone/>
              <a:defRPr sz="1668"/>
            </a:lvl4pPr>
            <a:lvl5pPr marL="1907073" indent="0" algn="ctr">
              <a:buNone/>
              <a:defRPr sz="1668"/>
            </a:lvl5pPr>
            <a:lvl6pPr marL="2383841" indent="0" algn="ctr">
              <a:buNone/>
              <a:defRPr sz="1668"/>
            </a:lvl6pPr>
            <a:lvl7pPr marL="2860609" indent="0" algn="ctr">
              <a:buNone/>
              <a:defRPr sz="1668"/>
            </a:lvl7pPr>
            <a:lvl8pPr marL="3337377" indent="0" algn="ctr">
              <a:buNone/>
              <a:defRPr sz="1668"/>
            </a:lvl8pPr>
            <a:lvl9pPr marL="3814145" indent="0" algn="ctr">
              <a:buNone/>
              <a:defRPr sz="16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5254" y="380761"/>
            <a:ext cx="2237303" cy="6060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343" y="380761"/>
            <a:ext cx="6582212" cy="6060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39" y="1782958"/>
            <a:ext cx="8949214" cy="2974903"/>
          </a:xfrm>
        </p:spPr>
        <p:txBody>
          <a:bodyPr anchor="b"/>
          <a:lstStyle>
            <a:lvl1pPr>
              <a:defRPr sz="6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939" y="4786005"/>
            <a:ext cx="8949214" cy="1564431"/>
          </a:xfrm>
        </p:spPr>
        <p:txBody>
          <a:bodyPr/>
          <a:lstStyle>
            <a:lvl1pPr marL="0" indent="0">
              <a:buNone/>
              <a:defRPr sz="2503">
                <a:solidFill>
                  <a:schemeClr val="tx1">
                    <a:tint val="82000"/>
                  </a:schemeClr>
                </a:solidFill>
              </a:defRPr>
            </a:lvl1pPr>
            <a:lvl2pPr marL="476768" indent="0">
              <a:buNone/>
              <a:defRPr sz="2086">
                <a:solidFill>
                  <a:schemeClr val="tx1">
                    <a:tint val="82000"/>
                  </a:schemeClr>
                </a:solidFill>
              </a:defRPr>
            </a:lvl2pPr>
            <a:lvl3pPr marL="953536" indent="0">
              <a:buNone/>
              <a:defRPr sz="1877">
                <a:solidFill>
                  <a:schemeClr val="tx1">
                    <a:tint val="82000"/>
                  </a:schemeClr>
                </a:solidFill>
              </a:defRPr>
            </a:lvl3pPr>
            <a:lvl4pPr marL="1430304" indent="0">
              <a:buNone/>
              <a:defRPr sz="1668">
                <a:solidFill>
                  <a:schemeClr val="tx1">
                    <a:tint val="82000"/>
                  </a:schemeClr>
                </a:solidFill>
              </a:defRPr>
            </a:lvl4pPr>
            <a:lvl5pPr marL="1907073" indent="0">
              <a:buNone/>
              <a:defRPr sz="1668">
                <a:solidFill>
                  <a:schemeClr val="tx1">
                    <a:tint val="82000"/>
                  </a:schemeClr>
                </a:solidFill>
              </a:defRPr>
            </a:lvl5pPr>
            <a:lvl6pPr marL="2383841" indent="0">
              <a:buNone/>
              <a:defRPr sz="1668">
                <a:solidFill>
                  <a:schemeClr val="tx1">
                    <a:tint val="82000"/>
                  </a:schemeClr>
                </a:solidFill>
              </a:defRPr>
            </a:lvl6pPr>
            <a:lvl7pPr marL="2860609" indent="0">
              <a:buNone/>
              <a:defRPr sz="1668">
                <a:solidFill>
                  <a:schemeClr val="tx1">
                    <a:tint val="82000"/>
                  </a:schemeClr>
                </a:solidFill>
              </a:defRPr>
            </a:lvl7pPr>
            <a:lvl8pPr marL="3337377" indent="0">
              <a:buNone/>
              <a:defRPr sz="1668">
                <a:solidFill>
                  <a:schemeClr val="tx1">
                    <a:tint val="82000"/>
                  </a:schemeClr>
                </a:solidFill>
              </a:defRPr>
            </a:lvl8pPr>
            <a:lvl9pPr marL="3814145" indent="0">
              <a:buNone/>
              <a:defRPr sz="16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343" y="1903806"/>
            <a:ext cx="4409758" cy="453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2799" y="1903806"/>
            <a:ext cx="4409758" cy="453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4" y="380763"/>
            <a:ext cx="8949214" cy="13823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696" y="1753158"/>
            <a:ext cx="4389491" cy="859195"/>
          </a:xfrm>
        </p:spPr>
        <p:txBody>
          <a:bodyPr anchor="b"/>
          <a:lstStyle>
            <a:lvl1pPr marL="0" indent="0">
              <a:buNone/>
              <a:defRPr sz="2503" b="1"/>
            </a:lvl1pPr>
            <a:lvl2pPr marL="476768" indent="0">
              <a:buNone/>
              <a:defRPr sz="2086" b="1"/>
            </a:lvl2pPr>
            <a:lvl3pPr marL="953536" indent="0">
              <a:buNone/>
              <a:defRPr sz="1877" b="1"/>
            </a:lvl3pPr>
            <a:lvl4pPr marL="1430304" indent="0">
              <a:buNone/>
              <a:defRPr sz="1668" b="1"/>
            </a:lvl4pPr>
            <a:lvl5pPr marL="1907073" indent="0">
              <a:buNone/>
              <a:defRPr sz="1668" b="1"/>
            </a:lvl5pPr>
            <a:lvl6pPr marL="2383841" indent="0">
              <a:buNone/>
              <a:defRPr sz="1668" b="1"/>
            </a:lvl6pPr>
            <a:lvl7pPr marL="2860609" indent="0">
              <a:buNone/>
              <a:defRPr sz="1668" b="1"/>
            </a:lvl7pPr>
            <a:lvl8pPr marL="3337377" indent="0">
              <a:buNone/>
              <a:defRPr sz="1668" b="1"/>
            </a:lvl8pPr>
            <a:lvl9pPr marL="3814145" indent="0">
              <a:buNone/>
              <a:defRPr sz="1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4696" y="2612353"/>
            <a:ext cx="4389491" cy="3842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2800" y="1753158"/>
            <a:ext cx="4411109" cy="859195"/>
          </a:xfrm>
        </p:spPr>
        <p:txBody>
          <a:bodyPr anchor="b"/>
          <a:lstStyle>
            <a:lvl1pPr marL="0" indent="0">
              <a:buNone/>
              <a:defRPr sz="2503" b="1"/>
            </a:lvl1pPr>
            <a:lvl2pPr marL="476768" indent="0">
              <a:buNone/>
              <a:defRPr sz="2086" b="1"/>
            </a:lvl2pPr>
            <a:lvl3pPr marL="953536" indent="0">
              <a:buNone/>
              <a:defRPr sz="1877" b="1"/>
            </a:lvl3pPr>
            <a:lvl4pPr marL="1430304" indent="0">
              <a:buNone/>
              <a:defRPr sz="1668" b="1"/>
            </a:lvl4pPr>
            <a:lvl5pPr marL="1907073" indent="0">
              <a:buNone/>
              <a:defRPr sz="1668" b="1"/>
            </a:lvl5pPr>
            <a:lvl6pPr marL="2383841" indent="0">
              <a:buNone/>
              <a:defRPr sz="1668" b="1"/>
            </a:lvl6pPr>
            <a:lvl7pPr marL="2860609" indent="0">
              <a:buNone/>
              <a:defRPr sz="1668" b="1"/>
            </a:lvl7pPr>
            <a:lvl8pPr marL="3337377" indent="0">
              <a:buNone/>
              <a:defRPr sz="1668" b="1"/>
            </a:lvl8pPr>
            <a:lvl9pPr marL="3814145" indent="0">
              <a:buNone/>
              <a:defRPr sz="1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2800" y="2612353"/>
            <a:ext cx="4411109" cy="38423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7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4" y="476779"/>
            <a:ext cx="3346498" cy="1668727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1109" y="1029712"/>
            <a:ext cx="5252799" cy="5082334"/>
          </a:xfrm>
        </p:spPr>
        <p:txBody>
          <a:bodyPr/>
          <a:lstStyle>
            <a:lvl1pPr>
              <a:defRPr sz="3337"/>
            </a:lvl1pPr>
            <a:lvl2pPr>
              <a:defRPr sz="2920"/>
            </a:lvl2pPr>
            <a:lvl3pPr>
              <a:defRPr sz="2503"/>
            </a:lvl3pPr>
            <a:lvl4pPr>
              <a:defRPr sz="2086"/>
            </a:lvl4pPr>
            <a:lvl5pPr>
              <a:defRPr sz="2086"/>
            </a:lvl5pPr>
            <a:lvl6pPr>
              <a:defRPr sz="2086"/>
            </a:lvl6pPr>
            <a:lvl7pPr>
              <a:defRPr sz="2086"/>
            </a:lvl7pPr>
            <a:lvl8pPr>
              <a:defRPr sz="2086"/>
            </a:lvl8pPr>
            <a:lvl9pPr>
              <a:defRPr sz="2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694" y="2145506"/>
            <a:ext cx="3346498" cy="3974816"/>
          </a:xfrm>
        </p:spPr>
        <p:txBody>
          <a:bodyPr/>
          <a:lstStyle>
            <a:lvl1pPr marL="0" indent="0">
              <a:buNone/>
              <a:defRPr sz="1668"/>
            </a:lvl1pPr>
            <a:lvl2pPr marL="476768" indent="0">
              <a:buNone/>
              <a:defRPr sz="1460"/>
            </a:lvl2pPr>
            <a:lvl3pPr marL="953536" indent="0">
              <a:buNone/>
              <a:defRPr sz="1251"/>
            </a:lvl3pPr>
            <a:lvl4pPr marL="1430304" indent="0">
              <a:buNone/>
              <a:defRPr sz="1043"/>
            </a:lvl4pPr>
            <a:lvl5pPr marL="1907073" indent="0">
              <a:buNone/>
              <a:defRPr sz="1043"/>
            </a:lvl5pPr>
            <a:lvl6pPr marL="2383841" indent="0">
              <a:buNone/>
              <a:defRPr sz="1043"/>
            </a:lvl6pPr>
            <a:lvl7pPr marL="2860609" indent="0">
              <a:buNone/>
              <a:defRPr sz="1043"/>
            </a:lvl7pPr>
            <a:lvl8pPr marL="3337377" indent="0">
              <a:buNone/>
              <a:defRPr sz="1043"/>
            </a:lvl8pPr>
            <a:lvl9pPr marL="3814145" indent="0">
              <a:buNone/>
              <a:defRPr sz="10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5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694" y="476779"/>
            <a:ext cx="3346498" cy="1668727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1109" y="1029712"/>
            <a:ext cx="5252799" cy="5082334"/>
          </a:xfrm>
        </p:spPr>
        <p:txBody>
          <a:bodyPr anchor="t"/>
          <a:lstStyle>
            <a:lvl1pPr marL="0" indent="0">
              <a:buNone/>
              <a:defRPr sz="3337"/>
            </a:lvl1pPr>
            <a:lvl2pPr marL="476768" indent="0">
              <a:buNone/>
              <a:defRPr sz="2920"/>
            </a:lvl2pPr>
            <a:lvl3pPr marL="953536" indent="0">
              <a:buNone/>
              <a:defRPr sz="2503"/>
            </a:lvl3pPr>
            <a:lvl4pPr marL="1430304" indent="0">
              <a:buNone/>
              <a:defRPr sz="2086"/>
            </a:lvl4pPr>
            <a:lvl5pPr marL="1907073" indent="0">
              <a:buNone/>
              <a:defRPr sz="2086"/>
            </a:lvl5pPr>
            <a:lvl6pPr marL="2383841" indent="0">
              <a:buNone/>
              <a:defRPr sz="2086"/>
            </a:lvl6pPr>
            <a:lvl7pPr marL="2860609" indent="0">
              <a:buNone/>
              <a:defRPr sz="2086"/>
            </a:lvl7pPr>
            <a:lvl8pPr marL="3337377" indent="0">
              <a:buNone/>
              <a:defRPr sz="2086"/>
            </a:lvl8pPr>
            <a:lvl9pPr marL="3814145" indent="0">
              <a:buNone/>
              <a:defRPr sz="2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4694" y="2145506"/>
            <a:ext cx="3346498" cy="3974816"/>
          </a:xfrm>
        </p:spPr>
        <p:txBody>
          <a:bodyPr/>
          <a:lstStyle>
            <a:lvl1pPr marL="0" indent="0">
              <a:buNone/>
              <a:defRPr sz="1668"/>
            </a:lvl1pPr>
            <a:lvl2pPr marL="476768" indent="0">
              <a:buNone/>
              <a:defRPr sz="1460"/>
            </a:lvl2pPr>
            <a:lvl3pPr marL="953536" indent="0">
              <a:buNone/>
              <a:defRPr sz="1251"/>
            </a:lvl3pPr>
            <a:lvl4pPr marL="1430304" indent="0">
              <a:buNone/>
              <a:defRPr sz="1043"/>
            </a:lvl4pPr>
            <a:lvl5pPr marL="1907073" indent="0">
              <a:buNone/>
              <a:defRPr sz="1043"/>
            </a:lvl5pPr>
            <a:lvl6pPr marL="2383841" indent="0">
              <a:buNone/>
              <a:defRPr sz="1043"/>
            </a:lvl6pPr>
            <a:lvl7pPr marL="2860609" indent="0">
              <a:buNone/>
              <a:defRPr sz="1043"/>
            </a:lvl7pPr>
            <a:lvl8pPr marL="3337377" indent="0">
              <a:buNone/>
              <a:defRPr sz="1043"/>
            </a:lvl8pPr>
            <a:lvl9pPr marL="3814145" indent="0">
              <a:buNone/>
              <a:defRPr sz="10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343" y="380763"/>
            <a:ext cx="8949214" cy="1382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343" y="1903806"/>
            <a:ext cx="8949214" cy="453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343" y="6628557"/>
            <a:ext cx="2334578" cy="380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4BFBA-6407-43D9-9246-BFF906A426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7017" y="6628557"/>
            <a:ext cx="3501866" cy="380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7979" y="6628557"/>
            <a:ext cx="2334578" cy="380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0424C-F838-446E-BC17-74C26B61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4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53536" rtl="0" eaLnBrk="1" latinLnBrk="0" hangingPunct="1">
        <a:lnSpc>
          <a:spcPct val="90000"/>
        </a:lnSpc>
        <a:spcBef>
          <a:spcPct val="0"/>
        </a:spcBef>
        <a:buNone/>
        <a:defRPr sz="45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384" indent="-238384" algn="l" defTabSz="953536" rtl="0" eaLnBrk="1" latinLnBrk="0" hangingPunct="1">
        <a:lnSpc>
          <a:spcPct val="90000"/>
        </a:lnSpc>
        <a:spcBef>
          <a:spcPts val="1043"/>
        </a:spcBef>
        <a:buFont typeface="Arial" panose="020B0604020202020204" pitchFamily="34" charset="0"/>
        <a:buChar char="•"/>
        <a:defRPr sz="2920" kern="1200">
          <a:solidFill>
            <a:schemeClr val="tx1"/>
          </a:solidFill>
          <a:latin typeface="+mn-lt"/>
          <a:ea typeface="+mn-ea"/>
          <a:cs typeface="+mn-cs"/>
        </a:defRPr>
      </a:lvl1pPr>
      <a:lvl2pPr marL="715152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3" kern="1200">
          <a:solidFill>
            <a:schemeClr val="tx1"/>
          </a:solidFill>
          <a:latin typeface="+mn-lt"/>
          <a:ea typeface="+mn-ea"/>
          <a:cs typeface="+mn-cs"/>
        </a:defRPr>
      </a:lvl2pPr>
      <a:lvl3pPr marL="1191920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6" kern="1200">
          <a:solidFill>
            <a:schemeClr val="tx1"/>
          </a:solidFill>
          <a:latin typeface="+mn-lt"/>
          <a:ea typeface="+mn-ea"/>
          <a:cs typeface="+mn-cs"/>
        </a:defRPr>
      </a:lvl3pPr>
      <a:lvl4pPr marL="1668689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4pPr>
      <a:lvl5pPr marL="2145457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5pPr>
      <a:lvl6pPr marL="2622225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6pPr>
      <a:lvl7pPr marL="3098993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7pPr>
      <a:lvl8pPr marL="3575761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8pPr>
      <a:lvl9pPr marL="4052529" indent="-238384" algn="l" defTabSz="953536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1pPr>
      <a:lvl2pPr marL="476768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2pPr>
      <a:lvl3pPr marL="953536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3pPr>
      <a:lvl4pPr marL="1430304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4pPr>
      <a:lvl5pPr marL="1907073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5pPr>
      <a:lvl6pPr marL="2383841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6pPr>
      <a:lvl7pPr marL="2860609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7pPr>
      <a:lvl8pPr marL="3337377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8pPr>
      <a:lvl9pPr marL="3814145" algn="l" defTabSz="953536" rtl="0" eaLnBrk="1" latinLnBrk="0" hangingPunct="1">
        <a:defRPr sz="18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82279-37CD-65C5-E872-4E28F3D5F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0" y="401635"/>
            <a:ext cx="9631119" cy="3448531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6795D9-9FE8-1B17-8BBD-EE2D71548745}"/>
              </a:ext>
            </a:extLst>
          </p:cNvPr>
          <p:cNvSpPr/>
          <p:nvPr/>
        </p:nvSpPr>
        <p:spPr>
          <a:xfrm>
            <a:off x="423189" y="3387644"/>
            <a:ext cx="9519920" cy="365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66BBB-AC2D-B25B-06B0-FFF45B4DF7FB}"/>
              </a:ext>
            </a:extLst>
          </p:cNvPr>
          <p:cNvSpPr txBox="1"/>
          <p:nvPr/>
        </p:nvSpPr>
        <p:spPr>
          <a:xfrm>
            <a:off x="372390" y="4144427"/>
            <a:ext cx="97355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</a:t>
            </a:r>
            <a:r>
              <a:rPr lang="en-CA" u="sng" dirty="0" err="1"/>
              <a:t>Non_Forest_and_Non_Productive_Fores</a:t>
            </a:r>
            <a:r>
              <a:rPr lang="en-CA" dirty="0" err="1"/>
              <a:t>t</a:t>
            </a:r>
            <a:r>
              <a:rPr lang="en-CA" dirty="0"/>
              <a:t> </a:t>
            </a:r>
            <a:r>
              <a:rPr lang="en-CA" dirty="0" err="1"/>
              <a:t>netdown</a:t>
            </a:r>
            <a:r>
              <a:rPr lang="en-CA" dirty="0"/>
              <a:t> inclusion factor: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CA" dirty="0"/>
              <a:t>The total area is 40,042,395 ha which is 42.2% of the </a:t>
            </a:r>
            <a:r>
              <a:rPr lang="en-CA" dirty="0" err="1"/>
              <a:t>Provincial_Boundary</a:t>
            </a:r>
            <a:r>
              <a:rPr lang="en-CA" dirty="0"/>
              <a:t> area (40042395/94790480*100 = 42.2)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CA" dirty="0"/>
              <a:t>Of the 40,042,395 ha , 4,303,217 ha are excluded. (Other areas have already been excluded from previous </a:t>
            </a:r>
            <a:r>
              <a:rPr lang="en-CA" dirty="0" err="1"/>
              <a:t>netdown</a:t>
            </a:r>
            <a:r>
              <a:rPr lang="en-CA" dirty="0"/>
              <a:t> area exclusions).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CA" dirty="0"/>
              <a:t>The running total of excluded area is 44,038,133 (39,734,916 ha from previous step plus 4,303,217 from </a:t>
            </a:r>
            <a:r>
              <a:rPr lang="en-CA" dirty="0" err="1"/>
              <a:t>Non_Forest_and_Non_Productive_Forest</a:t>
            </a:r>
            <a:r>
              <a:rPr lang="en-CA" dirty="0"/>
              <a:t>).</a:t>
            </a:r>
          </a:p>
          <a:p>
            <a:pPr marL="285762" indent="-285762"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dirty="0" err="1"/>
              <a:t>netdown</a:t>
            </a:r>
            <a:r>
              <a:rPr lang="en-CA" dirty="0"/>
              <a:t> is the remaining area after excluded areas from current and previous steps are removed (running total + </a:t>
            </a:r>
            <a:r>
              <a:rPr lang="en-CA" dirty="0" err="1"/>
              <a:t>netdown</a:t>
            </a:r>
            <a:r>
              <a:rPr lang="en-CA" dirty="0"/>
              <a:t> = Provincial Boundary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115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Bambrick, Elaine FOR:EX</dc:creator>
  <cp:lastModifiedBy>Eckstrand, Hailey FOR:EX</cp:lastModifiedBy>
  <cp:revision>13</cp:revision>
  <dcterms:created xsi:type="dcterms:W3CDTF">2025-02-11T19:55:31Z</dcterms:created>
  <dcterms:modified xsi:type="dcterms:W3CDTF">2025-02-19T23:05:28Z</dcterms:modified>
</cp:coreProperties>
</file>