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9" r:id="rId2"/>
  </p:sldIdLst>
  <p:sldSz cx="6662738" cy="85915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35" autoAdjust="0"/>
    <p:restoredTop sz="94660"/>
  </p:normalViewPr>
  <p:slideViewPr>
    <p:cSldViewPr snapToGrid="0">
      <p:cViewPr varScale="1">
        <p:scale>
          <a:sx n="123" d="100"/>
          <a:sy n="123" d="100"/>
        </p:scale>
        <p:origin x="41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99707" y="1406072"/>
            <a:ext cx="5663327" cy="2991132"/>
          </a:xfrm>
        </p:spPr>
        <p:txBody>
          <a:bodyPr anchor="b"/>
          <a:lstStyle>
            <a:lvl1pPr algn="ctr">
              <a:defRPr sz="4372"/>
            </a:lvl1pPr>
          </a:lstStyle>
          <a:p>
            <a:r>
              <a:rPr lang="en-US"/>
              <a:t>Click to edit Master title style</a:t>
            </a:r>
            <a:endParaRPr lang="en-US" dirty="0"/>
          </a:p>
        </p:txBody>
      </p:sp>
      <p:sp>
        <p:nvSpPr>
          <p:cNvPr id="3" name="Subtitle 2"/>
          <p:cNvSpPr>
            <a:spLocks noGrp="1"/>
          </p:cNvSpPr>
          <p:nvPr>
            <p:ph type="subTitle" idx="1"/>
          </p:nvPr>
        </p:nvSpPr>
        <p:spPr>
          <a:xfrm>
            <a:off x="832842" y="4512553"/>
            <a:ext cx="4997054" cy="2074302"/>
          </a:xfrm>
        </p:spPr>
        <p:txBody>
          <a:bodyPr/>
          <a:lstStyle>
            <a:lvl1pPr marL="0" indent="0" algn="ctr">
              <a:buNone/>
              <a:defRPr sz="1749"/>
            </a:lvl1pPr>
            <a:lvl2pPr marL="333114" indent="0" algn="ctr">
              <a:buNone/>
              <a:defRPr sz="1457"/>
            </a:lvl2pPr>
            <a:lvl3pPr marL="666228" indent="0" algn="ctr">
              <a:buNone/>
              <a:defRPr sz="1311"/>
            </a:lvl3pPr>
            <a:lvl4pPr marL="999342" indent="0" algn="ctr">
              <a:buNone/>
              <a:defRPr sz="1166"/>
            </a:lvl4pPr>
            <a:lvl5pPr marL="1332456" indent="0" algn="ctr">
              <a:buNone/>
              <a:defRPr sz="1166"/>
            </a:lvl5pPr>
            <a:lvl6pPr marL="1665571" indent="0" algn="ctr">
              <a:buNone/>
              <a:defRPr sz="1166"/>
            </a:lvl6pPr>
            <a:lvl7pPr marL="1998685" indent="0" algn="ctr">
              <a:buNone/>
              <a:defRPr sz="1166"/>
            </a:lvl7pPr>
            <a:lvl8pPr marL="2331798" indent="0" algn="ctr">
              <a:buNone/>
              <a:defRPr sz="1166"/>
            </a:lvl8pPr>
            <a:lvl9pPr marL="2664912" indent="0" algn="ctr">
              <a:buNone/>
              <a:defRPr sz="116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84BFBA-6407-43D9-9246-BFF906A42630}" type="datetimeFigureOut">
              <a:rPr lang="en-US" smtClean="0"/>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80424C-F838-446E-BC17-74C26B611ADA}" type="slidenum">
              <a:rPr lang="en-US" smtClean="0"/>
              <a:t>‹#›</a:t>
            </a:fld>
            <a:endParaRPr lang="en-US"/>
          </a:p>
        </p:txBody>
      </p:sp>
    </p:spTree>
    <p:extLst>
      <p:ext uri="{BB962C8B-B14F-4D97-AF65-F5344CB8AC3E}">
        <p14:creationId xmlns:p14="http://schemas.microsoft.com/office/powerpoint/2010/main" val="646016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84BFBA-6407-43D9-9246-BFF906A42630}" type="datetimeFigureOut">
              <a:rPr lang="en-US" smtClean="0"/>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80424C-F838-446E-BC17-74C26B611ADA}" type="slidenum">
              <a:rPr lang="en-US" smtClean="0"/>
              <a:t>‹#›</a:t>
            </a:fld>
            <a:endParaRPr lang="en-US"/>
          </a:p>
        </p:txBody>
      </p:sp>
    </p:spTree>
    <p:extLst>
      <p:ext uri="{BB962C8B-B14F-4D97-AF65-F5344CB8AC3E}">
        <p14:creationId xmlns:p14="http://schemas.microsoft.com/office/powerpoint/2010/main" val="821527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768023" y="457423"/>
            <a:ext cx="1436653" cy="728094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064" y="457423"/>
            <a:ext cx="4226674" cy="728094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84BFBA-6407-43D9-9246-BFF906A42630}" type="datetimeFigureOut">
              <a:rPr lang="en-US" smtClean="0"/>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80424C-F838-446E-BC17-74C26B611ADA}" type="slidenum">
              <a:rPr lang="en-US" smtClean="0"/>
              <a:t>‹#›</a:t>
            </a:fld>
            <a:endParaRPr lang="en-US"/>
          </a:p>
        </p:txBody>
      </p:sp>
    </p:spTree>
    <p:extLst>
      <p:ext uri="{BB962C8B-B14F-4D97-AF65-F5344CB8AC3E}">
        <p14:creationId xmlns:p14="http://schemas.microsoft.com/office/powerpoint/2010/main" val="1291699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84BFBA-6407-43D9-9246-BFF906A42630}" type="datetimeFigureOut">
              <a:rPr lang="en-US" smtClean="0"/>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80424C-F838-446E-BC17-74C26B611ADA}" type="slidenum">
              <a:rPr lang="en-US" smtClean="0"/>
              <a:t>‹#›</a:t>
            </a:fld>
            <a:endParaRPr lang="en-US"/>
          </a:p>
        </p:txBody>
      </p:sp>
    </p:spTree>
    <p:extLst>
      <p:ext uri="{BB962C8B-B14F-4D97-AF65-F5344CB8AC3E}">
        <p14:creationId xmlns:p14="http://schemas.microsoft.com/office/powerpoint/2010/main" val="3923809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4593" y="2141923"/>
            <a:ext cx="5746612" cy="3573846"/>
          </a:xfrm>
        </p:spPr>
        <p:txBody>
          <a:bodyPr anchor="b"/>
          <a:lstStyle>
            <a:lvl1pPr>
              <a:defRPr sz="4372"/>
            </a:lvl1pPr>
          </a:lstStyle>
          <a:p>
            <a:r>
              <a:rPr lang="en-US"/>
              <a:t>Click to edit Master title style</a:t>
            </a:r>
            <a:endParaRPr lang="en-US" dirty="0"/>
          </a:p>
        </p:txBody>
      </p:sp>
      <p:sp>
        <p:nvSpPr>
          <p:cNvPr id="3" name="Text Placeholder 2"/>
          <p:cNvSpPr>
            <a:spLocks noGrp="1"/>
          </p:cNvSpPr>
          <p:nvPr>
            <p:ph type="body" idx="1"/>
          </p:nvPr>
        </p:nvSpPr>
        <p:spPr>
          <a:xfrm>
            <a:off x="454593" y="5749581"/>
            <a:ext cx="5746612" cy="1879401"/>
          </a:xfrm>
        </p:spPr>
        <p:txBody>
          <a:bodyPr/>
          <a:lstStyle>
            <a:lvl1pPr marL="0" indent="0">
              <a:buNone/>
              <a:defRPr sz="1749">
                <a:solidFill>
                  <a:schemeClr val="tx1">
                    <a:tint val="82000"/>
                  </a:schemeClr>
                </a:solidFill>
              </a:defRPr>
            </a:lvl1pPr>
            <a:lvl2pPr marL="333114" indent="0">
              <a:buNone/>
              <a:defRPr sz="1457">
                <a:solidFill>
                  <a:schemeClr val="tx1">
                    <a:tint val="82000"/>
                  </a:schemeClr>
                </a:solidFill>
              </a:defRPr>
            </a:lvl2pPr>
            <a:lvl3pPr marL="666228" indent="0">
              <a:buNone/>
              <a:defRPr sz="1311">
                <a:solidFill>
                  <a:schemeClr val="tx1">
                    <a:tint val="82000"/>
                  </a:schemeClr>
                </a:solidFill>
              </a:defRPr>
            </a:lvl3pPr>
            <a:lvl4pPr marL="999342" indent="0">
              <a:buNone/>
              <a:defRPr sz="1166">
                <a:solidFill>
                  <a:schemeClr val="tx1">
                    <a:tint val="82000"/>
                  </a:schemeClr>
                </a:solidFill>
              </a:defRPr>
            </a:lvl4pPr>
            <a:lvl5pPr marL="1332456" indent="0">
              <a:buNone/>
              <a:defRPr sz="1166">
                <a:solidFill>
                  <a:schemeClr val="tx1">
                    <a:tint val="82000"/>
                  </a:schemeClr>
                </a:solidFill>
              </a:defRPr>
            </a:lvl5pPr>
            <a:lvl6pPr marL="1665571" indent="0">
              <a:buNone/>
              <a:defRPr sz="1166">
                <a:solidFill>
                  <a:schemeClr val="tx1">
                    <a:tint val="82000"/>
                  </a:schemeClr>
                </a:solidFill>
              </a:defRPr>
            </a:lvl6pPr>
            <a:lvl7pPr marL="1998685" indent="0">
              <a:buNone/>
              <a:defRPr sz="1166">
                <a:solidFill>
                  <a:schemeClr val="tx1">
                    <a:tint val="82000"/>
                  </a:schemeClr>
                </a:solidFill>
              </a:defRPr>
            </a:lvl7pPr>
            <a:lvl8pPr marL="2331798" indent="0">
              <a:buNone/>
              <a:defRPr sz="1166">
                <a:solidFill>
                  <a:schemeClr val="tx1">
                    <a:tint val="82000"/>
                  </a:schemeClr>
                </a:solidFill>
              </a:defRPr>
            </a:lvl8pPr>
            <a:lvl9pPr marL="2664912" indent="0">
              <a:buNone/>
              <a:defRPr sz="1166">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84BFBA-6407-43D9-9246-BFF906A42630}" type="datetimeFigureOut">
              <a:rPr lang="en-US" smtClean="0"/>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80424C-F838-446E-BC17-74C26B611ADA}" type="slidenum">
              <a:rPr lang="en-US" smtClean="0"/>
              <a:t>‹#›</a:t>
            </a:fld>
            <a:endParaRPr lang="en-US"/>
          </a:p>
        </p:txBody>
      </p:sp>
    </p:spTree>
    <p:extLst>
      <p:ext uri="{BB962C8B-B14F-4D97-AF65-F5344CB8AC3E}">
        <p14:creationId xmlns:p14="http://schemas.microsoft.com/office/powerpoint/2010/main" val="2754645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063" y="2287102"/>
            <a:ext cx="2831664" cy="54512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373011" y="2287102"/>
            <a:ext cx="2831664" cy="54512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84BFBA-6407-43D9-9246-BFF906A42630}" type="datetimeFigureOut">
              <a:rPr lang="en-US" smtClean="0"/>
              <a:t>2/12/2025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80424C-F838-446E-BC17-74C26B611ADA}" type="slidenum">
              <a:rPr lang="en-US" smtClean="0"/>
              <a:t>‹#›</a:t>
            </a:fld>
            <a:endParaRPr lang="en-US"/>
          </a:p>
        </p:txBody>
      </p:sp>
    </p:spTree>
    <p:extLst>
      <p:ext uri="{BB962C8B-B14F-4D97-AF65-F5344CB8AC3E}">
        <p14:creationId xmlns:p14="http://schemas.microsoft.com/office/powerpoint/2010/main" val="1838729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8932" y="457422"/>
            <a:ext cx="5746612" cy="1660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458932" y="2106125"/>
            <a:ext cx="2818650" cy="1032179"/>
          </a:xfrm>
        </p:spPr>
        <p:txBody>
          <a:bodyPr anchor="b"/>
          <a:lstStyle>
            <a:lvl1pPr marL="0" indent="0">
              <a:buNone/>
              <a:defRPr sz="1749" b="1"/>
            </a:lvl1pPr>
            <a:lvl2pPr marL="333114" indent="0">
              <a:buNone/>
              <a:defRPr sz="1457" b="1"/>
            </a:lvl2pPr>
            <a:lvl3pPr marL="666228" indent="0">
              <a:buNone/>
              <a:defRPr sz="1311" b="1"/>
            </a:lvl3pPr>
            <a:lvl4pPr marL="999342" indent="0">
              <a:buNone/>
              <a:defRPr sz="1166" b="1"/>
            </a:lvl4pPr>
            <a:lvl5pPr marL="1332456" indent="0">
              <a:buNone/>
              <a:defRPr sz="1166" b="1"/>
            </a:lvl5pPr>
            <a:lvl6pPr marL="1665571" indent="0">
              <a:buNone/>
              <a:defRPr sz="1166" b="1"/>
            </a:lvl6pPr>
            <a:lvl7pPr marL="1998685" indent="0">
              <a:buNone/>
              <a:defRPr sz="1166" b="1"/>
            </a:lvl7pPr>
            <a:lvl8pPr marL="2331798" indent="0">
              <a:buNone/>
              <a:defRPr sz="1166" b="1"/>
            </a:lvl8pPr>
            <a:lvl9pPr marL="2664912" indent="0">
              <a:buNone/>
              <a:defRPr sz="1166" b="1"/>
            </a:lvl9pPr>
          </a:lstStyle>
          <a:p>
            <a:pPr lvl="0"/>
            <a:r>
              <a:rPr lang="en-US"/>
              <a:t>Click to edit Master text styles</a:t>
            </a:r>
          </a:p>
        </p:txBody>
      </p:sp>
      <p:sp>
        <p:nvSpPr>
          <p:cNvPr id="4" name="Content Placeholder 3"/>
          <p:cNvSpPr>
            <a:spLocks noGrp="1"/>
          </p:cNvSpPr>
          <p:nvPr>
            <p:ph sz="half" idx="2"/>
          </p:nvPr>
        </p:nvSpPr>
        <p:spPr>
          <a:xfrm>
            <a:off x="458932" y="3138302"/>
            <a:ext cx="2818650" cy="46159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373013" y="2106125"/>
            <a:ext cx="2832531" cy="1032179"/>
          </a:xfrm>
        </p:spPr>
        <p:txBody>
          <a:bodyPr anchor="b"/>
          <a:lstStyle>
            <a:lvl1pPr marL="0" indent="0">
              <a:buNone/>
              <a:defRPr sz="1749" b="1"/>
            </a:lvl1pPr>
            <a:lvl2pPr marL="333114" indent="0">
              <a:buNone/>
              <a:defRPr sz="1457" b="1"/>
            </a:lvl2pPr>
            <a:lvl3pPr marL="666228" indent="0">
              <a:buNone/>
              <a:defRPr sz="1311" b="1"/>
            </a:lvl3pPr>
            <a:lvl4pPr marL="999342" indent="0">
              <a:buNone/>
              <a:defRPr sz="1166" b="1"/>
            </a:lvl4pPr>
            <a:lvl5pPr marL="1332456" indent="0">
              <a:buNone/>
              <a:defRPr sz="1166" b="1"/>
            </a:lvl5pPr>
            <a:lvl6pPr marL="1665571" indent="0">
              <a:buNone/>
              <a:defRPr sz="1166" b="1"/>
            </a:lvl6pPr>
            <a:lvl7pPr marL="1998685" indent="0">
              <a:buNone/>
              <a:defRPr sz="1166" b="1"/>
            </a:lvl7pPr>
            <a:lvl8pPr marL="2331798" indent="0">
              <a:buNone/>
              <a:defRPr sz="1166" b="1"/>
            </a:lvl8pPr>
            <a:lvl9pPr marL="2664912" indent="0">
              <a:buNone/>
              <a:defRPr sz="1166" b="1"/>
            </a:lvl9pPr>
          </a:lstStyle>
          <a:p>
            <a:pPr lvl="0"/>
            <a:r>
              <a:rPr lang="en-US"/>
              <a:t>Click to edit Master text styles</a:t>
            </a:r>
          </a:p>
        </p:txBody>
      </p:sp>
      <p:sp>
        <p:nvSpPr>
          <p:cNvPr id="6" name="Content Placeholder 5"/>
          <p:cNvSpPr>
            <a:spLocks noGrp="1"/>
          </p:cNvSpPr>
          <p:nvPr>
            <p:ph sz="quarter" idx="4"/>
          </p:nvPr>
        </p:nvSpPr>
        <p:spPr>
          <a:xfrm>
            <a:off x="3373013" y="3138302"/>
            <a:ext cx="2832531" cy="46159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84BFBA-6407-43D9-9246-BFF906A42630}" type="datetimeFigureOut">
              <a:rPr lang="en-US" smtClean="0"/>
              <a:t>2/12/2025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80424C-F838-446E-BC17-74C26B611ADA}" type="slidenum">
              <a:rPr lang="en-US" smtClean="0"/>
              <a:t>‹#›</a:t>
            </a:fld>
            <a:endParaRPr lang="en-US"/>
          </a:p>
        </p:txBody>
      </p:sp>
    </p:spTree>
    <p:extLst>
      <p:ext uri="{BB962C8B-B14F-4D97-AF65-F5344CB8AC3E}">
        <p14:creationId xmlns:p14="http://schemas.microsoft.com/office/powerpoint/2010/main" val="3223076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84BFBA-6407-43D9-9246-BFF906A42630}" type="datetimeFigureOut">
              <a:rPr lang="en-US" smtClean="0"/>
              <a:t>2/12/2025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80424C-F838-446E-BC17-74C26B611ADA}" type="slidenum">
              <a:rPr lang="en-US" smtClean="0"/>
              <a:t>‹#›</a:t>
            </a:fld>
            <a:endParaRPr lang="en-US"/>
          </a:p>
        </p:txBody>
      </p:sp>
    </p:spTree>
    <p:extLst>
      <p:ext uri="{BB962C8B-B14F-4D97-AF65-F5344CB8AC3E}">
        <p14:creationId xmlns:p14="http://schemas.microsoft.com/office/powerpoint/2010/main" val="1519695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84BFBA-6407-43D9-9246-BFF906A42630}" type="datetimeFigureOut">
              <a:rPr lang="en-US" smtClean="0"/>
              <a:t>2/12/2025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80424C-F838-446E-BC17-74C26B611ADA}" type="slidenum">
              <a:rPr lang="en-US" smtClean="0"/>
              <a:t>‹#›</a:t>
            </a:fld>
            <a:endParaRPr lang="en-US"/>
          </a:p>
        </p:txBody>
      </p:sp>
    </p:spTree>
    <p:extLst>
      <p:ext uri="{BB962C8B-B14F-4D97-AF65-F5344CB8AC3E}">
        <p14:creationId xmlns:p14="http://schemas.microsoft.com/office/powerpoint/2010/main" val="402723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8931" y="572772"/>
            <a:ext cx="2148906" cy="2004695"/>
          </a:xfrm>
        </p:spPr>
        <p:txBody>
          <a:bodyPr anchor="b"/>
          <a:lstStyle>
            <a:lvl1pPr>
              <a:defRPr sz="2332"/>
            </a:lvl1pPr>
          </a:lstStyle>
          <a:p>
            <a:r>
              <a:rPr lang="en-US"/>
              <a:t>Click to edit Master title style</a:t>
            </a:r>
            <a:endParaRPr lang="en-US" dirty="0"/>
          </a:p>
        </p:txBody>
      </p:sp>
      <p:sp>
        <p:nvSpPr>
          <p:cNvPr id="3" name="Content Placeholder 2"/>
          <p:cNvSpPr>
            <a:spLocks noGrp="1"/>
          </p:cNvSpPr>
          <p:nvPr>
            <p:ph idx="1"/>
          </p:nvPr>
        </p:nvSpPr>
        <p:spPr>
          <a:xfrm>
            <a:off x="2832533" y="1237028"/>
            <a:ext cx="3373011" cy="6105569"/>
          </a:xfrm>
        </p:spPr>
        <p:txBody>
          <a:bodyPr/>
          <a:lstStyle>
            <a:lvl1pPr>
              <a:defRPr sz="2332"/>
            </a:lvl1pPr>
            <a:lvl2pPr>
              <a:defRPr sz="2040"/>
            </a:lvl2pPr>
            <a:lvl3pPr>
              <a:defRPr sz="1749"/>
            </a:lvl3pPr>
            <a:lvl4pPr>
              <a:defRPr sz="1457"/>
            </a:lvl4pPr>
            <a:lvl5pPr>
              <a:defRPr sz="1457"/>
            </a:lvl5pPr>
            <a:lvl6pPr>
              <a:defRPr sz="1457"/>
            </a:lvl6pPr>
            <a:lvl7pPr>
              <a:defRPr sz="1457"/>
            </a:lvl7pPr>
            <a:lvl8pPr>
              <a:defRPr sz="1457"/>
            </a:lvl8pPr>
            <a:lvl9pPr>
              <a:defRPr sz="145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8931" y="2577467"/>
            <a:ext cx="2148906" cy="4775073"/>
          </a:xfrm>
        </p:spPr>
        <p:txBody>
          <a:bodyPr/>
          <a:lstStyle>
            <a:lvl1pPr marL="0" indent="0">
              <a:buNone/>
              <a:defRPr sz="1166"/>
            </a:lvl1pPr>
            <a:lvl2pPr marL="333114" indent="0">
              <a:buNone/>
              <a:defRPr sz="1020"/>
            </a:lvl2pPr>
            <a:lvl3pPr marL="666228" indent="0">
              <a:buNone/>
              <a:defRPr sz="874"/>
            </a:lvl3pPr>
            <a:lvl4pPr marL="999342" indent="0">
              <a:buNone/>
              <a:defRPr sz="729"/>
            </a:lvl4pPr>
            <a:lvl5pPr marL="1332456" indent="0">
              <a:buNone/>
              <a:defRPr sz="729"/>
            </a:lvl5pPr>
            <a:lvl6pPr marL="1665571" indent="0">
              <a:buNone/>
              <a:defRPr sz="729"/>
            </a:lvl6pPr>
            <a:lvl7pPr marL="1998685" indent="0">
              <a:buNone/>
              <a:defRPr sz="729"/>
            </a:lvl7pPr>
            <a:lvl8pPr marL="2331798" indent="0">
              <a:buNone/>
              <a:defRPr sz="729"/>
            </a:lvl8pPr>
            <a:lvl9pPr marL="2664912" indent="0">
              <a:buNone/>
              <a:defRPr sz="729"/>
            </a:lvl9pPr>
          </a:lstStyle>
          <a:p>
            <a:pPr lvl="0"/>
            <a:r>
              <a:rPr lang="en-US"/>
              <a:t>Click to edit Master text styles</a:t>
            </a:r>
          </a:p>
        </p:txBody>
      </p:sp>
      <p:sp>
        <p:nvSpPr>
          <p:cNvPr id="5" name="Date Placeholder 4"/>
          <p:cNvSpPr>
            <a:spLocks noGrp="1"/>
          </p:cNvSpPr>
          <p:nvPr>
            <p:ph type="dt" sz="half" idx="10"/>
          </p:nvPr>
        </p:nvSpPr>
        <p:spPr/>
        <p:txBody>
          <a:bodyPr/>
          <a:lstStyle/>
          <a:p>
            <a:fld id="{F584BFBA-6407-43D9-9246-BFF906A42630}" type="datetimeFigureOut">
              <a:rPr lang="en-US" smtClean="0"/>
              <a:t>2/12/2025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80424C-F838-446E-BC17-74C26B611ADA}" type="slidenum">
              <a:rPr lang="en-US" smtClean="0"/>
              <a:t>‹#›</a:t>
            </a:fld>
            <a:endParaRPr lang="en-US"/>
          </a:p>
        </p:txBody>
      </p:sp>
    </p:spTree>
    <p:extLst>
      <p:ext uri="{BB962C8B-B14F-4D97-AF65-F5344CB8AC3E}">
        <p14:creationId xmlns:p14="http://schemas.microsoft.com/office/powerpoint/2010/main" val="412435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8931" y="572772"/>
            <a:ext cx="2148906" cy="2004695"/>
          </a:xfrm>
        </p:spPr>
        <p:txBody>
          <a:bodyPr anchor="b"/>
          <a:lstStyle>
            <a:lvl1pPr>
              <a:defRPr sz="2332"/>
            </a:lvl1pPr>
          </a:lstStyle>
          <a:p>
            <a:r>
              <a:rPr lang="en-US"/>
              <a:t>Click to edit Master title style</a:t>
            </a:r>
            <a:endParaRPr lang="en-US" dirty="0"/>
          </a:p>
        </p:txBody>
      </p:sp>
      <p:sp>
        <p:nvSpPr>
          <p:cNvPr id="3" name="Picture Placeholder 2"/>
          <p:cNvSpPr>
            <a:spLocks noGrp="1" noChangeAspect="1"/>
          </p:cNvSpPr>
          <p:nvPr>
            <p:ph type="pic" idx="1"/>
          </p:nvPr>
        </p:nvSpPr>
        <p:spPr>
          <a:xfrm>
            <a:off x="2832533" y="1237028"/>
            <a:ext cx="3373011" cy="6105569"/>
          </a:xfrm>
        </p:spPr>
        <p:txBody>
          <a:bodyPr anchor="t"/>
          <a:lstStyle>
            <a:lvl1pPr marL="0" indent="0">
              <a:buNone/>
              <a:defRPr sz="2332"/>
            </a:lvl1pPr>
            <a:lvl2pPr marL="333114" indent="0">
              <a:buNone/>
              <a:defRPr sz="2040"/>
            </a:lvl2pPr>
            <a:lvl3pPr marL="666228" indent="0">
              <a:buNone/>
              <a:defRPr sz="1749"/>
            </a:lvl3pPr>
            <a:lvl4pPr marL="999342" indent="0">
              <a:buNone/>
              <a:defRPr sz="1457"/>
            </a:lvl4pPr>
            <a:lvl5pPr marL="1332456" indent="0">
              <a:buNone/>
              <a:defRPr sz="1457"/>
            </a:lvl5pPr>
            <a:lvl6pPr marL="1665571" indent="0">
              <a:buNone/>
              <a:defRPr sz="1457"/>
            </a:lvl6pPr>
            <a:lvl7pPr marL="1998685" indent="0">
              <a:buNone/>
              <a:defRPr sz="1457"/>
            </a:lvl7pPr>
            <a:lvl8pPr marL="2331798" indent="0">
              <a:buNone/>
              <a:defRPr sz="1457"/>
            </a:lvl8pPr>
            <a:lvl9pPr marL="2664912" indent="0">
              <a:buNone/>
              <a:defRPr sz="1457"/>
            </a:lvl9pPr>
          </a:lstStyle>
          <a:p>
            <a:r>
              <a:rPr lang="en-US"/>
              <a:t>Click icon to add picture</a:t>
            </a:r>
            <a:endParaRPr lang="en-US" dirty="0"/>
          </a:p>
        </p:txBody>
      </p:sp>
      <p:sp>
        <p:nvSpPr>
          <p:cNvPr id="4" name="Text Placeholder 3"/>
          <p:cNvSpPr>
            <a:spLocks noGrp="1"/>
          </p:cNvSpPr>
          <p:nvPr>
            <p:ph type="body" sz="half" idx="2"/>
          </p:nvPr>
        </p:nvSpPr>
        <p:spPr>
          <a:xfrm>
            <a:off x="458931" y="2577467"/>
            <a:ext cx="2148906" cy="4775073"/>
          </a:xfrm>
        </p:spPr>
        <p:txBody>
          <a:bodyPr/>
          <a:lstStyle>
            <a:lvl1pPr marL="0" indent="0">
              <a:buNone/>
              <a:defRPr sz="1166"/>
            </a:lvl1pPr>
            <a:lvl2pPr marL="333114" indent="0">
              <a:buNone/>
              <a:defRPr sz="1020"/>
            </a:lvl2pPr>
            <a:lvl3pPr marL="666228" indent="0">
              <a:buNone/>
              <a:defRPr sz="874"/>
            </a:lvl3pPr>
            <a:lvl4pPr marL="999342" indent="0">
              <a:buNone/>
              <a:defRPr sz="729"/>
            </a:lvl4pPr>
            <a:lvl5pPr marL="1332456" indent="0">
              <a:buNone/>
              <a:defRPr sz="729"/>
            </a:lvl5pPr>
            <a:lvl6pPr marL="1665571" indent="0">
              <a:buNone/>
              <a:defRPr sz="729"/>
            </a:lvl6pPr>
            <a:lvl7pPr marL="1998685" indent="0">
              <a:buNone/>
              <a:defRPr sz="729"/>
            </a:lvl7pPr>
            <a:lvl8pPr marL="2331798" indent="0">
              <a:buNone/>
              <a:defRPr sz="729"/>
            </a:lvl8pPr>
            <a:lvl9pPr marL="2664912" indent="0">
              <a:buNone/>
              <a:defRPr sz="729"/>
            </a:lvl9pPr>
          </a:lstStyle>
          <a:p>
            <a:pPr lvl="0"/>
            <a:r>
              <a:rPr lang="en-US"/>
              <a:t>Click to edit Master text styles</a:t>
            </a:r>
          </a:p>
        </p:txBody>
      </p:sp>
      <p:sp>
        <p:nvSpPr>
          <p:cNvPr id="5" name="Date Placeholder 4"/>
          <p:cNvSpPr>
            <a:spLocks noGrp="1"/>
          </p:cNvSpPr>
          <p:nvPr>
            <p:ph type="dt" sz="half" idx="10"/>
          </p:nvPr>
        </p:nvSpPr>
        <p:spPr/>
        <p:txBody>
          <a:bodyPr/>
          <a:lstStyle/>
          <a:p>
            <a:fld id="{F584BFBA-6407-43D9-9246-BFF906A42630}" type="datetimeFigureOut">
              <a:rPr lang="en-US" smtClean="0"/>
              <a:t>2/12/2025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80424C-F838-446E-BC17-74C26B611ADA}" type="slidenum">
              <a:rPr lang="en-US" smtClean="0"/>
              <a:t>‹#›</a:t>
            </a:fld>
            <a:endParaRPr lang="en-US"/>
          </a:p>
        </p:txBody>
      </p:sp>
    </p:spTree>
    <p:extLst>
      <p:ext uri="{BB962C8B-B14F-4D97-AF65-F5344CB8AC3E}">
        <p14:creationId xmlns:p14="http://schemas.microsoft.com/office/powerpoint/2010/main" val="4231713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8063" y="457422"/>
            <a:ext cx="5746612" cy="1660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8063" y="2287102"/>
            <a:ext cx="5746612" cy="54512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8063" y="7963096"/>
            <a:ext cx="1499116" cy="457420"/>
          </a:xfrm>
          <a:prstGeom prst="rect">
            <a:avLst/>
          </a:prstGeom>
        </p:spPr>
        <p:txBody>
          <a:bodyPr vert="horz" lIns="91440" tIns="45720" rIns="91440" bIns="45720" rtlCol="0" anchor="ctr"/>
          <a:lstStyle>
            <a:lvl1pPr algn="l">
              <a:defRPr sz="874">
                <a:solidFill>
                  <a:schemeClr val="tx1">
                    <a:tint val="82000"/>
                  </a:schemeClr>
                </a:solidFill>
              </a:defRPr>
            </a:lvl1pPr>
          </a:lstStyle>
          <a:p>
            <a:fld id="{F584BFBA-6407-43D9-9246-BFF906A42630}" type="datetimeFigureOut">
              <a:rPr lang="en-US" smtClean="0"/>
              <a:t>2/12/2025</a:t>
            </a:fld>
            <a:endParaRPr lang="en-US"/>
          </a:p>
        </p:txBody>
      </p:sp>
      <p:sp>
        <p:nvSpPr>
          <p:cNvPr id="5" name="Footer Placeholder 4"/>
          <p:cNvSpPr>
            <a:spLocks noGrp="1"/>
          </p:cNvSpPr>
          <p:nvPr>
            <p:ph type="ftr" sz="quarter" idx="3"/>
          </p:nvPr>
        </p:nvSpPr>
        <p:spPr>
          <a:xfrm>
            <a:off x="2207032" y="7963096"/>
            <a:ext cx="2248674" cy="457420"/>
          </a:xfrm>
          <a:prstGeom prst="rect">
            <a:avLst/>
          </a:prstGeom>
        </p:spPr>
        <p:txBody>
          <a:bodyPr vert="horz" lIns="91440" tIns="45720" rIns="91440" bIns="45720" rtlCol="0" anchor="ctr"/>
          <a:lstStyle>
            <a:lvl1pPr algn="ctr">
              <a:defRPr sz="874">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4705559" y="7963096"/>
            <a:ext cx="1499116" cy="457420"/>
          </a:xfrm>
          <a:prstGeom prst="rect">
            <a:avLst/>
          </a:prstGeom>
        </p:spPr>
        <p:txBody>
          <a:bodyPr vert="horz" lIns="91440" tIns="45720" rIns="91440" bIns="45720" rtlCol="0" anchor="ctr"/>
          <a:lstStyle>
            <a:lvl1pPr algn="r">
              <a:defRPr sz="874">
                <a:solidFill>
                  <a:schemeClr val="tx1">
                    <a:tint val="82000"/>
                  </a:schemeClr>
                </a:solidFill>
              </a:defRPr>
            </a:lvl1pPr>
          </a:lstStyle>
          <a:p>
            <a:fld id="{C280424C-F838-446E-BC17-74C26B611ADA}" type="slidenum">
              <a:rPr lang="en-US" smtClean="0"/>
              <a:t>‹#›</a:t>
            </a:fld>
            <a:endParaRPr lang="en-US"/>
          </a:p>
        </p:txBody>
      </p:sp>
    </p:spTree>
    <p:extLst>
      <p:ext uri="{BB962C8B-B14F-4D97-AF65-F5344CB8AC3E}">
        <p14:creationId xmlns:p14="http://schemas.microsoft.com/office/powerpoint/2010/main" val="68155361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666228" rtl="0" eaLnBrk="1" latinLnBrk="0" hangingPunct="1">
        <a:lnSpc>
          <a:spcPct val="90000"/>
        </a:lnSpc>
        <a:spcBef>
          <a:spcPct val="0"/>
        </a:spcBef>
        <a:buNone/>
        <a:defRPr sz="3206" kern="1200">
          <a:solidFill>
            <a:schemeClr val="tx1"/>
          </a:solidFill>
          <a:latin typeface="+mj-lt"/>
          <a:ea typeface="+mj-ea"/>
          <a:cs typeface="+mj-cs"/>
        </a:defRPr>
      </a:lvl1pPr>
    </p:titleStyle>
    <p:bodyStyle>
      <a:lvl1pPr marL="166557" indent="-166557" algn="l" defTabSz="666228" rtl="0" eaLnBrk="1" latinLnBrk="0" hangingPunct="1">
        <a:lnSpc>
          <a:spcPct val="90000"/>
        </a:lnSpc>
        <a:spcBef>
          <a:spcPts val="729"/>
        </a:spcBef>
        <a:buFont typeface="Arial" panose="020B0604020202020204" pitchFamily="34" charset="0"/>
        <a:buChar char="•"/>
        <a:defRPr sz="2040" kern="1200">
          <a:solidFill>
            <a:schemeClr val="tx1"/>
          </a:solidFill>
          <a:latin typeface="+mn-lt"/>
          <a:ea typeface="+mn-ea"/>
          <a:cs typeface="+mn-cs"/>
        </a:defRPr>
      </a:lvl1pPr>
      <a:lvl2pPr marL="499671" indent="-166557" algn="l" defTabSz="666228" rtl="0" eaLnBrk="1" latinLnBrk="0" hangingPunct="1">
        <a:lnSpc>
          <a:spcPct val="90000"/>
        </a:lnSpc>
        <a:spcBef>
          <a:spcPts val="364"/>
        </a:spcBef>
        <a:buFont typeface="Arial" panose="020B0604020202020204" pitchFamily="34" charset="0"/>
        <a:buChar char="•"/>
        <a:defRPr sz="1749" kern="1200">
          <a:solidFill>
            <a:schemeClr val="tx1"/>
          </a:solidFill>
          <a:latin typeface="+mn-lt"/>
          <a:ea typeface="+mn-ea"/>
          <a:cs typeface="+mn-cs"/>
        </a:defRPr>
      </a:lvl2pPr>
      <a:lvl3pPr marL="832786" indent="-166557" algn="l" defTabSz="666228" rtl="0" eaLnBrk="1" latinLnBrk="0" hangingPunct="1">
        <a:lnSpc>
          <a:spcPct val="90000"/>
        </a:lnSpc>
        <a:spcBef>
          <a:spcPts val="364"/>
        </a:spcBef>
        <a:buFont typeface="Arial" panose="020B0604020202020204" pitchFamily="34" charset="0"/>
        <a:buChar char="•"/>
        <a:defRPr sz="1457" kern="1200">
          <a:solidFill>
            <a:schemeClr val="tx1"/>
          </a:solidFill>
          <a:latin typeface="+mn-lt"/>
          <a:ea typeface="+mn-ea"/>
          <a:cs typeface="+mn-cs"/>
        </a:defRPr>
      </a:lvl3pPr>
      <a:lvl4pPr marL="1165899" indent="-166557" algn="l" defTabSz="666228" rtl="0" eaLnBrk="1" latinLnBrk="0" hangingPunct="1">
        <a:lnSpc>
          <a:spcPct val="90000"/>
        </a:lnSpc>
        <a:spcBef>
          <a:spcPts val="364"/>
        </a:spcBef>
        <a:buFont typeface="Arial" panose="020B0604020202020204" pitchFamily="34" charset="0"/>
        <a:buChar char="•"/>
        <a:defRPr sz="1311" kern="1200">
          <a:solidFill>
            <a:schemeClr val="tx1"/>
          </a:solidFill>
          <a:latin typeface="+mn-lt"/>
          <a:ea typeface="+mn-ea"/>
          <a:cs typeface="+mn-cs"/>
        </a:defRPr>
      </a:lvl4pPr>
      <a:lvl5pPr marL="1499013" indent="-166557" algn="l" defTabSz="666228" rtl="0" eaLnBrk="1" latinLnBrk="0" hangingPunct="1">
        <a:lnSpc>
          <a:spcPct val="90000"/>
        </a:lnSpc>
        <a:spcBef>
          <a:spcPts val="364"/>
        </a:spcBef>
        <a:buFont typeface="Arial" panose="020B0604020202020204" pitchFamily="34" charset="0"/>
        <a:buChar char="•"/>
        <a:defRPr sz="1311" kern="1200">
          <a:solidFill>
            <a:schemeClr val="tx1"/>
          </a:solidFill>
          <a:latin typeface="+mn-lt"/>
          <a:ea typeface="+mn-ea"/>
          <a:cs typeface="+mn-cs"/>
        </a:defRPr>
      </a:lvl5pPr>
      <a:lvl6pPr marL="1832128" indent="-166557" algn="l" defTabSz="666228" rtl="0" eaLnBrk="1" latinLnBrk="0" hangingPunct="1">
        <a:lnSpc>
          <a:spcPct val="90000"/>
        </a:lnSpc>
        <a:spcBef>
          <a:spcPts val="364"/>
        </a:spcBef>
        <a:buFont typeface="Arial" panose="020B0604020202020204" pitchFamily="34" charset="0"/>
        <a:buChar char="•"/>
        <a:defRPr sz="1311" kern="1200">
          <a:solidFill>
            <a:schemeClr val="tx1"/>
          </a:solidFill>
          <a:latin typeface="+mn-lt"/>
          <a:ea typeface="+mn-ea"/>
          <a:cs typeface="+mn-cs"/>
        </a:defRPr>
      </a:lvl6pPr>
      <a:lvl7pPr marL="2165241" indent="-166557" algn="l" defTabSz="666228" rtl="0" eaLnBrk="1" latinLnBrk="0" hangingPunct="1">
        <a:lnSpc>
          <a:spcPct val="90000"/>
        </a:lnSpc>
        <a:spcBef>
          <a:spcPts val="364"/>
        </a:spcBef>
        <a:buFont typeface="Arial" panose="020B0604020202020204" pitchFamily="34" charset="0"/>
        <a:buChar char="•"/>
        <a:defRPr sz="1311" kern="1200">
          <a:solidFill>
            <a:schemeClr val="tx1"/>
          </a:solidFill>
          <a:latin typeface="+mn-lt"/>
          <a:ea typeface="+mn-ea"/>
          <a:cs typeface="+mn-cs"/>
        </a:defRPr>
      </a:lvl7pPr>
      <a:lvl8pPr marL="2498355" indent="-166557" algn="l" defTabSz="666228" rtl="0" eaLnBrk="1" latinLnBrk="0" hangingPunct="1">
        <a:lnSpc>
          <a:spcPct val="90000"/>
        </a:lnSpc>
        <a:spcBef>
          <a:spcPts val="364"/>
        </a:spcBef>
        <a:buFont typeface="Arial" panose="020B0604020202020204" pitchFamily="34" charset="0"/>
        <a:buChar char="•"/>
        <a:defRPr sz="1311" kern="1200">
          <a:solidFill>
            <a:schemeClr val="tx1"/>
          </a:solidFill>
          <a:latin typeface="+mn-lt"/>
          <a:ea typeface="+mn-ea"/>
          <a:cs typeface="+mn-cs"/>
        </a:defRPr>
      </a:lvl8pPr>
      <a:lvl9pPr marL="2831469" indent="-166557" algn="l" defTabSz="666228" rtl="0" eaLnBrk="1" latinLnBrk="0" hangingPunct="1">
        <a:lnSpc>
          <a:spcPct val="90000"/>
        </a:lnSpc>
        <a:spcBef>
          <a:spcPts val="364"/>
        </a:spcBef>
        <a:buFont typeface="Arial" panose="020B0604020202020204" pitchFamily="34" charset="0"/>
        <a:buChar char="•"/>
        <a:defRPr sz="1311" kern="1200">
          <a:solidFill>
            <a:schemeClr val="tx1"/>
          </a:solidFill>
          <a:latin typeface="+mn-lt"/>
          <a:ea typeface="+mn-ea"/>
          <a:cs typeface="+mn-cs"/>
        </a:defRPr>
      </a:lvl9pPr>
    </p:bodyStyle>
    <p:otherStyle>
      <a:defPPr>
        <a:defRPr lang="en-US"/>
      </a:defPPr>
      <a:lvl1pPr marL="0" algn="l" defTabSz="666228" rtl="0" eaLnBrk="1" latinLnBrk="0" hangingPunct="1">
        <a:defRPr sz="1311" kern="1200">
          <a:solidFill>
            <a:schemeClr val="tx1"/>
          </a:solidFill>
          <a:latin typeface="+mn-lt"/>
          <a:ea typeface="+mn-ea"/>
          <a:cs typeface="+mn-cs"/>
        </a:defRPr>
      </a:lvl1pPr>
      <a:lvl2pPr marL="333114" algn="l" defTabSz="666228" rtl="0" eaLnBrk="1" latinLnBrk="0" hangingPunct="1">
        <a:defRPr sz="1311" kern="1200">
          <a:solidFill>
            <a:schemeClr val="tx1"/>
          </a:solidFill>
          <a:latin typeface="+mn-lt"/>
          <a:ea typeface="+mn-ea"/>
          <a:cs typeface="+mn-cs"/>
        </a:defRPr>
      </a:lvl2pPr>
      <a:lvl3pPr marL="666228" algn="l" defTabSz="666228" rtl="0" eaLnBrk="1" latinLnBrk="0" hangingPunct="1">
        <a:defRPr sz="1311" kern="1200">
          <a:solidFill>
            <a:schemeClr val="tx1"/>
          </a:solidFill>
          <a:latin typeface="+mn-lt"/>
          <a:ea typeface="+mn-ea"/>
          <a:cs typeface="+mn-cs"/>
        </a:defRPr>
      </a:lvl3pPr>
      <a:lvl4pPr marL="999342" algn="l" defTabSz="666228" rtl="0" eaLnBrk="1" latinLnBrk="0" hangingPunct="1">
        <a:defRPr sz="1311" kern="1200">
          <a:solidFill>
            <a:schemeClr val="tx1"/>
          </a:solidFill>
          <a:latin typeface="+mn-lt"/>
          <a:ea typeface="+mn-ea"/>
          <a:cs typeface="+mn-cs"/>
        </a:defRPr>
      </a:lvl4pPr>
      <a:lvl5pPr marL="1332456" algn="l" defTabSz="666228" rtl="0" eaLnBrk="1" latinLnBrk="0" hangingPunct="1">
        <a:defRPr sz="1311" kern="1200">
          <a:solidFill>
            <a:schemeClr val="tx1"/>
          </a:solidFill>
          <a:latin typeface="+mn-lt"/>
          <a:ea typeface="+mn-ea"/>
          <a:cs typeface="+mn-cs"/>
        </a:defRPr>
      </a:lvl5pPr>
      <a:lvl6pPr marL="1665571" algn="l" defTabSz="666228" rtl="0" eaLnBrk="1" latinLnBrk="0" hangingPunct="1">
        <a:defRPr sz="1311" kern="1200">
          <a:solidFill>
            <a:schemeClr val="tx1"/>
          </a:solidFill>
          <a:latin typeface="+mn-lt"/>
          <a:ea typeface="+mn-ea"/>
          <a:cs typeface="+mn-cs"/>
        </a:defRPr>
      </a:lvl6pPr>
      <a:lvl7pPr marL="1998685" algn="l" defTabSz="666228" rtl="0" eaLnBrk="1" latinLnBrk="0" hangingPunct="1">
        <a:defRPr sz="1311" kern="1200">
          <a:solidFill>
            <a:schemeClr val="tx1"/>
          </a:solidFill>
          <a:latin typeface="+mn-lt"/>
          <a:ea typeface="+mn-ea"/>
          <a:cs typeface="+mn-cs"/>
        </a:defRPr>
      </a:lvl7pPr>
      <a:lvl8pPr marL="2331798" algn="l" defTabSz="666228" rtl="0" eaLnBrk="1" latinLnBrk="0" hangingPunct="1">
        <a:defRPr sz="1311" kern="1200">
          <a:solidFill>
            <a:schemeClr val="tx1"/>
          </a:solidFill>
          <a:latin typeface="+mn-lt"/>
          <a:ea typeface="+mn-ea"/>
          <a:cs typeface="+mn-cs"/>
        </a:defRPr>
      </a:lvl8pPr>
      <a:lvl9pPr marL="2664912" algn="l" defTabSz="666228" rtl="0" eaLnBrk="1" latinLnBrk="0" hangingPunct="1">
        <a:defRPr sz="131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C75F637-A9E7-342C-9EAC-5009D3B4E1A5}"/>
              </a:ext>
            </a:extLst>
          </p:cNvPr>
          <p:cNvGrpSpPr/>
          <p:nvPr/>
        </p:nvGrpSpPr>
        <p:grpSpPr>
          <a:xfrm>
            <a:off x="457322" y="204291"/>
            <a:ext cx="5742312" cy="8182968"/>
            <a:chOff x="3315590" y="378639"/>
            <a:chExt cx="5873745" cy="3830420"/>
          </a:xfrm>
        </p:grpSpPr>
        <p:sp>
          <p:nvSpPr>
            <p:cNvPr id="5" name="Rectangle: Rounded Corners 4">
              <a:extLst>
                <a:ext uri="{FF2B5EF4-FFF2-40B4-BE49-F238E27FC236}">
                  <a16:creationId xmlns:a16="http://schemas.microsoft.com/office/drawing/2014/main" id="{8C758A03-B9FF-B684-0264-EF21B47556E4}"/>
                </a:ext>
              </a:extLst>
            </p:cNvPr>
            <p:cNvSpPr/>
            <p:nvPr/>
          </p:nvSpPr>
          <p:spPr>
            <a:xfrm>
              <a:off x="3315590" y="378639"/>
              <a:ext cx="2768018" cy="491925"/>
            </a:xfrm>
            <a:prstGeom prst="roundRect">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000" b="1" dirty="0">
                  <a:solidFill>
                    <a:sysClr val="windowText" lastClr="000000"/>
                  </a:solidFill>
                  <a:latin typeface="Times New Roman" panose="02020603050405020304" pitchFamily="18" charset="0"/>
                  <a:cs typeface="Times New Roman" panose="02020603050405020304" pitchFamily="18" charset="0"/>
                </a:rPr>
                <a:t>Gross Land Base</a:t>
              </a:r>
            </a:p>
            <a:p>
              <a:pPr algn="ctr"/>
              <a:r>
                <a:rPr lang="en-CA" sz="1000" i="1" dirty="0">
                  <a:solidFill>
                    <a:sysClr val="windowText" lastClr="000000"/>
                  </a:solidFill>
                  <a:latin typeface="Times New Roman" panose="02020603050405020304" pitchFamily="18" charset="0"/>
                  <a:cs typeface="Times New Roman" panose="02020603050405020304" pitchFamily="18" charset="0"/>
                </a:rPr>
                <a:t>The total area within the province</a:t>
              </a:r>
              <a:endParaRPr lang="en-US" sz="1000" i="1" dirty="0">
                <a:solidFill>
                  <a:sysClr val="windowText" lastClr="000000"/>
                </a:solidFill>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8120B3DE-FD9D-755D-6210-A70163C54DCE}"/>
                </a:ext>
              </a:extLst>
            </p:cNvPr>
            <p:cNvSpPr/>
            <p:nvPr/>
          </p:nvSpPr>
          <p:spPr>
            <a:xfrm>
              <a:off x="3324512" y="2748102"/>
              <a:ext cx="2768018" cy="491925"/>
            </a:xfrm>
            <a:prstGeom prst="roundRect">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000" b="1" dirty="0">
                  <a:solidFill>
                    <a:sysClr val="windowText" lastClr="000000"/>
                  </a:solidFill>
                  <a:latin typeface="Times New Roman" panose="02020603050405020304" pitchFamily="18" charset="0"/>
                  <a:cs typeface="Times New Roman" panose="02020603050405020304" pitchFamily="18" charset="0"/>
                </a:rPr>
                <a:t>Analysis Forest Land Base</a:t>
              </a:r>
              <a:r>
                <a:rPr lang="en-CA" sz="1000" dirty="0">
                  <a:solidFill>
                    <a:sysClr val="windowText" lastClr="000000"/>
                  </a:solidFill>
                  <a:latin typeface="Times New Roman" panose="02020603050405020304" pitchFamily="18" charset="0"/>
                  <a:cs typeface="Times New Roman" panose="02020603050405020304" pitchFamily="18" charset="0"/>
                </a:rPr>
                <a:t> (AFLB)</a:t>
              </a:r>
            </a:p>
            <a:p>
              <a:pPr algn="ctr"/>
              <a:r>
                <a:rPr lang="en-US" sz="1000" i="1" dirty="0">
                  <a:solidFill>
                    <a:sysClr val="windowText" lastClr="000000"/>
                  </a:solidFill>
                  <a:latin typeface="Times New Roman" panose="02020603050405020304" pitchFamily="18" charset="0"/>
                  <a:cs typeface="Times New Roman" panose="02020603050405020304" pitchFamily="18" charset="0"/>
                </a:rPr>
                <a:t>The portion of the FALB that is managed for timber supply and other forest management objectives (e.g., landscape-level biodiversity).</a:t>
              </a:r>
            </a:p>
          </p:txBody>
        </p:sp>
        <p:sp>
          <p:nvSpPr>
            <p:cNvPr id="8" name="Rectangle: Rounded Corners 7">
              <a:extLst>
                <a:ext uri="{FF2B5EF4-FFF2-40B4-BE49-F238E27FC236}">
                  <a16:creationId xmlns:a16="http://schemas.microsoft.com/office/drawing/2014/main" id="{9D6FA67C-A34B-955E-C00D-F8FFC0D5DBF1}"/>
                </a:ext>
              </a:extLst>
            </p:cNvPr>
            <p:cNvSpPr/>
            <p:nvPr/>
          </p:nvSpPr>
          <p:spPr>
            <a:xfrm>
              <a:off x="3386745" y="3426755"/>
              <a:ext cx="2652986" cy="782304"/>
            </a:xfrm>
            <a:prstGeom prst="roundRect">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000" b="1" dirty="0">
                  <a:solidFill>
                    <a:sysClr val="windowText" lastClr="000000"/>
                  </a:solidFill>
                  <a:latin typeface="Times New Roman" panose="02020603050405020304" pitchFamily="18" charset="0"/>
                  <a:cs typeface="Times New Roman" panose="02020603050405020304" pitchFamily="18" charset="0"/>
                </a:rPr>
                <a:t>Timber Harvesting Land Base</a:t>
              </a:r>
              <a:r>
                <a:rPr lang="en-CA" sz="1000" dirty="0">
                  <a:solidFill>
                    <a:sysClr val="windowText" lastClr="000000"/>
                  </a:solidFill>
                  <a:latin typeface="Times New Roman" panose="02020603050405020304" pitchFamily="18" charset="0"/>
                  <a:cs typeface="Times New Roman" panose="02020603050405020304" pitchFamily="18" charset="0"/>
                </a:rPr>
                <a:t> (THLB)</a:t>
              </a:r>
            </a:p>
            <a:p>
              <a:pPr algn="ctr"/>
              <a:r>
                <a:rPr lang="en-CA" sz="1000" i="1" dirty="0">
                  <a:solidFill>
                    <a:sysClr val="windowText" lastClr="000000"/>
                  </a:solidFill>
                  <a:latin typeface="Times New Roman" panose="02020603050405020304" pitchFamily="18" charset="0"/>
                  <a:cs typeface="Times New Roman" panose="02020603050405020304" pitchFamily="18" charset="0"/>
                </a:rPr>
                <a:t>The portion of the AFLB where timber harvesting is considered both acceptable and economically feasible, given the objectives for all relevant forest values, existing timber quality, market values and applicable technology. It includes areas where timber harvesting is limited due to management objectives (e.g., conditional harvest zones).</a:t>
              </a:r>
              <a:endParaRPr lang="en-US" sz="1000" i="1" dirty="0">
                <a:solidFill>
                  <a:sysClr val="windowText" lastClr="000000"/>
                </a:solidFill>
                <a:latin typeface="Times New Roman" panose="02020603050405020304" pitchFamily="18" charset="0"/>
                <a:cs typeface="Times New Roman" panose="02020603050405020304" pitchFamily="18" charset="0"/>
              </a:endParaRPr>
            </a:p>
          </p:txBody>
        </p:sp>
        <p:sp>
          <p:nvSpPr>
            <p:cNvPr id="16" name="Rectangle: Rounded Corners 15">
              <a:extLst>
                <a:ext uri="{FF2B5EF4-FFF2-40B4-BE49-F238E27FC236}">
                  <a16:creationId xmlns:a16="http://schemas.microsoft.com/office/drawing/2014/main" id="{36FB8894-DA31-AAED-C169-31A54A814BE0}"/>
                </a:ext>
              </a:extLst>
            </p:cNvPr>
            <p:cNvSpPr/>
            <p:nvPr/>
          </p:nvSpPr>
          <p:spPr>
            <a:xfrm>
              <a:off x="6325530" y="1636222"/>
              <a:ext cx="2848641" cy="257864"/>
            </a:xfrm>
            <a:prstGeom prst="roundRect">
              <a:avLst/>
            </a:prstGeom>
            <a:noFill/>
            <a:ln w="6350">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40771" indent="-140771">
                <a:buFont typeface="Arial" panose="020B0604020202020204" pitchFamily="34" charset="0"/>
                <a:buChar char="•"/>
              </a:pPr>
              <a:r>
                <a:rPr lang="en-CA" sz="1000" dirty="0">
                  <a:solidFill>
                    <a:sysClr val="windowText" lastClr="000000"/>
                  </a:solidFill>
                  <a:latin typeface="Times New Roman" panose="02020603050405020304" pitchFamily="18" charset="0"/>
                  <a:cs typeface="Times New Roman" panose="02020603050405020304" pitchFamily="18" charset="0"/>
                </a:rPr>
                <a:t>Private, municipal and First Nation reserve lands.</a:t>
              </a:r>
            </a:p>
          </p:txBody>
        </p:sp>
        <p:sp>
          <p:nvSpPr>
            <p:cNvPr id="20" name="Rectangle: Rounded Corners 19">
              <a:extLst>
                <a:ext uri="{FF2B5EF4-FFF2-40B4-BE49-F238E27FC236}">
                  <a16:creationId xmlns:a16="http://schemas.microsoft.com/office/drawing/2014/main" id="{DCAD74CC-CE66-34BD-7EDA-28796B446640}"/>
                </a:ext>
              </a:extLst>
            </p:cNvPr>
            <p:cNvSpPr/>
            <p:nvPr/>
          </p:nvSpPr>
          <p:spPr>
            <a:xfrm>
              <a:off x="6340694" y="3015079"/>
              <a:ext cx="2848641" cy="938751"/>
            </a:xfrm>
            <a:prstGeom prst="roundRect">
              <a:avLst/>
            </a:prstGeom>
            <a:noFill/>
            <a:ln w="6350">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40771" indent="-140771">
                <a:buFont typeface="Arial" panose="020B0604020202020204" pitchFamily="34" charset="0"/>
                <a:buChar char="•"/>
              </a:pPr>
              <a:endParaRPr lang="en-CA" sz="1000" dirty="0">
                <a:solidFill>
                  <a:sysClr val="windowText" lastClr="000000"/>
                </a:solidFill>
                <a:latin typeface="Times New Roman" panose="02020603050405020304" pitchFamily="18" charset="0"/>
                <a:cs typeface="Times New Roman" panose="02020603050405020304" pitchFamily="18" charset="0"/>
              </a:endParaRPr>
            </a:p>
            <a:p>
              <a:pPr marL="140771" indent="-140771">
                <a:buFont typeface="Arial" panose="020B0604020202020204" pitchFamily="34" charset="0"/>
                <a:buChar char="•"/>
              </a:pPr>
              <a:endParaRPr lang="en-CA" sz="1000" dirty="0">
                <a:solidFill>
                  <a:sysClr val="windowText" lastClr="000000"/>
                </a:solidFill>
                <a:latin typeface="Times New Roman" panose="02020603050405020304" pitchFamily="18" charset="0"/>
                <a:cs typeface="Times New Roman" panose="02020603050405020304" pitchFamily="18" charset="0"/>
              </a:endParaRPr>
            </a:p>
            <a:p>
              <a:pPr marL="140771" indent="-140771">
                <a:buFont typeface="Arial" panose="020B0604020202020204" pitchFamily="34" charset="0"/>
                <a:buChar char="•"/>
              </a:pPr>
              <a:r>
                <a:rPr lang="en-CA" sz="1000" dirty="0">
                  <a:solidFill>
                    <a:sysClr val="windowText" lastClr="000000"/>
                  </a:solidFill>
                  <a:latin typeface="Times New Roman" panose="02020603050405020304" pitchFamily="18" charset="0"/>
                  <a:cs typeface="Times New Roman" panose="02020603050405020304" pitchFamily="18" charset="0"/>
                </a:rPr>
                <a:t>Parks and protected areas</a:t>
              </a:r>
            </a:p>
            <a:p>
              <a:pPr marL="140771" indent="-140771">
                <a:buFont typeface="Arial" panose="020B0604020202020204" pitchFamily="34" charset="0"/>
                <a:buChar char="•"/>
              </a:pPr>
              <a:r>
                <a:rPr lang="en-CA" sz="1000" dirty="0">
                  <a:solidFill>
                    <a:sysClr val="windowText" lastClr="000000"/>
                  </a:solidFill>
                  <a:latin typeface="Times New Roman" panose="02020603050405020304" pitchFamily="18" charset="0"/>
                  <a:cs typeface="Times New Roman" panose="02020603050405020304" pitchFamily="18" charset="0"/>
                </a:rPr>
                <a:t>Wildlife habitat areas</a:t>
              </a:r>
            </a:p>
            <a:p>
              <a:pPr marL="140771" indent="-140771">
                <a:buFont typeface="Arial" panose="020B0604020202020204" pitchFamily="34" charset="0"/>
                <a:buChar char="•"/>
              </a:pPr>
              <a:r>
                <a:rPr lang="en-CA" sz="1000" dirty="0">
                  <a:solidFill>
                    <a:sysClr val="windowText" lastClr="000000"/>
                  </a:solidFill>
                  <a:latin typeface="Times New Roman" panose="02020603050405020304" pitchFamily="18" charset="0"/>
                  <a:cs typeface="Times New Roman" panose="02020603050405020304" pitchFamily="18" charset="0"/>
                </a:rPr>
                <a:t>Miscellaneous tenures</a:t>
              </a:r>
            </a:p>
            <a:p>
              <a:pPr marL="140771" indent="-140771">
                <a:buFont typeface="Arial" panose="020B0604020202020204" pitchFamily="34" charset="0"/>
                <a:buChar char="•"/>
              </a:pPr>
              <a:r>
                <a:rPr lang="en-CA" sz="1000" dirty="0">
                  <a:solidFill>
                    <a:sysClr val="windowText" lastClr="000000"/>
                  </a:solidFill>
                  <a:latin typeface="Times New Roman" panose="02020603050405020304" pitchFamily="18" charset="0"/>
                  <a:cs typeface="Times New Roman" panose="02020603050405020304" pitchFamily="18" charset="0"/>
                </a:rPr>
                <a:t>Riparian areas</a:t>
              </a:r>
            </a:p>
            <a:p>
              <a:pPr marL="140771" indent="-140771">
                <a:buFont typeface="Arial" panose="020B0604020202020204" pitchFamily="34" charset="0"/>
                <a:buChar char="•"/>
              </a:pPr>
              <a:r>
                <a:rPr lang="en-CA" sz="1000" dirty="0">
                  <a:solidFill>
                    <a:sysClr val="windowText" lastClr="000000"/>
                  </a:solidFill>
                  <a:latin typeface="Times New Roman" panose="02020603050405020304" pitchFamily="18" charset="0"/>
                  <a:cs typeface="Times New Roman" panose="02020603050405020304" pitchFamily="18" charset="0"/>
                </a:rPr>
                <a:t>Cultural Heritage Resource features</a:t>
              </a:r>
            </a:p>
            <a:p>
              <a:pPr marL="140771" indent="-140771">
                <a:buFont typeface="Arial" panose="020B0604020202020204" pitchFamily="34" charset="0"/>
                <a:buChar char="•"/>
              </a:pPr>
              <a:r>
                <a:rPr lang="en-CA" sz="1000" dirty="0">
                  <a:solidFill>
                    <a:sysClr val="windowText" lastClr="000000"/>
                  </a:solidFill>
                  <a:latin typeface="Times New Roman" panose="02020603050405020304" pitchFamily="18" charset="0"/>
                  <a:cs typeface="Times New Roman" panose="02020603050405020304" pitchFamily="18" charset="0"/>
                </a:rPr>
                <a:t>Harvest Restrictions.</a:t>
              </a:r>
            </a:p>
            <a:p>
              <a:pPr marL="140771" indent="-140771">
                <a:buFont typeface="Arial" panose="020B0604020202020204" pitchFamily="34" charset="0"/>
                <a:buChar char="•"/>
              </a:pPr>
              <a:r>
                <a:rPr lang="en-CA" sz="1000" dirty="0">
                  <a:solidFill>
                    <a:sysClr val="windowText" lastClr="000000"/>
                  </a:solidFill>
                  <a:latin typeface="Times New Roman" panose="02020603050405020304" pitchFamily="18" charset="0"/>
                  <a:cs typeface="Times New Roman" panose="02020603050405020304" pitchFamily="18" charset="0"/>
                </a:rPr>
                <a:t>Inoperable areas (e.g., steep or unstable terrain)</a:t>
              </a:r>
            </a:p>
            <a:p>
              <a:pPr marL="140771" indent="-140771">
                <a:buFont typeface="Arial" panose="020B0604020202020204" pitchFamily="34" charset="0"/>
                <a:buChar char="•"/>
              </a:pPr>
              <a:r>
                <a:rPr lang="en-CA" sz="1000" dirty="0">
                  <a:solidFill>
                    <a:sysClr val="windowText" lastClr="000000"/>
                  </a:solidFill>
                  <a:latin typeface="Times New Roman" panose="02020603050405020304" pitchFamily="18" charset="0"/>
                  <a:cs typeface="Times New Roman" panose="02020603050405020304" pitchFamily="18" charset="0"/>
                </a:rPr>
                <a:t>Non-merchantable forest types</a:t>
              </a:r>
            </a:p>
            <a:p>
              <a:pPr marL="140771" indent="-140771">
                <a:buFont typeface="Arial" panose="020B0604020202020204" pitchFamily="34" charset="0"/>
                <a:buChar char="•"/>
              </a:pPr>
              <a:r>
                <a:rPr lang="en-CA" sz="1000" dirty="0">
                  <a:solidFill>
                    <a:sysClr val="windowText" lastClr="000000"/>
                  </a:solidFill>
                  <a:latin typeface="Times New Roman" panose="02020603050405020304" pitchFamily="18" charset="0"/>
                  <a:cs typeface="Times New Roman" panose="02020603050405020304" pitchFamily="18" charset="0"/>
                </a:rPr>
                <a:t>Stand-level retention areas (e.g., wildlife tree retention or riparian reserve zones </a:t>
              </a:r>
              <a:r>
                <a:rPr lang="en-CA" sz="1000" dirty="0" err="1">
                  <a:solidFill>
                    <a:sysClr val="windowText" lastClr="000000"/>
                  </a:solidFill>
                  <a:latin typeface="Times New Roman" panose="02020603050405020304" pitchFamily="18" charset="0"/>
                  <a:cs typeface="Times New Roman" panose="02020603050405020304" pitchFamily="18" charset="0"/>
                </a:rPr>
                <a:t>etc</a:t>
              </a:r>
              <a:r>
                <a:rPr lang="en-CA" sz="1000" dirty="0">
                  <a:solidFill>
                    <a:sysClr val="windowText" lastClr="000000"/>
                  </a:solidFill>
                  <a:latin typeface="Times New Roman" panose="02020603050405020304" pitchFamily="18" charset="0"/>
                  <a:cs typeface="Times New Roman" panose="02020603050405020304" pitchFamily="18" charset="0"/>
                </a:rPr>
                <a:t>)</a:t>
              </a:r>
            </a:p>
            <a:p>
              <a:pPr marL="140771" indent="-140771">
                <a:buFont typeface="Arial" panose="020B0604020202020204" pitchFamily="34" charset="0"/>
                <a:buChar char="•"/>
              </a:pPr>
              <a:endParaRPr lang="en-CA" sz="1000" dirty="0">
                <a:solidFill>
                  <a:sysClr val="windowText" lastClr="000000"/>
                </a:solidFill>
                <a:latin typeface="Times New Roman" panose="02020603050405020304" pitchFamily="18" charset="0"/>
                <a:cs typeface="Times New Roman" panose="02020603050405020304" pitchFamily="18" charset="0"/>
              </a:endParaRPr>
            </a:p>
            <a:p>
              <a:pPr marL="140771" indent="-140771">
                <a:buFont typeface="Arial" panose="020B0604020202020204" pitchFamily="34" charset="0"/>
                <a:buChar char="•"/>
              </a:pPr>
              <a:endParaRPr lang="en-CA" sz="1000" dirty="0">
                <a:solidFill>
                  <a:sysClr val="windowText" lastClr="000000"/>
                </a:solidFill>
                <a:latin typeface="Times New Roman" panose="02020603050405020304" pitchFamily="18" charset="0"/>
                <a:cs typeface="Times New Roman" panose="02020603050405020304" pitchFamily="18" charset="0"/>
              </a:endParaRPr>
            </a:p>
          </p:txBody>
        </p:sp>
      </p:grpSp>
      <p:sp>
        <p:nvSpPr>
          <p:cNvPr id="9" name="TextBox 8">
            <a:extLst>
              <a:ext uri="{FF2B5EF4-FFF2-40B4-BE49-F238E27FC236}">
                <a16:creationId xmlns:a16="http://schemas.microsoft.com/office/drawing/2014/main" id="{1CAB2498-21D1-684F-73CB-63B667CBD13E}"/>
              </a:ext>
            </a:extLst>
          </p:cNvPr>
          <p:cNvSpPr txBox="1"/>
          <p:nvPr/>
        </p:nvSpPr>
        <p:spPr>
          <a:xfrm>
            <a:off x="1911977" y="1375420"/>
            <a:ext cx="754519" cy="218842"/>
          </a:xfrm>
          <a:prstGeom prst="rect">
            <a:avLst/>
          </a:prstGeom>
          <a:noFill/>
        </p:spPr>
        <p:txBody>
          <a:bodyPr wrap="square">
            <a:spAutoFit/>
          </a:bodyPr>
          <a:lstStyle/>
          <a:p>
            <a:pPr algn="ctr"/>
            <a:r>
              <a:rPr lang="en-CA" sz="822" dirty="0">
                <a:solidFill>
                  <a:sysClr val="windowText" lastClr="000000"/>
                </a:solidFill>
                <a:latin typeface="Times New Roman" panose="02020603050405020304" pitchFamily="18" charset="0"/>
                <a:cs typeface="Times New Roman" panose="02020603050405020304" pitchFamily="18" charset="0"/>
              </a:rPr>
              <a:t>Exclusions</a:t>
            </a:r>
            <a:endParaRPr lang="en-US" sz="822" dirty="0">
              <a:solidFill>
                <a:sysClr val="windowText" lastClr="000000"/>
              </a:solidFill>
              <a:latin typeface="Times New Roman" panose="02020603050405020304" pitchFamily="18" charset="0"/>
              <a:cs typeface="Times New Roman" panose="02020603050405020304" pitchFamily="18" charset="0"/>
            </a:endParaRPr>
          </a:p>
        </p:txBody>
      </p:sp>
      <p:sp>
        <p:nvSpPr>
          <p:cNvPr id="25" name="Rectangle: Rounded Corners 24">
            <a:extLst>
              <a:ext uri="{FF2B5EF4-FFF2-40B4-BE49-F238E27FC236}">
                <a16:creationId xmlns:a16="http://schemas.microsoft.com/office/drawing/2014/main" id="{5896D0AD-4CC5-CCDF-6D30-09F2710B9BC6}"/>
              </a:ext>
            </a:extLst>
          </p:cNvPr>
          <p:cNvSpPr/>
          <p:nvPr/>
        </p:nvSpPr>
        <p:spPr>
          <a:xfrm>
            <a:off x="3399911" y="1134004"/>
            <a:ext cx="2784898" cy="917045"/>
          </a:xfrm>
          <a:prstGeom prst="roundRect">
            <a:avLst/>
          </a:prstGeom>
          <a:noFill/>
          <a:ln w="6350">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40771" indent="-140771">
              <a:buFont typeface="Arial" panose="020B0604020202020204" pitchFamily="34" charset="0"/>
              <a:buChar char="•"/>
            </a:pPr>
            <a:r>
              <a:rPr lang="en-CA" sz="1000" dirty="0">
                <a:solidFill>
                  <a:sysClr val="windowText" lastClr="000000"/>
                </a:solidFill>
                <a:latin typeface="Times New Roman" panose="02020603050405020304" pitchFamily="18" charset="0"/>
                <a:cs typeface="Times New Roman" panose="02020603050405020304" pitchFamily="18" charset="0"/>
              </a:rPr>
              <a:t>Non-forested areas defined by TAP including areas considered vegetated but non-treed and natural disturbance type 5 (alpine tundra and subalpine parkland). Excludes any areas with harvest history.</a:t>
            </a:r>
          </a:p>
        </p:txBody>
      </p:sp>
      <p:sp>
        <p:nvSpPr>
          <p:cNvPr id="35" name="Rectangle: Rounded Corners 34">
            <a:extLst>
              <a:ext uri="{FF2B5EF4-FFF2-40B4-BE49-F238E27FC236}">
                <a16:creationId xmlns:a16="http://schemas.microsoft.com/office/drawing/2014/main" id="{3B728F71-4E2A-6D6B-6256-2B92C76BEC55}"/>
              </a:ext>
            </a:extLst>
          </p:cNvPr>
          <p:cNvSpPr/>
          <p:nvPr/>
        </p:nvSpPr>
        <p:spPr>
          <a:xfrm>
            <a:off x="466045" y="1885867"/>
            <a:ext cx="2706082" cy="1050905"/>
          </a:xfrm>
          <a:prstGeom prst="roundRect">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000" b="1" dirty="0">
                <a:solidFill>
                  <a:sysClr val="windowText" lastClr="000000"/>
                </a:solidFill>
                <a:latin typeface="Times New Roman" panose="02020603050405020304" pitchFamily="18" charset="0"/>
                <a:cs typeface="Times New Roman" panose="02020603050405020304" pitchFamily="18" charset="0"/>
              </a:rPr>
              <a:t>Forest Management Land Base</a:t>
            </a:r>
            <a:r>
              <a:rPr lang="en-CA" sz="1000" dirty="0">
                <a:solidFill>
                  <a:sysClr val="windowText" lastClr="000000"/>
                </a:solidFill>
                <a:latin typeface="Times New Roman" panose="02020603050405020304" pitchFamily="18" charset="0"/>
                <a:cs typeface="Times New Roman" panose="02020603050405020304" pitchFamily="18" charset="0"/>
              </a:rPr>
              <a:t> (FMLB)</a:t>
            </a:r>
          </a:p>
          <a:p>
            <a:pPr algn="ctr"/>
            <a:r>
              <a:rPr lang="en-US" sz="1000" i="1" dirty="0">
                <a:solidFill>
                  <a:sysClr val="windowText" lastClr="000000"/>
                </a:solidFill>
                <a:latin typeface="Times New Roman" panose="02020603050405020304" pitchFamily="18" charset="0"/>
                <a:cs typeface="Times New Roman" panose="02020603050405020304" pitchFamily="18" charset="0"/>
              </a:rPr>
              <a:t>The forested area within the province as defined by the Old Growth Technical Advisory Panel (TAP). </a:t>
            </a:r>
          </a:p>
        </p:txBody>
      </p:sp>
      <p:sp>
        <p:nvSpPr>
          <p:cNvPr id="45" name="Rectangle: Rounded Corners 44">
            <a:extLst>
              <a:ext uri="{FF2B5EF4-FFF2-40B4-BE49-F238E27FC236}">
                <a16:creationId xmlns:a16="http://schemas.microsoft.com/office/drawing/2014/main" id="{9A2F65E0-6186-9CD5-97FE-157964ACFC5B}"/>
              </a:ext>
            </a:extLst>
          </p:cNvPr>
          <p:cNvSpPr/>
          <p:nvPr/>
        </p:nvSpPr>
        <p:spPr>
          <a:xfrm>
            <a:off x="466045" y="3577100"/>
            <a:ext cx="2706082" cy="1050905"/>
          </a:xfrm>
          <a:prstGeom prst="roundRect">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000" b="1" dirty="0">
                <a:solidFill>
                  <a:sysClr val="windowText" lastClr="000000"/>
                </a:solidFill>
                <a:latin typeface="Times New Roman" panose="02020603050405020304" pitchFamily="18" charset="0"/>
                <a:cs typeface="Times New Roman" panose="02020603050405020304" pitchFamily="18" charset="0"/>
              </a:rPr>
              <a:t>Forest Assessment Land Base</a:t>
            </a:r>
            <a:r>
              <a:rPr lang="en-CA" sz="1000" dirty="0">
                <a:solidFill>
                  <a:sysClr val="windowText" lastClr="000000"/>
                </a:solidFill>
                <a:latin typeface="Times New Roman" panose="02020603050405020304" pitchFamily="18" charset="0"/>
                <a:cs typeface="Times New Roman" panose="02020603050405020304" pitchFamily="18" charset="0"/>
              </a:rPr>
              <a:t> (FALB)</a:t>
            </a:r>
          </a:p>
          <a:p>
            <a:pPr algn="ctr"/>
            <a:r>
              <a:rPr lang="en-US" sz="1000" i="1" dirty="0">
                <a:solidFill>
                  <a:sysClr val="windowText" lastClr="000000"/>
                </a:solidFill>
                <a:latin typeface="Times New Roman" panose="02020603050405020304" pitchFamily="18" charset="0"/>
                <a:cs typeface="Times New Roman" panose="02020603050405020304" pitchFamily="18" charset="0"/>
              </a:rPr>
              <a:t>The portion of the FMLB that is on either federal or provincially managed land.</a:t>
            </a:r>
          </a:p>
        </p:txBody>
      </p:sp>
      <p:cxnSp>
        <p:nvCxnSpPr>
          <p:cNvPr id="46" name="Straight Connector 45">
            <a:extLst>
              <a:ext uri="{FF2B5EF4-FFF2-40B4-BE49-F238E27FC236}">
                <a16:creationId xmlns:a16="http://schemas.microsoft.com/office/drawing/2014/main" id="{6C302101-2821-8D7E-AFC9-96A6EFB5E319}"/>
              </a:ext>
            </a:extLst>
          </p:cNvPr>
          <p:cNvCxnSpPr>
            <a:cxnSpLocks/>
            <a:stCxn id="35" idx="2"/>
            <a:endCxn id="45" idx="0"/>
          </p:cNvCxnSpPr>
          <p:nvPr/>
        </p:nvCxnSpPr>
        <p:spPr>
          <a:xfrm>
            <a:off x="1819086" y="2936772"/>
            <a:ext cx="0" cy="640328"/>
          </a:xfrm>
          <a:prstGeom prst="line">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50" name="Rectangle: Rounded Corners 49">
            <a:extLst>
              <a:ext uri="{FF2B5EF4-FFF2-40B4-BE49-F238E27FC236}">
                <a16:creationId xmlns:a16="http://schemas.microsoft.com/office/drawing/2014/main" id="{E766518C-FCB8-C3F7-8D1D-9BF6EB540EEC}"/>
              </a:ext>
            </a:extLst>
          </p:cNvPr>
          <p:cNvSpPr/>
          <p:nvPr/>
        </p:nvSpPr>
        <p:spPr>
          <a:xfrm>
            <a:off x="3414736" y="4306241"/>
            <a:ext cx="2784898" cy="1050905"/>
          </a:xfrm>
          <a:prstGeom prst="roundRect">
            <a:avLst/>
          </a:prstGeom>
          <a:noFill/>
          <a:ln w="6350">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40771" indent="-140771">
              <a:buFont typeface="Arial" panose="020B0604020202020204" pitchFamily="34" charset="0"/>
              <a:buChar char="•"/>
            </a:pPr>
            <a:r>
              <a:rPr lang="en-CA" sz="1000" dirty="0">
                <a:solidFill>
                  <a:sysClr val="windowText" lastClr="000000"/>
                </a:solidFill>
                <a:latin typeface="Times New Roman" panose="02020603050405020304" pitchFamily="18" charset="0"/>
                <a:cs typeface="Times New Roman" panose="02020603050405020304" pitchFamily="18" charset="0"/>
              </a:rPr>
              <a:t>Non-forested and non-productive areas</a:t>
            </a:r>
          </a:p>
          <a:p>
            <a:pPr marL="140771" indent="-140771">
              <a:buFont typeface="Arial" panose="020B0604020202020204" pitchFamily="34" charset="0"/>
              <a:buChar char="•"/>
            </a:pPr>
            <a:r>
              <a:rPr lang="en-CA" sz="1000" dirty="0">
                <a:solidFill>
                  <a:sysClr val="windowText" lastClr="000000"/>
                </a:solidFill>
                <a:latin typeface="Times New Roman" panose="02020603050405020304" pitchFamily="18" charset="0"/>
                <a:cs typeface="Times New Roman" panose="02020603050405020304" pitchFamily="18" charset="0"/>
              </a:rPr>
              <a:t>Federal lands</a:t>
            </a:r>
          </a:p>
          <a:p>
            <a:pPr marL="140771" indent="-140771">
              <a:buFont typeface="Arial" panose="020B0604020202020204" pitchFamily="34" charset="0"/>
              <a:buChar char="•"/>
            </a:pPr>
            <a:r>
              <a:rPr lang="en-CA" sz="1000" dirty="0">
                <a:solidFill>
                  <a:sysClr val="windowText" lastClr="000000"/>
                </a:solidFill>
                <a:latin typeface="Times New Roman" panose="02020603050405020304" pitchFamily="18" charset="0"/>
                <a:cs typeface="Times New Roman" panose="02020603050405020304" pitchFamily="18" charset="0"/>
              </a:rPr>
              <a:t>Existing permanent roads, trails, rails, pipelines and rights of way</a:t>
            </a:r>
            <a:endParaRPr lang="en-US" sz="1000" dirty="0">
              <a:solidFill>
                <a:sysClr val="windowText" lastClr="000000"/>
              </a:solidFill>
              <a:latin typeface="Times New Roman" panose="02020603050405020304" pitchFamily="18" charset="0"/>
              <a:cs typeface="Times New Roman" panose="02020603050405020304" pitchFamily="18" charset="0"/>
            </a:endParaRPr>
          </a:p>
        </p:txBody>
      </p:sp>
      <p:sp>
        <p:nvSpPr>
          <p:cNvPr id="52" name="TextBox 51">
            <a:extLst>
              <a:ext uri="{FF2B5EF4-FFF2-40B4-BE49-F238E27FC236}">
                <a16:creationId xmlns:a16="http://schemas.microsoft.com/office/drawing/2014/main" id="{BB129692-B520-BADD-99A8-7F99EE2B10E9}"/>
              </a:ext>
            </a:extLst>
          </p:cNvPr>
          <p:cNvSpPr txBox="1"/>
          <p:nvPr/>
        </p:nvSpPr>
        <p:spPr>
          <a:xfrm>
            <a:off x="1909435" y="3000992"/>
            <a:ext cx="754519" cy="218842"/>
          </a:xfrm>
          <a:prstGeom prst="rect">
            <a:avLst/>
          </a:prstGeom>
          <a:noFill/>
        </p:spPr>
        <p:txBody>
          <a:bodyPr wrap="square">
            <a:spAutoFit/>
          </a:bodyPr>
          <a:lstStyle/>
          <a:p>
            <a:pPr algn="ctr"/>
            <a:r>
              <a:rPr lang="en-CA" sz="822" dirty="0">
                <a:solidFill>
                  <a:sysClr val="windowText" lastClr="000000"/>
                </a:solidFill>
                <a:latin typeface="Times New Roman" panose="02020603050405020304" pitchFamily="18" charset="0"/>
                <a:cs typeface="Times New Roman" panose="02020603050405020304" pitchFamily="18" charset="0"/>
              </a:rPr>
              <a:t>Exclusions</a:t>
            </a:r>
            <a:endParaRPr lang="en-US" sz="822" dirty="0">
              <a:solidFill>
                <a:sysClr val="windowText" lastClr="000000"/>
              </a:solidFill>
              <a:latin typeface="Times New Roman" panose="02020603050405020304" pitchFamily="18" charset="0"/>
              <a:cs typeface="Times New Roman" panose="02020603050405020304" pitchFamily="18" charset="0"/>
            </a:endParaRPr>
          </a:p>
        </p:txBody>
      </p:sp>
      <p:sp>
        <p:nvSpPr>
          <p:cNvPr id="62" name="TextBox 61">
            <a:extLst>
              <a:ext uri="{FF2B5EF4-FFF2-40B4-BE49-F238E27FC236}">
                <a16:creationId xmlns:a16="http://schemas.microsoft.com/office/drawing/2014/main" id="{6642AAC8-1447-9663-D804-128723BC6F06}"/>
              </a:ext>
            </a:extLst>
          </p:cNvPr>
          <p:cNvSpPr txBox="1"/>
          <p:nvPr/>
        </p:nvSpPr>
        <p:spPr>
          <a:xfrm>
            <a:off x="1912564" y="4712128"/>
            <a:ext cx="754519" cy="218842"/>
          </a:xfrm>
          <a:prstGeom prst="rect">
            <a:avLst/>
          </a:prstGeom>
          <a:noFill/>
        </p:spPr>
        <p:txBody>
          <a:bodyPr wrap="square">
            <a:spAutoFit/>
          </a:bodyPr>
          <a:lstStyle/>
          <a:p>
            <a:pPr algn="ctr"/>
            <a:r>
              <a:rPr lang="en-CA" sz="822" dirty="0">
                <a:solidFill>
                  <a:sysClr val="windowText" lastClr="000000"/>
                </a:solidFill>
                <a:latin typeface="Times New Roman" panose="02020603050405020304" pitchFamily="18" charset="0"/>
                <a:cs typeface="Times New Roman" panose="02020603050405020304" pitchFamily="18" charset="0"/>
              </a:rPr>
              <a:t>Exclusions</a:t>
            </a:r>
            <a:endParaRPr lang="en-US" sz="822" dirty="0">
              <a:solidFill>
                <a:sysClr val="windowText" lastClr="000000"/>
              </a:solidFill>
              <a:latin typeface="Times New Roman" panose="02020603050405020304" pitchFamily="18" charset="0"/>
              <a:cs typeface="Times New Roman" panose="02020603050405020304" pitchFamily="18" charset="0"/>
            </a:endParaRPr>
          </a:p>
        </p:txBody>
      </p:sp>
      <p:cxnSp>
        <p:nvCxnSpPr>
          <p:cNvPr id="75" name="Straight Connector 74">
            <a:extLst>
              <a:ext uri="{FF2B5EF4-FFF2-40B4-BE49-F238E27FC236}">
                <a16:creationId xmlns:a16="http://schemas.microsoft.com/office/drawing/2014/main" id="{B7394223-6EDC-D201-C550-AE2148A9E146}"/>
              </a:ext>
            </a:extLst>
          </p:cNvPr>
          <p:cNvCxnSpPr>
            <a:cxnSpLocks/>
          </p:cNvCxnSpPr>
          <p:nvPr/>
        </p:nvCxnSpPr>
        <p:spPr>
          <a:xfrm flipH="1" flipV="1">
            <a:off x="1810363" y="3222543"/>
            <a:ext cx="1589548" cy="1625"/>
          </a:xfrm>
          <a:prstGeom prst="line">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83" name="TextBox 82">
            <a:extLst>
              <a:ext uri="{FF2B5EF4-FFF2-40B4-BE49-F238E27FC236}">
                <a16:creationId xmlns:a16="http://schemas.microsoft.com/office/drawing/2014/main" id="{BA494FE2-A815-C7E3-A59E-211CC4B9CA2B}"/>
              </a:ext>
            </a:extLst>
          </p:cNvPr>
          <p:cNvSpPr txBox="1"/>
          <p:nvPr/>
        </p:nvSpPr>
        <p:spPr>
          <a:xfrm>
            <a:off x="1912564" y="6384496"/>
            <a:ext cx="754519" cy="218842"/>
          </a:xfrm>
          <a:prstGeom prst="rect">
            <a:avLst/>
          </a:prstGeom>
          <a:noFill/>
        </p:spPr>
        <p:txBody>
          <a:bodyPr wrap="square">
            <a:spAutoFit/>
          </a:bodyPr>
          <a:lstStyle/>
          <a:p>
            <a:pPr algn="ctr"/>
            <a:r>
              <a:rPr lang="en-CA" sz="822" dirty="0">
                <a:solidFill>
                  <a:sysClr val="windowText" lastClr="000000"/>
                </a:solidFill>
                <a:latin typeface="Times New Roman" panose="02020603050405020304" pitchFamily="18" charset="0"/>
                <a:cs typeface="Times New Roman" panose="02020603050405020304" pitchFamily="18" charset="0"/>
              </a:rPr>
              <a:t>Exclusions</a:t>
            </a:r>
            <a:endParaRPr lang="en-US" sz="822" dirty="0">
              <a:solidFill>
                <a:sysClr val="windowText" lastClr="000000"/>
              </a:solidFill>
              <a:latin typeface="Times New Roman" panose="02020603050405020304" pitchFamily="18" charset="0"/>
              <a:cs typeface="Times New Roman" panose="02020603050405020304" pitchFamily="18" charset="0"/>
            </a:endParaRPr>
          </a:p>
        </p:txBody>
      </p:sp>
      <p:cxnSp>
        <p:nvCxnSpPr>
          <p:cNvPr id="87" name="Straight Connector 86">
            <a:extLst>
              <a:ext uri="{FF2B5EF4-FFF2-40B4-BE49-F238E27FC236}">
                <a16:creationId xmlns:a16="http://schemas.microsoft.com/office/drawing/2014/main" id="{283F83AF-314E-CFA3-2C39-A33B01E28D34}"/>
              </a:ext>
            </a:extLst>
          </p:cNvPr>
          <p:cNvCxnSpPr>
            <a:cxnSpLocks/>
          </p:cNvCxnSpPr>
          <p:nvPr/>
        </p:nvCxnSpPr>
        <p:spPr>
          <a:xfrm flipH="1" flipV="1">
            <a:off x="1829413" y="6607887"/>
            <a:ext cx="1589548" cy="1625"/>
          </a:xfrm>
          <a:prstGeom prst="line">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84E3E8DA-23DC-A5F0-18FA-D0798338AC5D}"/>
              </a:ext>
            </a:extLst>
          </p:cNvPr>
          <p:cNvCxnSpPr>
            <a:cxnSpLocks/>
          </p:cNvCxnSpPr>
          <p:nvPr/>
        </p:nvCxnSpPr>
        <p:spPr>
          <a:xfrm flipH="1" flipV="1">
            <a:off x="1825193" y="4923892"/>
            <a:ext cx="1589548" cy="1625"/>
          </a:xfrm>
          <a:prstGeom prst="line">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8484E639-AB7B-1473-1357-87F33A4EAA4C}"/>
              </a:ext>
            </a:extLst>
          </p:cNvPr>
          <p:cNvCxnSpPr>
            <a:cxnSpLocks/>
          </p:cNvCxnSpPr>
          <p:nvPr/>
        </p:nvCxnSpPr>
        <p:spPr>
          <a:xfrm flipH="1">
            <a:off x="1804257" y="1243304"/>
            <a:ext cx="2" cy="650658"/>
          </a:xfrm>
          <a:prstGeom prst="line">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EBF0BDC4-BDD3-9F2D-14AE-2C71DC3D8D5A}"/>
              </a:ext>
            </a:extLst>
          </p:cNvPr>
          <p:cNvCxnSpPr>
            <a:cxnSpLocks/>
          </p:cNvCxnSpPr>
          <p:nvPr/>
        </p:nvCxnSpPr>
        <p:spPr>
          <a:xfrm flipH="1">
            <a:off x="1819085" y="4617003"/>
            <a:ext cx="2" cy="650658"/>
          </a:xfrm>
          <a:prstGeom prst="line">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27A59923-1067-46BF-1A55-16123B779C79}"/>
              </a:ext>
            </a:extLst>
          </p:cNvPr>
          <p:cNvCxnSpPr>
            <a:cxnSpLocks/>
            <a:endCxn id="8" idx="0"/>
          </p:cNvCxnSpPr>
          <p:nvPr/>
        </p:nvCxnSpPr>
        <p:spPr>
          <a:xfrm>
            <a:off x="1819089" y="6322389"/>
            <a:ext cx="4609" cy="393627"/>
          </a:xfrm>
          <a:prstGeom prst="line">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101" name="Straight Connector 100">
            <a:extLst>
              <a:ext uri="{FF2B5EF4-FFF2-40B4-BE49-F238E27FC236}">
                <a16:creationId xmlns:a16="http://schemas.microsoft.com/office/drawing/2014/main" id="{F8092DBE-C203-EF40-130B-1308E78E7971}"/>
              </a:ext>
            </a:extLst>
          </p:cNvPr>
          <p:cNvCxnSpPr>
            <a:cxnSpLocks/>
          </p:cNvCxnSpPr>
          <p:nvPr/>
        </p:nvCxnSpPr>
        <p:spPr>
          <a:xfrm flipH="1" flipV="1">
            <a:off x="1810363" y="1622342"/>
            <a:ext cx="1589548" cy="1625"/>
          </a:xfrm>
          <a:prstGeom prst="line">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26201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1467</TotalTime>
  <Words>262</Words>
  <Application>Microsoft Office PowerPoint</Application>
  <PresentationFormat>Custom</PresentationFormat>
  <Paragraphs>30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Bambrick, Elaine FOR:EX</dc:creator>
  <cp:lastModifiedBy>Eckstrand, Hailey FOR:EX</cp:lastModifiedBy>
  <cp:revision>9</cp:revision>
  <dcterms:created xsi:type="dcterms:W3CDTF">2025-02-11T19:55:31Z</dcterms:created>
  <dcterms:modified xsi:type="dcterms:W3CDTF">2025-02-13T00:39:53Z</dcterms:modified>
</cp:coreProperties>
</file>