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5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7B17-939D-4C36-57CD-F868BA3A1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18935-F53A-8543-ACAB-5E6145B2B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B726-C476-C54A-FFCB-FB2B2391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DAD9D-1BB7-E347-33D6-BECADE09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E507-3861-029F-F600-11CE9E8D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78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A354-58AE-73F8-9F06-E55BA149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5DE55-47B1-9839-794F-E6D9AC3EA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C2C9-AE93-55FC-D1B7-B6452A32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84DD-0B1A-7D94-30F1-89E9F5505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8B6B8-0240-6239-5355-442C150C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9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A1C6C-FA9C-7FD4-CC31-97B34EB1A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F55D6-2A4F-EAD9-723C-4BBF1B69A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ABD8F-AE35-78F8-8371-3EE2F1E8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019FD-D8D1-B7C6-A142-E1375003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792DB-51A7-1485-06DB-B4DD6FD0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9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48A-CA95-9E6A-05DD-F48985AD8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B806D-97CA-5EA1-220D-CDBEC7B6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3B93-F51F-314B-58F1-BBF3D2764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BB0F-CDA6-6A09-0BED-FD7E92EBC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4FA21-BF8D-B00D-11B8-98C834F8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3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BFE5-2974-8B51-8F88-F786E22B3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9D273-09EF-6468-3D10-0700540E6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8B0A7-A7DB-F221-B8AC-BE19313A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7C456-8719-A4A0-A5C8-0465BB81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ABDB7-7F3A-6B6F-2685-DA05BBC7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45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039-5BDB-771D-4756-838D2F29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A7518-0FB3-6B30-4D38-A5FF3A3D30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3918-B996-86B8-DEF1-4693F081D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4001AA-A90F-2DB9-136F-5F9B68F59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B8CB5-B824-014D-987A-C4846E65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271D9-83E9-47DD-6D35-C49E09A0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4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48CB-7F70-CD93-7C19-F4355D8E1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7378-D7B7-D320-7F2D-099AA242C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F4924B-5839-FDF9-877D-48E9E5706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6DAF95-946F-1751-891B-7BB7DDF14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33632D-068E-D389-FB20-45F63217A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C9DB3-2AFF-765F-6478-65B4BC54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8741D-3856-7E79-221F-68EC3FD6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DAEE40-4F86-12E2-D6AC-EEC6DB71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E49E-D076-92BD-5A95-BE41E294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82243-D7C6-99B7-B79C-809B4A8EC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E00A4-C51C-0BF6-5BB5-124E4FC1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10F09-E462-A6FF-3C43-190A8314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66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9A105-52B3-050D-1FD6-03A584D83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389CA7-C56D-2179-FB84-2DDBCACB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6AD85-FAF7-E655-D61E-8E0D7163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5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24B5-EC28-0C9B-23BB-55F6B1608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6E63-CF70-443F-C3F4-143FB72F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B7C26-791F-9B6E-B1ED-D6E87B885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158A5-CC9A-18D0-C4F7-0E2AA0FD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D1E8E-C641-577D-E341-B2C973DA9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47553-115B-3EE2-B476-8DC24131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53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DED2-614C-E658-9BB5-7FF7F47EC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14739D-4A67-BD2D-6A2A-C7D3EE839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1B118-5CA4-79C6-FEA8-83504FA0A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0F2CB-3D9E-91A5-1268-6BCB8D1D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22AA-82E0-DC79-7E8C-71F5CBB1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4AFF2-F601-E182-04FC-AC4CFA11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F39C4-72FD-B8E2-BA09-C0A62F18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A056D-8A7F-E220-DCE5-A3652ABB2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57552-0AAB-8287-9DD5-7FC90CEDB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E3ABA-9B9C-4DC4-A5DE-861736E5881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E3B87-2B10-DDAC-2D13-AB6BCECC9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0529-44A1-DCC3-9BE2-FA6AACAE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5CF35-EE11-4B90-A66F-864B343D4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FC7BD42-88E5-4362-50E7-4AB982A2062C}"/>
              </a:ext>
            </a:extLst>
          </p:cNvPr>
          <p:cNvSpPr/>
          <p:nvPr/>
        </p:nvSpPr>
        <p:spPr>
          <a:xfrm>
            <a:off x="8782187" y="4579088"/>
            <a:ext cx="2729329" cy="2211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E86D06-898E-C2CD-45B0-7486074E9504}"/>
              </a:ext>
            </a:extLst>
          </p:cNvPr>
          <p:cNvSpPr txBox="1"/>
          <p:nvPr/>
        </p:nvSpPr>
        <p:spPr>
          <a:xfrm>
            <a:off x="263137" y="355235"/>
            <a:ext cx="2745410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COAST</a:t>
            </a:r>
          </a:p>
          <a:p>
            <a:endParaRPr lang="en-CA" dirty="0"/>
          </a:p>
          <a:p>
            <a:r>
              <a:rPr lang="en-CA" dirty="0"/>
              <a:t>Suggested non-commercial groupings:</a:t>
            </a:r>
          </a:p>
          <a:p>
            <a:r>
              <a:rPr lang="en-CA" sz="1600" dirty="0"/>
              <a:t>+ Other</a:t>
            </a:r>
          </a:p>
          <a:p>
            <a:r>
              <a:rPr lang="en-CA" sz="1600" dirty="0"/>
              <a:t>+ Black spruce</a:t>
            </a:r>
          </a:p>
          <a:p>
            <a:r>
              <a:rPr lang="en-CA" sz="1600" dirty="0"/>
              <a:t>+ </a:t>
            </a:r>
            <a:r>
              <a:rPr lang="en-CA" sz="1600" dirty="0" err="1"/>
              <a:t>Whitebark</a:t>
            </a:r>
            <a:r>
              <a:rPr lang="en-CA" sz="1600" dirty="0"/>
              <a:t> pine</a:t>
            </a:r>
          </a:p>
          <a:p>
            <a:r>
              <a:rPr lang="en-CA" sz="1600" dirty="0"/>
              <a:t>+ Trembling aspen</a:t>
            </a:r>
          </a:p>
          <a:p>
            <a:r>
              <a:rPr lang="en-CA" sz="1600" dirty="0"/>
              <a:t>+ spruce</a:t>
            </a:r>
          </a:p>
          <a:p>
            <a:r>
              <a:rPr lang="en-CA" sz="1600" dirty="0"/>
              <a:t>+ larch</a:t>
            </a:r>
          </a:p>
          <a:p>
            <a:r>
              <a:rPr lang="en-CA" sz="1600" dirty="0"/>
              <a:t>+ yellow pine</a:t>
            </a:r>
          </a:p>
          <a:p>
            <a:endParaRPr lang="en-CA" sz="1600" dirty="0"/>
          </a:p>
          <a:p>
            <a:endParaRPr lang="en-CA" sz="1600" dirty="0"/>
          </a:p>
          <a:p>
            <a:r>
              <a:rPr lang="en-CA" sz="1600" dirty="0"/>
              <a:t>+ </a:t>
            </a:r>
            <a:r>
              <a:rPr lang="en-CA" sz="1600" dirty="0" err="1"/>
              <a:t>Decid</a:t>
            </a:r>
            <a:endParaRPr lang="en-CA" sz="1600" dirty="0"/>
          </a:p>
          <a:p>
            <a:r>
              <a:rPr lang="en-CA" sz="1600" dirty="0"/>
              <a:t>+ white pine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49F24E-CF15-FE4F-CE1A-7D9186DF02F6}"/>
              </a:ext>
            </a:extLst>
          </p:cNvPr>
          <p:cNvSpPr/>
          <p:nvPr/>
        </p:nvSpPr>
        <p:spPr>
          <a:xfrm>
            <a:off x="8071718" y="1559085"/>
            <a:ext cx="151304" cy="1841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B1517B-B11C-5241-A617-26B6CA193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043" y="0"/>
            <a:ext cx="863982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87192A8-85A6-CFE5-DC28-6EAE381F6AE8}"/>
              </a:ext>
            </a:extLst>
          </p:cNvPr>
          <p:cNvSpPr/>
          <p:nvPr/>
        </p:nvSpPr>
        <p:spPr>
          <a:xfrm>
            <a:off x="8992696" y="4486481"/>
            <a:ext cx="3006337" cy="23041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8E4276-067C-8F93-29C8-373D71126EBE}"/>
              </a:ext>
            </a:extLst>
          </p:cNvPr>
          <p:cNvSpPr/>
          <p:nvPr/>
        </p:nvSpPr>
        <p:spPr>
          <a:xfrm>
            <a:off x="8394060" y="1559085"/>
            <a:ext cx="151304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2BEA88-4776-952C-325B-CF721A66B125}"/>
              </a:ext>
            </a:extLst>
          </p:cNvPr>
          <p:cNvSpPr/>
          <p:nvPr/>
        </p:nvSpPr>
        <p:spPr>
          <a:xfrm>
            <a:off x="1099692" y="3705887"/>
            <a:ext cx="151304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5A63CFD-8DD1-2929-B8ED-0F691FF4269B}"/>
              </a:ext>
            </a:extLst>
          </p:cNvPr>
          <p:cNvSpPr/>
          <p:nvPr/>
        </p:nvSpPr>
        <p:spPr>
          <a:xfrm>
            <a:off x="5528063" y="6101526"/>
            <a:ext cx="151304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FF76A0-C35E-1CD0-476F-F7C30F45972D}"/>
              </a:ext>
            </a:extLst>
          </p:cNvPr>
          <p:cNvSpPr/>
          <p:nvPr/>
        </p:nvSpPr>
        <p:spPr>
          <a:xfrm>
            <a:off x="8387390" y="6130077"/>
            <a:ext cx="151304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ECB7BD-83AE-1CA6-8244-C42A6A8B3F04}"/>
              </a:ext>
            </a:extLst>
          </p:cNvPr>
          <p:cNvSpPr/>
          <p:nvPr/>
        </p:nvSpPr>
        <p:spPr>
          <a:xfrm>
            <a:off x="11251286" y="1559085"/>
            <a:ext cx="151304" cy="1841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7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Eckstrand, Hailey FOR:EX</dc:creator>
  <cp:lastModifiedBy>Eckstrand, Hailey FOR:EX</cp:lastModifiedBy>
  <cp:revision>1</cp:revision>
  <dcterms:created xsi:type="dcterms:W3CDTF">2024-12-12T20:01:40Z</dcterms:created>
  <dcterms:modified xsi:type="dcterms:W3CDTF">2024-12-12T21:46:56Z</dcterms:modified>
</cp:coreProperties>
</file>