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657" autoAdjust="0"/>
    <p:restoredTop sz="94660"/>
  </p:normalViewPr>
  <p:slideViewPr>
    <p:cSldViewPr snapToGrid="0">
      <p:cViewPr varScale="1">
        <p:scale>
          <a:sx n="56" d="100"/>
          <a:sy n="56" d="100"/>
        </p:scale>
        <p:origin x="18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ndra Patil, Kiran" userId="bd8726b3-9de5-4981-82ea-44e4ceaf49c4" providerId="ADAL" clId="{AA73A84E-F64A-447A-A637-E68944EDCBAC}"/>
    <pc:docChg chg="modSld">
      <pc:chgData name="Narendra Patil, Kiran" userId="bd8726b3-9de5-4981-82ea-44e4ceaf49c4" providerId="ADAL" clId="{AA73A84E-F64A-447A-A637-E68944EDCBAC}" dt="2024-08-07T10:09:52.853" v="5" actId="20577"/>
      <pc:docMkLst>
        <pc:docMk/>
      </pc:docMkLst>
      <pc:sldChg chg="modSp mod">
        <pc:chgData name="Narendra Patil, Kiran" userId="bd8726b3-9de5-4981-82ea-44e4ceaf49c4" providerId="ADAL" clId="{AA73A84E-F64A-447A-A637-E68944EDCBAC}" dt="2024-08-07T10:09:52.853" v="5" actId="20577"/>
        <pc:sldMkLst>
          <pc:docMk/>
          <pc:sldMk cId="1830213082" sldId="256"/>
        </pc:sldMkLst>
        <pc:spChg chg="mod">
          <ac:chgData name="Narendra Patil, Kiran" userId="bd8726b3-9de5-4981-82ea-44e4ceaf49c4" providerId="ADAL" clId="{AA73A84E-F64A-447A-A637-E68944EDCBAC}" dt="2024-08-07T10:09:52.853" v="5" actId="20577"/>
          <ac:spMkLst>
            <pc:docMk/>
            <pc:sldMk cId="1830213082" sldId="256"/>
            <ac:spMk id="9" creationId="{2661C2CE-7AAD-2E59-A527-EDBEF23061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9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3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4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4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7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7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0B70077-26EF-0BE4-CACF-8C23167A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18891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A white circle with a purple border&#10;&#10;Description automatically generated">
            <a:extLst>
              <a:ext uri="{FF2B5EF4-FFF2-40B4-BE49-F238E27FC236}">
                <a16:creationId xmlns:a16="http://schemas.microsoft.com/office/drawing/2014/main" id="{34CF6E91-A6AF-2C7F-5806-7780AED32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-6003"/>
            <a:ext cx="10125076" cy="77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E4A4484-A0FE-26E9-3D9D-75AB1250B9D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224" y="2099031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1FB4C2-94BC-CF42-BDE8-91663C4B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-457200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E869F-D8EE-189B-CF7C-EB3D39F3E0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248" y="12008"/>
            <a:ext cx="188849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FF7A25-630E-BABB-0D71-6D7785719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1" y="-445911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F12BCC-3697-7CB0-2BA5-CE188BFEF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73" y="-445911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930030-9863-B237-D6BD-31AFCF5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324279" y="5286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1C2CE-7AAD-2E59-A527-EDBEF23061BD}"/>
              </a:ext>
            </a:extLst>
          </p:cNvPr>
          <p:cNvSpPr txBox="1"/>
          <p:nvPr/>
        </p:nvSpPr>
        <p:spPr>
          <a:xfrm>
            <a:off x="2272971" y="2248837"/>
            <a:ext cx="7388388" cy="404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7330">
              <a:spcBef>
                <a:spcPts val="5"/>
              </a:spcBef>
            </a:pP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lang="en-US" sz="2400" b="1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ResidenceName</a:t>
            </a: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pPr marL="1497330">
              <a:spcBef>
                <a:spcPts val="685"/>
              </a:spcBef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RegistrantName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  <a:endParaRPr lang="en-US" sz="2000" dirty="0">
              <a:solidFill>
                <a:srgbClr val="3B305B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7330">
              <a:spcBef>
                <a:spcPts val="685"/>
              </a:spcBef>
              <a:spcAft>
                <a:spcPts val="0"/>
              </a:spcAft>
            </a:pPr>
            <a:r>
              <a:rPr lang="en-US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lang="en-US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ResidenceAddress</a:t>
            </a:r>
            <a:r>
              <a:rPr lang="en-US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  <a:spcAft>
                <a:spcPts val="0"/>
              </a:spcAft>
            </a:pPr>
            <a:r>
              <a:rPr lang="en-US" sz="1400" dirty="0">
                <a:solidFill>
                  <a:srgbClr val="036983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Class: {{</a:t>
            </a:r>
            <a:r>
              <a:rPr lang="en-US" sz="1400" dirty="0" err="1">
                <a:solidFill>
                  <a:srgbClr val="036983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ResidenceClassType</a:t>
            </a:r>
            <a:r>
              <a:rPr lang="en-US" sz="1400" dirty="0">
                <a:solidFill>
                  <a:srgbClr val="036983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Number</a:t>
            </a:r>
            <a:r>
              <a:rPr lang="en-US" sz="1400" spc="2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400" spc="2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units: {{</a:t>
            </a:r>
            <a:r>
              <a:rPr lang="en-US" sz="1400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TotalUnits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Assisted Living Service(s): {{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}}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solidFill>
                <a:srgbClr val="3B305B"/>
              </a:solidFill>
              <a:latin typeface="BC Sans"/>
              <a:ea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b="1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CONDITIONS: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b="1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ConditionAndDescription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}}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{{ConditionAndDescription1}}</a:t>
            </a:r>
            <a:endParaRPr lang="en-CA" sz="8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FC51F-4E8E-3399-8BFC-6415F21F1C0F}"/>
              </a:ext>
            </a:extLst>
          </p:cNvPr>
          <p:cNvSpPr txBox="1"/>
          <p:nvPr/>
        </p:nvSpPr>
        <p:spPr>
          <a:xfrm>
            <a:off x="1684421" y="781125"/>
            <a:ext cx="8469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7330">
              <a:spcBef>
                <a:spcPts val="5"/>
              </a:spcBef>
            </a:pP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Ministry of Health, Assisted Living Registry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FF3DB-1D54-9425-AF80-A446AE7C3436}"/>
              </a:ext>
            </a:extLst>
          </p:cNvPr>
          <p:cNvSpPr txBox="1"/>
          <p:nvPr/>
        </p:nvSpPr>
        <p:spPr>
          <a:xfrm>
            <a:off x="5654842" y="6486412"/>
            <a:ext cx="24424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Effective Date:	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Expiry Date:	</a:t>
            </a:r>
          </a:p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Registration #: 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 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69CE67-3BC0-BEE1-A892-011A2413FCCD}"/>
              </a:ext>
            </a:extLst>
          </p:cNvPr>
          <p:cNvCxnSpPr>
            <a:cxnSpLocks/>
          </p:cNvCxnSpPr>
          <p:nvPr/>
        </p:nvCxnSpPr>
        <p:spPr>
          <a:xfrm>
            <a:off x="3296653" y="1385669"/>
            <a:ext cx="6364705" cy="0"/>
          </a:xfrm>
          <a:prstGeom prst="line">
            <a:avLst/>
          </a:prstGeom>
          <a:ln>
            <a:solidFill>
              <a:srgbClr val="3B2F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2FDA4E-6642-1EF8-1977-F04C03ED1155}"/>
              </a:ext>
            </a:extLst>
          </p:cNvPr>
          <p:cNvSpPr txBox="1"/>
          <p:nvPr/>
        </p:nvSpPr>
        <p:spPr>
          <a:xfrm>
            <a:off x="3006134" y="6909287"/>
            <a:ext cx="6207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Assisted Living Registrar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5DD1A2-F913-2C20-5994-3746117834BE}"/>
              </a:ext>
            </a:extLst>
          </p:cNvPr>
          <p:cNvSpPr txBox="1"/>
          <p:nvPr/>
        </p:nvSpPr>
        <p:spPr>
          <a:xfrm>
            <a:off x="7652085" y="6478400"/>
            <a:ext cx="26836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CertificateEffectiveDate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      </a:t>
            </a:r>
          </a:p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CertificateExpiryDate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</a:t>
            </a:r>
          </a:p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CertificateId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D8A3F2-1C6B-22B4-1BD9-38839FC9A349}"/>
              </a:ext>
            </a:extLst>
          </p:cNvPr>
          <p:cNvSpPr txBox="1"/>
          <p:nvPr/>
        </p:nvSpPr>
        <p:spPr>
          <a:xfrm>
            <a:off x="3426793" y="6427723"/>
            <a:ext cx="222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{{</a:t>
            </a:r>
            <a:r>
              <a:rPr lang="en-US" sz="1400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IMG_Document_Image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}}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1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ouses">
      <a:dk1>
        <a:srgbClr val="FFC000"/>
      </a:dk1>
      <a:lt1>
        <a:srgbClr val="000000"/>
      </a:lt1>
      <a:dk2>
        <a:srgbClr val="4472C4"/>
      </a:dk2>
      <a:lt2>
        <a:srgbClr val="ED7D31"/>
      </a:lt2>
      <a:accent1>
        <a:srgbClr val="1986A3"/>
      </a:accent1>
      <a:accent2>
        <a:srgbClr val="FF7F17"/>
      </a:accent2>
      <a:accent3>
        <a:srgbClr val="F24F52"/>
      </a:accent3>
      <a:accent4>
        <a:srgbClr val="67A63C"/>
      </a:accent4>
      <a:accent5>
        <a:srgbClr val="914FAB"/>
      </a:accent5>
      <a:accent6>
        <a:srgbClr val="FFFFFF"/>
      </a:accent6>
      <a:hlink>
        <a:srgbClr val="4472C4"/>
      </a:hlink>
      <a:folHlink>
        <a:srgbClr val="77777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4088</TotalTime>
  <Words>77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BC Sans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Strzelecki, Kiersten HLTH:EX</dc:creator>
  <cp:lastModifiedBy>Narendra Patil, Kiran</cp:lastModifiedBy>
  <cp:revision>29</cp:revision>
  <dcterms:created xsi:type="dcterms:W3CDTF">2023-11-23T22:37:36Z</dcterms:created>
  <dcterms:modified xsi:type="dcterms:W3CDTF">2024-08-07T10:09:54Z</dcterms:modified>
</cp:coreProperties>
</file>