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657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eevan, Divya" userId="6e7f03f4-3ff7-4ee1-af09-5ee9d7b34dde" providerId="ADAL" clId="{76D3E4CB-B5E2-4B66-9437-D51AF1B4C4BE}"/>
    <pc:docChg chg="custSel modSld">
      <pc:chgData name="Sajeevan, Divya" userId="6e7f03f4-3ff7-4ee1-af09-5ee9d7b34dde" providerId="ADAL" clId="{76D3E4CB-B5E2-4B66-9437-D51AF1B4C4BE}" dt="2024-05-15T14:00:25.732" v="12" actId="478"/>
      <pc:docMkLst>
        <pc:docMk/>
      </pc:docMkLst>
      <pc:sldChg chg="delSp modSp mod">
        <pc:chgData name="Sajeevan, Divya" userId="6e7f03f4-3ff7-4ee1-af09-5ee9d7b34dde" providerId="ADAL" clId="{76D3E4CB-B5E2-4B66-9437-D51AF1B4C4BE}" dt="2024-05-15T14:00:25.732" v="12" actId="478"/>
        <pc:sldMkLst>
          <pc:docMk/>
          <pc:sldMk cId="1830213082" sldId="256"/>
        </pc:sldMkLst>
        <pc:spChg chg="del mod">
          <ac:chgData name="Sajeevan, Divya" userId="6e7f03f4-3ff7-4ee1-af09-5ee9d7b34dde" providerId="ADAL" clId="{76D3E4CB-B5E2-4B66-9437-D51AF1B4C4BE}" dt="2024-05-15T14:00:25.732" v="12" actId="478"/>
          <ac:spMkLst>
            <pc:docMk/>
            <pc:sldMk cId="1830213082" sldId="256"/>
            <ac:spMk id="14" creationId="{FE9A1620-0A7C-3E53-91E5-FC1CBE68EC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9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4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3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4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5857-5204-4055-BBBB-5D81F6C0DEE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ACD8D-4601-46E6-ABDE-8A79C22BF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B70077-26EF-0BE4-CACF-8C23167A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889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white circle with a purple border&#10;&#10;Description automatically generated">
            <a:extLst>
              <a:ext uri="{FF2B5EF4-FFF2-40B4-BE49-F238E27FC236}">
                <a16:creationId xmlns:a16="http://schemas.microsoft.com/office/drawing/2014/main" id="{34CF6E91-A6AF-2C7F-5806-7780AED3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03"/>
            <a:ext cx="10125076" cy="778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4A4484-A0FE-26E9-3D9D-75AB1250B9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224" y="2214581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1FB4C2-94BC-CF42-BDE8-91663C4B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-45720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E869F-D8EE-189B-CF7C-EB3D39F3E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48" y="12008"/>
            <a:ext cx="188849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89CFF7-F31A-32C0-9B57-D9BA8607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1389" y="-6003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5DB3D-9CD4-D174-2696-A145F1927CC1}"/>
              </a:ext>
            </a:extLst>
          </p:cNvPr>
          <p:cNvSpPr txBox="1"/>
          <p:nvPr/>
        </p:nvSpPr>
        <p:spPr>
          <a:xfrm>
            <a:off x="2385860" y="2237548"/>
            <a:ext cx="7359719" cy="362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sz="2400" b="1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ResidenceName</a:t>
            </a: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7330">
              <a:spcBef>
                <a:spcPts val="5"/>
              </a:spcBef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RegistrantName</a:t>
            </a:r>
            <a:r>
              <a:rPr lang="en-US" sz="20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B305B"/>
                </a:solidFill>
                <a:effectLst/>
                <a:uLnTx/>
                <a:uFillTx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2000" b="1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7330">
              <a:spcBef>
                <a:spcPts val="685"/>
              </a:spcBef>
              <a:spcAft>
                <a:spcPts val="0"/>
              </a:spcAft>
            </a:pPr>
            <a:r>
              <a:rPr lang="en-US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{{</a:t>
            </a:r>
            <a:r>
              <a:rPr lang="en-US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ResidenceAddress</a:t>
            </a:r>
            <a:r>
              <a:rPr lang="en-US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dirty="0">
              <a:solidFill>
                <a:srgbClr val="3B305B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  <a:spcAft>
                <a:spcPts val="0"/>
              </a:spcAft>
            </a:pPr>
            <a:r>
              <a:rPr lang="en-US" sz="1400" dirty="0">
                <a:solidFill>
                  <a:srgbClr val="D15604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Class: {{</a:t>
            </a:r>
            <a:r>
              <a:rPr lang="en-US" sz="1400" dirty="0" err="1">
                <a:solidFill>
                  <a:srgbClr val="D15604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ResidenceClassType</a:t>
            </a:r>
            <a:r>
              <a:rPr lang="en-US" sz="1400" dirty="0">
                <a:solidFill>
                  <a:srgbClr val="D15604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  <a:endParaRPr lang="en-US" sz="1400" dirty="0">
              <a:solidFill>
                <a:srgbClr val="D15604"/>
              </a:solidFill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Number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400" spc="2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units: {{</a:t>
            </a:r>
            <a:r>
              <a:rPr lang="en-US" sz="1400" dirty="0" err="1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TotalUnits</a:t>
            </a:r>
            <a:r>
              <a:rPr lang="en-US" sz="1400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Assisted Living Service(s): {{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endParaRPr lang="en-US" sz="1400" dirty="0">
              <a:solidFill>
                <a:srgbClr val="3B305B"/>
              </a:solidFill>
              <a:latin typeface="BC Sans"/>
              <a:ea typeface="Verdana" panose="020B0604030504040204" pitchFamily="34" charset="0"/>
            </a:endParaRPr>
          </a:p>
          <a:p>
            <a:pPr marL="1496060" marR="3183255">
              <a:lnSpc>
                <a:spcPct val="123000"/>
              </a:lnSpc>
              <a:spcBef>
                <a:spcPts val="515"/>
              </a:spcBef>
            </a:pP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CONDITIONS: {{Condition}} 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{{Condition1}} </a:t>
            </a:r>
            <a:endParaRPr lang="en-US" sz="1400" dirty="0">
              <a:effectLst/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00303-B872-0ADE-6899-3E5CB8D83962}"/>
              </a:ext>
            </a:extLst>
          </p:cNvPr>
          <p:cNvSpPr txBox="1"/>
          <p:nvPr/>
        </p:nvSpPr>
        <p:spPr>
          <a:xfrm>
            <a:off x="1864581" y="769835"/>
            <a:ext cx="8402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97330">
              <a:spcBef>
                <a:spcPts val="5"/>
              </a:spcBef>
            </a:pPr>
            <a:r>
              <a:rPr lang="en-US" sz="2400" b="1" dirty="0">
                <a:solidFill>
                  <a:srgbClr val="3B305B"/>
                </a:solidFill>
                <a:effectLst/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Ministry of Health, Assisted Living Registry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CFE60-CDFD-E7DA-E455-5DCBF8F6F3E8}"/>
              </a:ext>
            </a:extLst>
          </p:cNvPr>
          <p:cNvSpPr txBox="1"/>
          <p:nvPr/>
        </p:nvSpPr>
        <p:spPr>
          <a:xfrm>
            <a:off x="5675507" y="6482665"/>
            <a:ext cx="24698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Effective Date:	</a:t>
            </a:r>
            <a:endParaRPr lang="en-US" sz="1400" b="1" dirty="0">
              <a:solidFill>
                <a:srgbClr val="3B305B"/>
              </a:solidFill>
              <a:latin typeface="BC Sans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Expiry Date: 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</a:p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Registration #: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5BCBBA-D6E6-55AD-7F88-C0E599313DAD}"/>
              </a:ext>
            </a:extLst>
          </p:cNvPr>
          <p:cNvCxnSpPr>
            <a:cxnSpLocks/>
          </p:cNvCxnSpPr>
          <p:nvPr/>
        </p:nvCxnSpPr>
        <p:spPr>
          <a:xfrm>
            <a:off x="3451324" y="1374380"/>
            <a:ext cx="6198002" cy="0"/>
          </a:xfrm>
          <a:prstGeom prst="line">
            <a:avLst/>
          </a:prstGeom>
          <a:ln>
            <a:solidFill>
              <a:srgbClr val="3B2F5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AD03B-B618-89F4-2233-38C09383F9E7}"/>
              </a:ext>
            </a:extLst>
          </p:cNvPr>
          <p:cNvSpPr txBox="1"/>
          <p:nvPr/>
        </p:nvSpPr>
        <p:spPr>
          <a:xfrm>
            <a:off x="3119024" y="6897998"/>
            <a:ext cx="2230216" cy="31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Assisted Living Registrar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36FF9-61EF-806A-588A-3281C09A226D}"/>
              </a:ext>
            </a:extLst>
          </p:cNvPr>
          <p:cNvSpPr txBox="1"/>
          <p:nvPr/>
        </p:nvSpPr>
        <p:spPr>
          <a:xfrm>
            <a:off x="7712452" y="6482665"/>
            <a:ext cx="24698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CertificateEffectiveDate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CertificateExpiryDate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</a:t>
            </a:r>
          </a:p>
          <a:p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  {{</a:t>
            </a:r>
            <a:r>
              <a:rPr lang="en-US" sz="1400" b="1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CertificateId</a:t>
            </a:r>
            <a:r>
              <a:rPr lang="en-US" sz="1400" b="1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  <a:cs typeface="Verdana" panose="020B0604030504040204" pitchFamily="34" charset="0"/>
              </a:rPr>
              <a:t>}}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B0404-F4E5-FECB-0A9D-9221D0A6DA73}"/>
              </a:ext>
            </a:extLst>
          </p:cNvPr>
          <p:cNvSpPr txBox="1"/>
          <p:nvPr/>
        </p:nvSpPr>
        <p:spPr>
          <a:xfrm>
            <a:off x="3547434" y="6533528"/>
            <a:ext cx="222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{{</a:t>
            </a:r>
            <a:r>
              <a:rPr lang="en-US" sz="1400" dirty="0" err="1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IMG_Document_Image</a:t>
            </a:r>
            <a:r>
              <a:rPr lang="en-US" sz="1400" dirty="0">
                <a:solidFill>
                  <a:srgbClr val="3B305B"/>
                </a:solidFill>
                <a:latin typeface="BC Sans"/>
                <a:ea typeface="Verdana" panose="020B0604030504040204" pitchFamily="34" charset="0"/>
              </a:rPr>
              <a:t>}}</a:t>
            </a: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1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ouses">
      <a:dk1>
        <a:srgbClr val="FFC000"/>
      </a:dk1>
      <a:lt1>
        <a:srgbClr val="000000"/>
      </a:lt1>
      <a:dk2>
        <a:srgbClr val="4472C4"/>
      </a:dk2>
      <a:lt2>
        <a:srgbClr val="ED7D31"/>
      </a:lt2>
      <a:accent1>
        <a:srgbClr val="1986A3"/>
      </a:accent1>
      <a:accent2>
        <a:srgbClr val="FF7F17"/>
      </a:accent2>
      <a:accent3>
        <a:srgbClr val="F24F52"/>
      </a:accent3>
      <a:accent4>
        <a:srgbClr val="67A63C"/>
      </a:accent4>
      <a:accent5>
        <a:srgbClr val="914FAB"/>
      </a:accent5>
      <a:accent6>
        <a:srgbClr val="FFFFFF"/>
      </a:accent6>
      <a:hlink>
        <a:srgbClr val="4472C4"/>
      </a:hlink>
      <a:folHlink>
        <a:srgbClr val="77777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930</TotalTime>
  <Words>76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BC Sans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Strzelecki, Kiersten HLTH:EX</dc:creator>
  <cp:lastModifiedBy>Narendra Patil, Kiran</cp:lastModifiedBy>
  <cp:revision>44</cp:revision>
  <dcterms:created xsi:type="dcterms:W3CDTF">2023-11-23T22:37:36Z</dcterms:created>
  <dcterms:modified xsi:type="dcterms:W3CDTF">2024-05-16T07:50:51Z</dcterms:modified>
</cp:coreProperties>
</file>