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A2BD-FAE5-7748-9174-7A8C243BE5D3}" v="17" dt="2023-11-24T00:51:0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099031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FF7A25-630E-BABB-0D71-6D778571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12BCC-3697-7CB0-2BA5-CE188BFE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3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30030-9863-B237-D6BD-31AFCF5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24279" y="5286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C2CE-7AAD-2E59-A527-EDBEF23061BD}"/>
              </a:ext>
            </a:extLst>
          </p:cNvPr>
          <p:cNvSpPr txBox="1"/>
          <p:nvPr/>
        </p:nvSpPr>
        <p:spPr>
          <a:xfrm>
            <a:off x="2272971" y="2248837"/>
            <a:ext cx="7388388" cy="385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{{Condition}} 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{{Condition1}} </a:t>
            </a: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C51F-4E8E-3399-8BFC-6415F21F1C0F}"/>
              </a:ext>
            </a:extLst>
          </p:cNvPr>
          <p:cNvSpPr txBox="1"/>
          <p:nvPr/>
        </p:nvSpPr>
        <p:spPr>
          <a:xfrm>
            <a:off x="1684421" y="781125"/>
            <a:ext cx="8469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654842" y="6486412"/>
            <a:ext cx="2442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69CE67-3BC0-BEE1-A892-011A2413FCCD}"/>
              </a:ext>
            </a:extLst>
          </p:cNvPr>
          <p:cNvCxnSpPr>
            <a:cxnSpLocks/>
          </p:cNvCxnSpPr>
          <p:nvPr/>
        </p:nvCxnSpPr>
        <p:spPr>
          <a:xfrm>
            <a:off x="3296653" y="1385669"/>
            <a:ext cx="6364705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2FDA4E-6642-1EF8-1977-F04C03ED1155}"/>
              </a:ext>
            </a:extLst>
          </p:cNvPr>
          <p:cNvSpPr txBox="1"/>
          <p:nvPr/>
        </p:nvSpPr>
        <p:spPr>
          <a:xfrm>
            <a:off x="3006134" y="6909287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DD1A2-F913-2C20-5994-3746117834BE}"/>
              </a:ext>
            </a:extLst>
          </p:cNvPr>
          <p:cNvSpPr txBox="1"/>
          <p:nvPr/>
        </p:nvSpPr>
        <p:spPr>
          <a:xfrm>
            <a:off x="7652085" y="6478400"/>
            <a:ext cx="268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     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8A3F2-1C6B-22B4-1BD9-38839FC9A349}"/>
              </a:ext>
            </a:extLst>
          </p:cNvPr>
          <p:cNvSpPr txBox="1"/>
          <p:nvPr/>
        </p:nvSpPr>
        <p:spPr>
          <a:xfrm>
            <a:off x="3426793" y="6516955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4049</TotalTime>
  <Words>78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27</cp:revision>
  <dcterms:created xsi:type="dcterms:W3CDTF">2023-11-23T22:37:36Z</dcterms:created>
  <dcterms:modified xsi:type="dcterms:W3CDTF">2024-05-16T07:39:44Z</dcterms:modified>
</cp:coreProperties>
</file>