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2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5C9E5-2D08-AF44-8DF1-7DB8FE45FDA8}" v="81" dt="2023-11-24T00:47:16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65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808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3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4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7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7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5857-5204-4055-BBBB-5D81F6C0DE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0B70077-26EF-0BE4-CACF-8C23167A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889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A white circle with a purple border&#10;&#10;Description automatically generated">
            <a:extLst>
              <a:ext uri="{FF2B5EF4-FFF2-40B4-BE49-F238E27FC236}">
                <a16:creationId xmlns:a16="http://schemas.microsoft.com/office/drawing/2014/main" id="{34CF6E91-A6AF-2C7F-5806-7780AED32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-66161"/>
            <a:ext cx="10125076" cy="77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E4A4484-A0FE-26E9-3D9D-75AB1250B9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224" y="2132898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1FB4C2-94BC-CF42-BDE8-91663C4B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-45720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E869F-D8EE-189B-CF7C-EB3D39F3E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48" y="12008"/>
            <a:ext cx="188849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5B35FE-9DC8-7407-066A-912C47215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85" y="-45720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81A896-70AE-1C4A-5981-728711813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33967" y="-6003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9E6F9-A32A-FB75-FC6B-AFAC14566971}"/>
              </a:ext>
            </a:extLst>
          </p:cNvPr>
          <p:cNvSpPr txBox="1"/>
          <p:nvPr/>
        </p:nvSpPr>
        <p:spPr>
          <a:xfrm>
            <a:off x="2363283" y="2237548"/>
            <a:ext cx="7406360" cy="376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sz="2400" b="1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ResidenceName</a:t>
            </a:r>
            <a:r>
              <a:rPr lang="en-US" sz="2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1497330">
              <a:spcBef>
                <a:spcPts val="5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RegistrantName</a:t>
            </a:r>
            <a:r>
              <a:rPr lang="en-US" sz="20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2000" b="1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7330">
              <a:spcBef>
                <a:spcPts val="685"/>
              </a:spcBef>
              <a:spcAft>
                <a:spcPts val="0"/>
              </a:spcAft>
            </a:pP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ResidenceAddress</a:t>
            </a:r>
            <a:r>
              <a:rPr lang="en-US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  <a:spcAft>
                <a:spcPts val="0"/>
              </a:spcAft>
            </a:pPr>
            <a:r>
              <a:rPr lang="en-US" sz="1400" dirty="0">
                <a:solidFill>
                  <a:srgbClr val="BE2022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en-US" sz="1400" dirty="0">
                <a:solidFill>
                  <a:srgbClr val="BE2022"/>
                </a:solidFill>
                <a:latin typeface="BC Sans"/>
                <a:ea typeface="Verdana" panose="020B0604030504040204" pitchFamily="34" charset="0"/>
              </a:rPr>
              <a:t>: {{</a:t>
            </a:r>
            <a:r>
              <a:rPr lang="en-US" sz="1400" dirty="0" err="1">
                <a:solidFill>
                  <a:srgbClr val="BE2022"/>
                </a:solidFill>
                <a:latin typeface="BC Sans"/>
                <a:ea typeface="Verdana" panose="020B0604030504040204" pitchFamily="34" charset="0"/>
              </a:rPr>
              <a:t>ResidenceClassType</a:t>
            </a:r>
            <a:r>
              <a:rPr lang="en-US" sz="1400" dirty="0">
                <a:solidFill>
                  <a:srgbClr val="BE2022"/>
                </a:solidFill>
                <a:latin typeface="BC Sans"/>
                <a:ea typeface="Verdana" panose="020B0604030504040204" pitchFamily="34" charset="0"/>
              </a:rPr>
              <a:t>}} 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Number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units: {{</a:t>
            </a:r>
            <a:r>
              <a:rPr lang="en-US" sz="1400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TotalUnits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US" sz="1400" dirty="0"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Assisted Living Service(s): {{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solidFill>
                <a:srgbClr val="3B305B"/>
              </a:solidFill>
              <a:latin typeface="BC Sans"/>
              <a:ea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CONDITIONS: {{Condition}} 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{{Condition1}} </a:t>
            </a:r>
            <a:endParaRPr lang="en-US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A" sz="8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8C1F6-8E7B-B53B-8ACF-58488BCC88A6}"/>
              </a:ext>
            </a:extLst>
          </p:cNvPr>
          <p:cNvSpPr txBox="1"/>
          <p:nvPr/>
        </p:nvSpPr>
        <p:spPr>
          <a:xfrm>
            <a:off x="1831243" y="769835"/>
            <a:ext cx="8413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Ministry of Health, Assisted Living Registry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98B56-8D57-C412-8C4C-5E7E29D7500E}"/>
              </a:ext>
            </a:extLst>
          </p:cNvPr>
          <p:cNvSpPr txBox="1"/>
          <p:nvPr/>
        </p:nvSpPr>
        <p:spPr>
          <a:xfrm>
            <a:off x="6007749" y="6475123"/>
            <a:ext cx="60939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kern="1200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3B305B"/>
              </a:solidFill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kern="1200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3B305B"/>
              </a:solidFill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kern="1200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F0382A-EEAF-B222-9C2B-DF941535EC7C}"/>
              </a:ext>
            </a:extLst>
          </p:cNvPr>
          <p:cNvCxnSpPr>
            <a:cxnSpLocks/>
          </p:cNvCxnSpPr>
          <p:nvPr/>
        </p:nvCxnSpPr>
        <p:spPr>
          <a:xfrm>
            <a:off x="3332747" y="1374380"/>
            <a:ext cx="6316579" cy="0"/>
          </a:xfrm>
          <a:prstGeom prst="line">
            <a:avLst/>
          </a:prstGeom>
          <a:ln>
            <a:solidFill>
              <a:srgbClr val="3B2F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D2790C-766D-B7AB-CC46-4520D399C660}"/>
              </a:ext>
            </a:extLst>
          </p:cNvPr>
          <p:cNvSpPr txBox="1"/>
          <p:nvPr/>
        </p:nvSpPr>
        <p:spPr>
          <a:xfrm>
            <a:off x="3096446" y="6897998"/>
            <a:ext cx="6207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Assisted Living Registrar 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8A9FF3DB-1D54-9425-AF80-A446AE7C3436}"/>
              </a:ext>
            </a:extLst>
          </p:cNvPr>
          <p:cNvSpPr txBox="1"/>
          <p:nvPr/>
        </p:nvSpPr>
        <p:spPr>
          <a:xfrm>
            <a:off x="5839646" y="6467111"/>
            <a:ext cx="24380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Effective Date:	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 	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Expiry Date:	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Registration #:</a:t>
            </a:r>
            <a:endParaRPr lang="en-US" sz="1400" b="1" dirty="0">
              <a:solidFill>
                <a:srgbClr val="3B305B"/>
              </a:solidFill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8A9FF3DB-1D54-9425-AF80-A446AE7C3436}"/>
              </a:ext>
            </a:extLst>
          </p:cNvPr>
          <p:cNvSpPr txBox="1"/>
          <p:nvPr/>
        </p:nvSpPr>
        <p:spPr>
          <a:xfrm>
            <a:off x="7844589" y="6467111"/>
            <a:ext cx="2640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CertificateEffectiveDate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CertificateExpiryDate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CertificateId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C7DEA-7966-6A20-41B6-B1766FE01CEE}"/>
              </a:ext>
            </a:extLst>
          </p:cNvPr>
          <p:cNvSpPr txBox="1"/>
          <p:nvPr/>
        </p:nvSpPr>
        <p:spPr>
          <a:xfrm>
            <a:off x="3527545" y="6529969"/>
            <a:ext cx="222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</a:t>
            </a:r>
            <a:r>
              <a:rPr lang="en-US" sz="1400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IMG_Document_Image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uses">
      <a:dk1>
        <a:srgbClr val="FFC000"/>
      </a:dk1>
      <a:lt1>
        <a:srgbClr val="000000"/>
      </a:lt1>
      <a:dk2>
        <a:srgbClr val="4472C4"/>
      </a:dk2>
      <a:lt2>
        <a:srgbClr val="ED7D31"/>
      </a:lt2>
      <a:accent1>
        <a:srgbClr val="1986A3"/>
      </a:accent1>
      <a:accent2>
        <a:srgbClr val="FF7F17"/>
      </a:accent2>
      <a:accent3>
        <a:srgbClr val="F24F52"/>
      </a:accent3>
      <a:accent4>
        <a:srgbClr val="67A63C"/>
      </a:accent4>
      <a:accent5>
        <a:srgbClr val="914FAB"/>
      </a:accent5>
      <a:accent6>
        <a:srgbClr val="FFFFFF"/>
      </a:accent6>
      <a:hlink>
        <a:srgbClr val="4472C4"/>
      </a:hlink>
      <a:folHlink>
        <a:srgbClr val="77777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1571</TotalTime>
  <Words>79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BC Sans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Strzelecki, Kiersten HLTH:EX</dc:creator>
  <cp:lastModifiedBy>Narendra Patil, Kiran</cp:lastModifiedBy>
  <cp:revision>38</cp:revision>
  <dcterms:created xsi:type="dcterms:W3CDTF">2023-11-23T22:37:36Z</dcterms:created>
  <dcterms:modified xsi:type="dcterms:W3CDTF">2024-05-15T11:10:38Z</dcterms:modified>
</cp:coreProperties>
</file>