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Patil, Kiran" userId="bd8726b3-9de5-4981-82ea-44e4ceaf49c4" providerId="ADAL" clId="{AEC3F5A0-79AE-4B5E-8160-C5BDCC55510A}"/>
    <pc:docChg chg="modSld">
      <pc:chgData name="Narendra Patil, Kiran" userId="bd8726b3-9de5-4981-82ea-44e4ceaf49c4" providerId="ADAL" clId="{AEC3F5A0-79AE-4B5E-8160-C5BDCC55510A}" dt="2024-08-07T10:09:43.513" v="8" actId="20577"/>
      <pc:docMkLst>
        <pc:docMk/>
      </pc:docMkLst>
      <pc:sldChg chg="modSp mod">
        <pc:chgData name="Narendra Patil, Kiran" userId="bd8726b3-9de5-4981-82ea-44e4ceaf49c4" providerId="ADAL" clId="{AEC3F5A0-79AE-4B5E-8160-C5BDCC55510A}" dt="2024-08-07T10:09:43.513" v="8" actId="20577"/>
        <pc:sldMkLst>
          <pc:docMk/>
          <pc:sldMk cId="1830213082" sldId="256"/>
        </pc:sldMkLst>
        <pc:spChg chg="mod">
          <ac:chgData name="Narendra Patil, Kiran" userId="bd8726b3-9de5-4981-82ea-44e4ceaf49c4" providerId="ADAL" clId="{AEC3F5A0-79AE-4B5E-8160-C5BDCC55510A}" dt="2024-08-07T10:09:43.513" v="8" actId="20577"/>
          <ac:spMkLst>
            <pc:docMk/>
            <pc:sldMk cId="1830213082" sldId="256"/>
            <ac:spMk id="9" creationId="{2661C2CE-7AAD-2E59-A527-EDBEF23061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FF7A25-630E-BABB-0D71-6D778571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51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F12BCC-3697-7CB0-2BA5-CE188BFE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73" y="-445911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30030-9863-B237-D6BD-31AFCF5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324279" y="5286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1C2CE-7AAD-2E59-A527-EDBEF23061BD}"/>
              </a:ext>
            </a:extLst>
          </p:cNvPr>
          <p:cNvSpPr txBox="1"/>
          <p:nvPr/>
        </p:nvSpPr>
        <p:spPr>
          <a:xfrm>
            <a:off x="2270224" y="2228850"/>
            <a:ext cx="7391135" cy="404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68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2000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D15604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solidFill>
                <a:srgbClr val="D15604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ConditionAndDescription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{{ConditionAndDescription1}}</a:t>
            </a:r>
            <a:endParaRPr lang="en-CA" sz="8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FC51F-4E8E-3399-8BFC-6415F21F1C0F}"/>
              </a:ext>
            </a:extLst>
          </p:cNvPr>
          <p:cNvSpPr txBox="1"/>
          <p:nvPr/>
        </p:nvSpPr>
        <p:spPr>
          <a:xfrm>
            <a:off x="1684421" y="781125"/>
            <a:ext cx="8469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FF3DB-1D54-9425-AF80-A446AE7C3436}"/>
              </a:ext>
            </a:extLst>
          </p:cNvPr>
          <p:cNvSpPr txBox="1"/>
          <p:nvPr/>
        </p:nvSpPr>
        <p:spPr>
          <a:xfrm>
            <a:off x="5654842" y="6486412"/>
            <a:ext cx="24424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	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69CE67-3BC0-BEE1-A892-011A2413FCCD}"/>
              </a:ext>
            </a:extLst>
          </p:cNvPr>
          <p:cNvCxnSpPr>
            <a:cxnSpLocks/>
          </p:cNvCxnSpPr>
          <p:nvPr/>
        </p:nvCxnSpPr>
        <p:spPr>
          <a:xfrm>
            <a:off x="3296653" y="1385669"/>
            <a:ext cx="6364705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2FDA4E-6642-1EF8-1977-F04C03ED1155}"/>
              </a:ext>
            </a:extLst>
          </p:cNvPr>
          <p:cNvSpPr txBox="1"/>
          <p:nvPr/>
        </p:nvSpPr>
        <p:spPr>
          <a:xfrm>
            <a:off x="3006134" y="6909287"/>
            <a:ext cx="6207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DD1A2-F913-2C20-5994-3746117834BE}"/>
              </a:ext>
            </a:extLst>
          </p:cNvPr>
          <p:cNvSpPr txBox="1"/>
          <p:nvPr/>
        </p:nvSpPr>
        <p:spPr>
          <a:xfrm>
            <a:off x="7652085" y="6478400"/>
            <a:ext cx="2683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     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8A3F2-1C6B-22B4-1BD9-38839FC9A349}"/>
              </a:ext>
            </a:extLst>
          </p:cNvPr>
          <p:cNvSpPr txBox="1"/>
          <p:nvPr/>
        </p:nvSpPr>
        <p:spPr>
          <a:xfrm>
            <a:off x="3426793" y="6427723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0069CD-B62C-1E37-725A-409E8A3037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214581"/>
            <a:ext cx="1181100" cy="118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4098</TotalTime>
  <Words>77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29</cp:revision>
  <dcterms:created xsi:type="dcterms:W3CDTF">2023-11-23T22:37:36Z</dcterms:created>
  <dcterms:modified xsi:type="dcterms:W3CDTF">2024-08-07T10:09:44Z</dcterms:modified>
</cp:coreProperties>
</file>