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an Ballew" userId="16bbdfe5bd9a3146" providerId="LiveId" clId="{4AA6413C-4810-43D0-B380-D1F92EA8EB57}"/>
    <pc:docChg chg="custSel addSld delSld modSld">
      <pc:chgData name="Ryan Ballew" userId="16bbdfe5bd9a3146" providerId="LiveId" clId="{4AA6413C-4810-43D0-B380-D1F92EA8EB57}" dt="2018-03-20T18:30:07.753" v="81"/>
      <pc:docMkLst>
        <pc:docMk/>
      </pc:docMkLst>
      <pc:sldChg chg="addSp delSp del">
        <pc:chgData name="Ryan Ballew" userId="16bbdfe5bd9a3146" providerId="LiveId" clId="{4AA6413C-4810-43D0-B380-D1F92EA8EB57}" dt="2018-03-20T17:21:42.644" v="4" actId="2696"/>
        <pc:sldMkLst>
          <pc:docMk/>
          <pc:sldMk cId="472987655" sldId="256"/>
        </pc:sldMkLst>
        <pc:spChg chg="del">
          <ac:chgData name="Ryan Ballew" userId="16bbdfe5bd9a3146" providerId="LiveId" clId="{4AA6413C-4810-43D0-B380-D1F92EA8EB57}" dt="2018-03-20T17:21:34.111" v="1" actId="478"/>
          <ac:spMkLst>
            <pc:docMk/>
            <pc:sldMk cId="472987655" sldId="256"/>
            <ac:spMk id="2" creationId="{F29F6F25-132C-4C87-AB94-9AA50D34A56E}"/>
          </ac:spMkLst>
        </pc:spChg>
        <pc:spChg chg="del">
          <ac:chgData name="Ryan Ballew" userId="16bbdfe5bd9a3146" providerId="LiveId" clId="{4AA6413C-4810-43D0-B380-D1F92EA8EB57}" dt="2018-03-20T17:21:32.415" v="0" actId="478"/>
          <ac:spMkLst>
            <pc:docMk/>
            <pc:sldMk cId="472987655" sldId="256"/>
            <ac:spMk id="3" creationId="{0D2D9310-766F-4299-BC24-0D48641F63C0}"/>
          </ac:spMkLst>
        </pc:spChg>
        <pc:picChg chg="add">
          <ac:chgData name="Ryan Ballew" userId="16bbdfe5bd9a3146" providerId="LiveId" clId="{4AA6413C-4810-43D0-B380-D1F92EA8EB57}" dt="2018-03-20T17:21:36.843" v="2"/>
          <ac:picMkLst>
            <pc:docMk/>
            <pc:sldMk cId="472987655" sldId="256"/>
            <ac:picMk id="4" creationId="{6AC8976D-1C11-441E-A889-818C69A3DE2F}"/>
          </ac:picMkLst>
        </pc:picChg>
      </pc:sldChg>
      <pc:sldChg chg="addSp delSp add">
        <pc:chgData name="Ryan Ballew" userId="16bbdfe5bd9a3146" providerId="LiveId" clId="{4AA6413C-4810-43D0-B380-D1F92EA8EB57}" dt="2018-03-20T17:21:54.094" v="7"/>
        <pc:sldMkLst>
          <pc:docMk/>
          <pc:sldMk cId="3897080005" sldId="257"/>
        </pc:sldMkLst>
        <pc:spChg chg="del">
          <ac:chgData name="Ryan Ballew" userId="16bbdfe5bd9a3146" providerId="LiveId" clId="{4AA6413C-4810-43D0-B380-D1F92EA8EB57}" dt="2018-03-20T17:21:51.552" v="5" actId="478"/>
          <ac:spMkLst>
            <pc:docMk/>
            <pc:sldMk cId="3897080005" sldId="257"/>
            <ac:spMk id="2" creationId="{9E8FFE98-8304-4110-8408-A9A5FBE2743F}"/>
          </ac:spMkLst>
        </pc:spChg>
        <pc:spChg chg="del">
          <ac:chgData name="Ryan Ballew" userId="16bbdfe5bd9a3146" providerId="LiveId" clId="{4AA6413C-4810-43D0-B380-D1F92EA8EB57}" dt="2018-03-20T17:21:52.567" v="6" actId="478"/>
          <ac:spMkLst>
            <pc:docMk/>
            <pc:sldMk cId="3897080005" sldId="257"/>
            <ac:spMk id="3" creationId="{C01CCC83-EB1A-4A10-A175-81822C93DFCE}"/>
          </ac:spMkLst>
        </pc:spChg>
        <pc:picChg chg="add">
          <ac:chgData name="Ryan Ballew" userId="16bbdfe5bd9a3146" providerId="LiveId" clId="{4AA6413C-4810-43D0-B380-D1F92EA8EB57}" dt="2018-03-20T17:21:54.094" v="7"/>
          <ac:picMkLst>
            <pc:docMk/>
            <pc:sldMk cId="3897080005" sldId="257"/>
            <ac:picMk id="4" creationId="{B26543D4-934D-4536-A397-276B0853BECD}"/>
          </ac:picMkLst>
        </pc:picChg>
      </pc:sldChg>
      <pc:sldChg chg="addSp delSp add">
        <pc:chgData name="Ryan Ballew" userId="16bbdfe5bd9a3146" providerId="LiveId" clId="{4AA6413C-4810-43D0-B380-D1F92EA8EB57}" dt="2018-03-20T17:22:20.898" v="11"/>
        <pc:sldMkLst>
          <pc:docMk/>
          <pc:sldMk cId="1278117229" sldId="258"/>
        </pc:sldMkLst>
        <pc:spChg chg="del">
          <ac:chgData name="Ryan Ballew" userId="16bbdfe5bd9a3146" providerId="LiveId" clId="{4AA6413C-4810-43D0-B380-D1F92EA8EB57}" dt="2018-03-20T17:22:09.127" v="10" actId="478"/>
          <ac:spMkLst>
            <pc:docMk/>
            <pc:sldMk cId="1278117229" sldId="258"/>
            <ac:spMk id="2" creationId="{D90F17AD-35B5-4286-B4F9-A5AF071A737E}"/>
          </ac:spMkLst>
        </pc:spChg>
        <pc:spChg chg="del">
          <ac:chgData name="Ryan Ballew" userId="16bbdfe5bd9a3146" providerId="LiveId" clId="{4AA6413C-4810-43D0-B380-D1F92EA8EB57}" dt="2018-03-20T17:22:08.255" v="9" actId="478"/>
          <ac:spMkLst>
            <pc:docMk/>
            <pc:sldMk cId="1278117229" sldId="258"/>
            <ac:spMk id="3" creationId="{1F77161D-F186-4565-AA16-13528CF3C56A}"/>
          </ac:spMkLst>
        </pc:spChg>
        <pc:picChg chg="add">
          <ac:chgData name="Ryan Ballew" userId="16bbdfe5bd9a3146" providerId="LiveId" clId="{4AA6413C-4810-43D0-B380-D1F92EA8EB57}" dt="2018-03-20T17:22:20.898" v="11"/>
          <ac:picMkLst>
            <pc:docMk/>
            <pc:sldMk cId="1278117229" sldId="258"/>
            <ac:picMk id="4" creationId="{D0881333-A456-4B03-B3D4-6045BEFD854E}"/>
          </ac:picMkLst>
        </pc:picChg>
      </pc:sldChg>
      <pc:sldChg chg="addSp delSp add">
        <pc:chgData name="Ryan Ballew" userId="16bbdfe5bd9a3146" providerId="LiveId" clId="{4AA6413C-4810-43D0-B380-D1F92EA8EB57}" dt="2018-03-20T17:22:50.690" v="15"/>
        <pc:sldMkLst>
          <pc:docMk/>
          <pc:sldMk cId="1671397322" sldId="259"/>
        </pc:sldMkLst>
        <pc:spChg chg="del">
          <ac:chgData name="Ryan Ballew" userId="16bbdfe5bd9a3146" providerId="LiveId" clId="{4AA6413C-4810-43D0-B380-D1F92EA8EB57}" dt="2018-03-20T17:22:25.879" v="13" actId="478"/>
          <ac:spMkLst>
            <pc:docMk/>
            <pc:sldMk cId="1671397322" sldId="259"/>
            <ac:spMk id="2" creationId="{3A0B7D8E-F5DB-4FBB-AF40-EA5B9AF574C7}"/>
          </ac:spMkLst>
        </pc:spChg>
        <pc:spChg chg="del">
          <ac:chgData name="Ryan Ballew" userId="16bbdfe5bd9a3146" providerId="LiveId" clId="{4AA6413C-4810-43D0-B380-D1F92EA8EB57}" dt="2018-03-20T17:22:32.351" v="14" actId="478"/>
          <ac:spMkLst>
            <pc:docMk/>
            <pc:sldMk cId="1671397322" sldId="259"/>
            <ac:spMk id="3" creationId="{87FB22D2-7088-4FFB-8137-FCD85B850571}"/>
          </ac:spMkLst>
        </pc:spChg>
        <pc:picChg chg="add">
          <ac:chgData name="Ryan Ballew" userId="16bbdfe5bd9a3146" providerId="LiveId" clId="{4AA6413C-4810-43D0-B380-D1F92EA8EB57}" dt="2018-03-20T17:22:50.690" v="15"/>
          <ac:picMkLst>
            <pc:docMk/>
            <pc:sldMk cId="1671397322" sldId="259"/>
            <ac:picMk id="4" creationId="{70F32831-C5C9-489D-977B-DFA77B10CBB7}"/>
          </ac:picMkLst>
        </pc:picChg>
      </pc:sldChg>
      <pc:sldChg chg="addSp delSp add">
        <pc:chgData name="Ryan Ballew" userId="16bbdfe5bd9a3146" providerId="LiveId" clId="{4AA6413C-4810-43D0-B380-D1F92EA8EB57}" dt="2018-03-20T17:23:46.279" v="21"/>
        <pc:sldMkLst>
          <pc:docMk/>
          <pc:sldMk cId="100582335" sldId="260"/>
        </pc:sldMkLst>
        <pc:spChg chg="del">
          <ac:chgData name="Ryan Ballew" userId="16bbdfe5bd9a3146" providerId="LiveId" clId="{4AA6413C-4810-43D0-B380-D1F92EA8EB57}" dt="2018-03-20T17:22:57.431" v="17" actId="478"/>
          <ac:spMkLst>
            <pc:docMk/>
            <pc:sldMk cId="100582335" sldId="260"/>
            <ac:spMk id="2" creationId="{055E204B-E9EB-4E33-BF3F-75F32781DA0E}"/>
          </ac:spMkLst>
        </pc:spChg>
        <pc:spChg chg="del">
          <ac:chgData name="Ryan Ballew" userId="16bbdfe5bd9a3146" providerId="LiveId" clId="{4AA6413C-4810-43D0-B380-D1F92EA8EB57}" dt="2018-03-20T17:22:59.718" v="18" actId="478"/>
          <ac:spMkLst>
            <pc:docMk/>
            <pc:sldMk cId="100582335" sldId="260"/>
            <ac:spMk id="3" creationId="{10F1A169-CD48-4E65-A4CA-A035E4A9DD83}"/>
          </ac:spMkLst>
        </pc:spChg>
        <pc:picChg chg="add del">
          <ac:chgData name="Ryan Ballew" userId="16bbdfe5bd9a3146" providerId="LiveId" clId="{4AA6413C-4810-43D0-B380-D1F92EA8EB57}" dt="2018-03-20T17:23:42.248" v="20" actId="478"/>
          <ac:picMkLst>
            <pc:docMk/>
            <pc:sldMk cId="100582335" sldId="260"/>
            <ac:picMk id="4" creationId="{155051C9-33E4-4581-A8D8-6007B387CA30}"/>
          </ac:picMkLst>
        </pc:picChg>
        <pc:picChg chg="add">
          <ac:chgData name="Ryan Ballew" userId="16bbdfe5bd9a3146" providerId="LiveId" clId="{4AA6413C-4810-43D0-B380-D1F92EA8EB57}" dt="2018-03-20T17:23:46.279" v="21"/>
          <ac:picMkLst>
            <pc:docMk/>
            <pc:sldMk cId="100582335" sldId="260"/>
            <ac:picMk id="5" creationId="{2D058E38-6D49-47D3-83B2-BADF272D231C}"/>
          </ac:picMkLst>
        </pc:picChg>
      </pc:sldChg>
      <pc:sldChg chg="addSp delSp add">
        <pc:chgData name="Ryan Ballew" userId="16bbdfe5bd9a3146" providerId="LiveId" clId="{4AA6413C-4810-43D0-B380-D1F92EA8EB57}" dt="2018-03-20T17:24:51.529" v="25"/>
        <pc:sldMkLst>
          <pc:docMk/>
          <pc:sldMk cId="674123487" sldId="261"/>
        </pc:sldMkLst>
        <pc:spChg chg="del">
          <ac:chgData name="Ryan Ballew" userId="16bbdfe5bd9a3146" providerId="LiveId" clId="{4AA6413C-4810-43D0-B380-D1F92EA8EB57}" dt="2018-03-20T17:23:51.831" v="24" actId="478"/>
          <ac:spMkLst>
            <pc:docMk/>
            <pc:sldMk cId="674123487" sldId="261"/>
            <ac:spMk id="2" creationId="{C0CD6122-6E96-462E-8FC7-027DBD2B4A4D}"/>
          </ac:spMkLst>
        </pc:spChg>
        <pc:spChg chg="del">
          <ac:chgData name="Ryan Ballew" userId="16bbdfe5bd9a3146" providerId="LiveId" clId="{4AA6413C-4810-43D0-B380-D1F92EA8EB57}" dt="2018-03-20T17:23:50.351" v="23" actId="478"/>
          <ac:spMkLst>
            <pc:docMk/>
            <pc:sldMk cId="674123487" sldId="261"/>
            <ac:spMk id="3" creationId="{BC93AD84-8A85-4CB3-B361-7E83D47F0A78}"/>
          </ac:spMkLst>
        </pc:spChg>
        <pc:picChg chg="add">
          <ac:chgData name="Ryan Ballew" userId="16bbdfe5bd9a3146" providerId="LiveId" clId="{4AA6413C-4810-43D0-B380-D1F92EA8EB57}" dt="2018-03-20T17:24:51.529" v="25"/>
          <ac:picMkLst>
            <pc:docMk/>
            <pc:sldMk cId="674123487" sldId="261"/>
            <ac:picMk id="4" creationId="{6EF85105-E4C4-4DFB-88AF-9A9D849E5C26}"/>
          </ac:picMkLst>
        </pc:picChg>
      </pc:sldChg>
      <pc:sldChg chg="addSp delSp add">
        <pc:chgData name="Ryan Ballew" userId="16bbdfe5bd9a3146" providerId="LiveId" clId="{4AA6413C-4810-43D0-B380-D1F92EA8EB57}" dt="2018-03-20T17:26:40.768" v="29"/>
        <pc:sldMkLst>
          <pc:docMk/>
          <pc:sldMk cId="212682397" sldId="262"/>
        </pc:sldMkLst>
        <pc:spChg chg="del">
          <ac:chgData name="Ryan Ballew" userId="16bbdfe5bd9a3146" providerId="LiveId" clId="{4AA6413C-4810-43D0-B380-D1F92EA8EB57}" dt="2018-03-20T17:24:56.376" v="27" actId="478"/>
          <ac:spMkLst>
            <pc:docMk/>
            <pc:sldMk cId="212682397" sldId="262"/>
            <ac:spMk id="2" creationId="{4D9FEB35-A852-4D5C-BA98-CE9A37392FD6}"/>
          </ac:spMkLst>
        </pc:spChg>
        <pc:spChg chg="del">
          <ac:chgData name="Ryan Ballew" userId="16bbdfe5bd9a3146" providerId="LiveId" clId="{4AA6413C-4810-43D0-B380-D1F92EA8EB57}" dt="2018-03-20T17:24:58.663" v="28" actId="478"/>
          <ac:spMkLst>
            <pc:docMk/>
            <pc:sldMk cId="212682397" sldId="262"/>
            <ac:spMk id="3" creationId="{DC54274C-9FF9-4006-835C-D01D019C1342}"/>
          </ac:spMkLst>
        </pc:spChg>
        <pc:picChg chg="add">
          <ac:chgData name="Ryan Ballew" userId="16bbdfe5bd9a3146" providerId="LiveId" clId="{4AA6413C-4810-43D0-B380-D1F92EA8EB57}" dt="2018-03-20T17:26:40.768" v="29"/>
          <ac:picMkLst>
            <pc:docMk/>
            <pc:sldMk cId="212682397" sldId="262"/>
            <ac:picMk id="4" creationId="{0916FF6D-2FD4-4B7C-AE23-736E5FC524C5}"/>
          </ac:picMkLst>
        </pc:picChg>
      </pc:sldChg>
      <pc:sldChg chg="addSp delSp add">
        <pc:chgData name="Ryan Ballew" userId="16bbdfe5bd9a3146" providerId="LiveId" clId="{4AA6413C-4810-43D0-B380-D1F92EA8EB57}" dt="2018-03-20T17:27:02.665" v="33"/>
        <pc:sldMkLst>
          <pc:docMk/>
          <pc:sldMk cId="3266859751" sldId="263"/>
        </pc:sldMkLst>
        <pc:spChg chg="del">
          <ac:chgData name="Ryan Ballew" userId="16bbdfe5bd9a3146" providerId="LiveId" clId="{4AA6413C-4810-43D0-B380-D1F92EA8EB57}" dt="2018-03-20T17:26:49.615" v="32" actId="478"/>
          <ac:spMkLst>
            <pc:docMk/>
            <pc:sldMk cId="3266859751" sldId="263"/>
            <ac:spMk id="2" creationId="{260F9274-EAA8-48DC-8D6E-3AD16C5D3260}"/>
          </ac:spMkLst>
        </pc:spChg>
        <pc:spChg chg="del">
          <ac:chgData name="Ryan Ballew" userId="16bbdfe5bd9a3146" providerId="LiveId" clId="{4AA6413C-4810-43D0-B380-D1F92EA8EB57}" dt="2018-03-20T17:26:48.863" v="31" actId="478"/>
          <ac:spMkLst>
            <pc:docMk/>
            <pc:sldMk cId="3266859751" sldId="263"/>
            <ac:spMk id="3" creationId="{58B4C0BF-7686-4270-8075-98735F8C97C6}"/>
          </ac:spMkLst>
        </pc:spChg>
        <pc:picChg chg="add">
          <ac:chgData name="Ryan Ballew" userId="16bbdfe5bd9a3146" providerId="LiveId" clId="{4AA6413C-4810-43D0-B380-D1F92EA8EB57}" dt="2018-03-20T17:27:02.665" v="33"/>
          <ac:picMkLst>
            <pc:docMk/>
            <pc:sldMk cId="3266859751" sldId="263"/>
            <ac:picMk id="4" creationId="{A3B96C44-F2B2-48CC-9053-04E3490B8A50}"/>
          </ac:picMkLst>
        </pc:picChg>
      </pc:sldChg>
      <pc:sldChg chg="addSp delSp add">
        <pc:chgData name="Ryan Ballew" userId="16bbdfe5bd9a3146" providerId="LiveId" clId="{4AA6413C-4810-43D0-B380-D1F92EA8EB57}" dt="2018-03-20T17:27:30.830" v="37"/>
        <pc:sldMkLst>
          <pc:docMk/>
          <pc:sldMk cId="1501580529" sldId="264"/>
        </pc:sldMkLst>
        <pc:spChg chg="del">
          <ac:chgData name="Ryan Ballew" userId="16bbdfe5bd9a3146" providerId="LiveId" clId="{4AA6413C-4810-43D0-B380-D1F92EA8EB57}" dt="2018-03-20T17:27:10.391" v="36" actId="478"/>
          <ac:spMkLst>
            <pc:docMk/>
            <pc:sldMk cId="1501580529" sldId="264"/>
            <ac:spMk id="2" creationId="{30875C7F-501D-4A4B-8926-6C86CB6AA994}"/>
          </ac:spMkLst>
        </pc:spChg>
        <pc:spChg chg="del">
          <ac:chgData name="Ryan Ballew" userId="16bbdfe5bd9a3146" providerId="LiveId" clId="{4AA6413C-4810-43D0-B380-D1F92EA8EB57}" dt="2018-03-20T17:27:08.950" v="35" actId="478"/>
          <ac:spMkLst>
            <pc:docMk/>
            <pc:sldMk cId="1501580529" sldId="264"/>
            <ac:spMk id="3" creationId="{0A5D15C8-5CCF-400D-971A-8725E3BD1DF4}"/>
          </ac:spMkLst>
        </pc:spChg>
        <pc:picChg chg="add">
          <ac:chgData name="Ryan Ballew" userId="16bbdfe5bd9a3146" providerId="LiveId" clId="{4AA6413C-4810-43D0-B380-D1F92EA8EB57}" dt="2018-03-20T17:27:30.830" v="37"/>
          <ac:picMkLst>
            <pc:docMk/>
            <pc:sldMk cId="1501580529" sldId="264"/>
            <ac:picMk id="4" creationId="{AB548A0E-35A7-4450-8073-3B93D9A584B9}"/>
          </ac:picMkLst>
        </pc:picChg>
      </pc:sldChg>
      <pc:sldChg chg="addSp delSp add">
        <pc:chgData name="Ryan Ballew" userId="16bbdfe5bd9a3146" providerId="LiveId" clId="{4AA6413C-4810-43D0-B380-D1F92EA8EB57}" dt="2018-03-20T17:28:05.569" v="41"/>
        <pc:sldMkLst>
          <pc:docMk/>
          <pc:sldMk cId="3501170662" sldId="265"/>
        </pc:sldMkLst>
        <pc:spChg chg="del">
          <ac:chgData name="Ryan Ballew" userId="16bbdfe5bd9a3146" providerId="LiveId" clId="{4AA6413C-4810-43D0-B380-D1F92EA8EB57}" dt="2018-03-20T17:27:35.518" v="39" actId="478"/>
          <ac:spMkLst>
            <pc:docMk/>
            <pc:sldMk cId="3501170662" sldId="265"/>
            <ac:spMk id="2" creationId="{32567581-34BE-4D50-B130-7117A7489AB3}"/>
          </ac:spMkLst>
        </pc:spChg>
        <pc:spChg chg="del">
          <ac:chgData name="Ryan Ballew" userId="16bbdfe5bd9a3146" providerId="LiveId" clId="{4AA6413C-4810-43D0-B380-D1F92EA8EB57}" dt="2018-03-20T17:27:37.719" v="40" actId="478"/>
          <ac:spMkLst>
            <pc:docMk/>
            <pc:sldMk cId="3501170662" sldId="265"/>
            <ac:spMk id="3" creationId="{9EC45E8E-708D-425C-A5E6-B11FA1FA388C}"/>
          </ac:spMkLst>
        </pc:spChg>
        <pc:picChg chg="add">
          <ac:chgData name="Ryan Ballew" userId="16bbdfe5bd9a3146" providerId="LiveId" clId="{4AA6413C-4810-43D0-B380-D1F92EA8EB57}" dt="2018-03-20T17:28:05.569" v="41"/>
          <ac:picMkLst>
            <pc:docMk/>
            <pc:sldMk cId="3501170662" sldId="265"/>
            <ac:picMk id="4" creationId="{C7E73B3B-A237-4347-BD51-1B402D5A9D5F}"/>
          </ac:picMkLst>
        </pc:picChg>
      </pc:sldChg>
      <pc:sldChg chg="addSp delSp add">
        <pc:chgData name="Ryan Ballew" userId="16bbdfe5bd9a3146" providerId="LiveId" clId="{4AA6413C-4810-43D0-B380-D1F92EA8EB57}" dt="2018-03-20T17:31:28.752" v="45"/>
        <pc:sldMkLst>
          <pc:docMk/>
          <pc:sldMk cId="1547156608" sldId="266"/>
        </pc:sldMkLst>
        <pc:spChg chg="del">
          <ac:chgData name="Ryan Ballew" userId="16bbdfe5bd9a3146" providerId="LiveId" clId="{4AA6413C-4810-43D0-B380-D1F92EA8EB57}" dt="2018-03-20T17:28:10.239" v="44" actId="478"/>
          <ac:spMkLst>
            <pc:docMk/>
            <pc:sldMk cId="1547156608" sldId="266"/>
            <ac:spMk id="2" creationId="{C77D12E7-DDCB-481D-9684-BE1F57F31499}"/>
          </ac:spMkLst>
        </pc:spChg>
        <pc:spChg chg="del">
          <ac:chgData name="Ryan Ballew" userId="16bbdfe5bd9a3146" providerId="LiveId" clId="{4AA6413C-4810-43D0-B380-D1F92EA8EB57}" dt="2018-03-20T17:28:09.592" v="43" actId="478"/>
          <ac:spMkLst>
            <pc:docMk/>
            <pc:sldMk cId="1547156608" sldId="266"/>
            <ac:spMk id="3" creationId="{DEEDD766-9C32-4347-83A7-387B7A070E67}"/>
          </ac:spMkLst>
        </pc:spChg>
        <pc:picChg chg="add">
          <ac:chgData name="Ryan Ballew" userId="16bbdfe5bd9a3146" providerId="LiveId" clId="{4AA6413C-4810-43D0-B380-D1F92EA8EB57}" dt="2018-03-20T17:31:28.752" v="45"/>
          <ac:picMkLst>
            <pc:docMk/>
            <pc:sldMk cId="1547156608" sldId="266"/>
            <ac:picMk id="4" creationId="{2E04DBF6-7BC5-4C3A-B749-F4D44361BFC1}"/>
          </ac:picMkLst>
        </pc:picChg>
      </pc:sldChg>
      <pc:sldChg chg="addSp delSp add">
        <pc:chgData name="Ryan Ballew" userId="16bbdfe5bd9a3146" providerId="LiveId" clId="{4AA6413C-4810-43D0-B380-D1F92EA8EB57}" dt="2018-03-20T17:33:06.231" v="49"/>
        <pc:sldMkLst>
          <pc:docMk/>
          <pc:sldMk cId="1327132629" sldId="267"/>
        </pc:sldMkLst>
        <pc:spChg chg="del">
          <ac:chgData name="Ryan Ballew" userId="16bbdfe5bd9a3146" providerId="LiveId" clId="{4AA6413C-4810-43D0-B380-D1F92EA8EB57}" dt="2018-03-20T17:31:35.896" v="48" actId="478"/>
          <ac:spMkLst>
            <pc:docMk/>
            <pc:sldMk cId="1327132629" sldId="267"/>
            <ac:spMk id="2" creationId="{83D0F22E-5B1E-4E0E-9950-CDCDC21F5F4D}"/>
          </ac:spMkLst>
        </pc:spChg>
        <pc:spChg chg="del">
          <ac:chgData name="Ryan Ballew" userId="16bbdfe5bd9a3146" providerId="LiveId" clId="{4AA6413C-4810-43D0-B380-D1F92EA8EB57}" dt="2018-03-20T17:31:34.984" v="47" actId="478"/>
          <ac:spMkLst>
            <pc:docMk/>
            <pc:sldMk cId="1327132629" sldId="267"/>
            <ac:spMk id="3" creationId="{2B0FC17B-892F-42F6-8DF4-528151043925}"/>
          </ac:spMkLst>
        </pc:spChg>
        <pc:picChg chg="add">
          <ac:chgData name="Ryan Ballew" userId="16bbdfe5bd9a3146" providerId="LiveId" clId="{4AA6413C-4810-43D0-B380-D1F92EA8EB57}" dt="2018-03-20T17:33:06.231" v="49"/>
          <ac:picMkLst>
            <pc:docMk/>
            <pc:sldMk cId="1327132629" sldId="267"/>
            <ac:picMk id="4" creationId="{186B4150-060C-4172-A98B-7442067DD74B}"/>
          </ac:picMkLst>
        </pc:picChg>
      </pc:sldChg>
      <pc:sldChg chg="addSp delSp add">
        <pc:chgData name="Ryan Ballew" userId="16bbdfe5bd9a3146" providerId="LiveId" clId="{4AA6413C-4810-43D0-B380-D1F92EA8EB57}" dt="2018-03-20T17:34:14.114" v="55"/>
        <pc:sldMkLst>
          <pc:docMk/>
          <pc:sldMk cId="4188010083" sldId="268"/>
        </pc:sldMkLst>
        <pc:spChg chg="del">
          <ac:chgData name="Ryan Ballew" userId="16bbdfe5bd9a3146" providerId="LiveId" clId="{4AA6413C-4810-43D0-B380-D1F92EA8EB57}" dt="2018-03-20T17:33:12.631" v="51" actId="478"/>
          <ac:spMkLst>
            <pc:docMk/>
            <pc:sldMk cId="4188010083" sldId="268"/>
            <ac:spMk id="2" creationId="{2E7DE33F-61FC-436C-A41E-7902CE4F9D9B}"/>
          </ac:spMkLst>
        </pc:spChg>
        <pc:spChg chg="del">
          <ac:chgData name="Ryan Ballew" userId="16bbdfe5bd9a3146" providerId="LiveId" clId="{4AA6413C-4810-43D0-B380-D1F92EA8EB57}" dt="2018-03-20T17:33:14.095" v="52" actId="478"/>
          <ac:spMkLst>
            <pc:docMk/>
            <pc:sldMk cId="4188010083" sldId="268"/>
            <ac:spMk id="3" creationId="{0DFB06DA-EE00-4225-AE0E-58B7E9E75EA9}"/>
          </ac:spMkLst>
        </pc:spChg>
        <pc:picChg chg="add del">
          <ac:chgData name="Ryan Ballew" userId="16bbdfe5bd9a3146" providerId="LiveId" clId="{4AA6413C-4810-43D0-B380-D1F92EA8EB57}" dt="2018-03-20T17:34:08.880" v="54" actId="478"/>
          <ac:picMkLst>
            <pc:docMk/>
            <pc:sldMk cId="4188010083" sldId="268"/>
            <ac:picMk id="4" creationId="{F76BEB6D-605C-437E-9E20-AB75947BE929}"/>
          </ac:picMkLst>
        </pc:picChg>
        <pc:picChg chg="add">
          <ac:chgData name="Ryan Ballew" userId="16bbdfe5bd9a3146" providerId="LiveId" clId="{4AA6413C-4810-43D0-B380-D1F92EA8EB57}" dt="2018-03-20T17:34:14.114" v="55"/>
          <ac:picMkLst>
            <pc:docMk/>
            <pc:sldMk cId="4188010083" sldId="268"/>
            <ac:picMk id="5" creationId="{61FE1B7B-4BE5-46AB-8E2E-549C9F9822D8}"/>
          </ac:picMkLst>
        </pc:picChg>
      </pc:sldChg>
      <pc:sldChg chg="addSp delSp add">
        <pc:chgData name="Ryan Ballew" userId="16bbdfe5bd9a3146" providerId="LiveId" clId="{4AA6413C-4810-43D0-B380-D1F92EA8EB57}" dt="2018-03-20T18:22:32.876" v="59"/>
        <pc:sldMkLst>
          <pc:docMk/>
          <pc:sldMk cId="2797056863" sldId="269"/>
        </pc:sldMkLst>
        <pc:spChg chg="del">
          <ac:chgData name="Ryan Ballew" userId="16bbdfe5bd9a3146" providerId="LiveId" clId="{4AA6413C-4810-43D0-B380-D1F92EA8EB57}" dt="2018-03-20T18:22:27.370" v="58" actId="478"/>
          <ac:spMkLst>
            <pc:docMk/>
            <pc:sldMk cId="2797056863" sldId="269"/>
            <ac:spMk id="2" creationId="{08CF6843-7579-4DC6-82BA-0B5D7DFA3A47}"/>
          </ac:spMkLst>
        </pc:spChg>
        <pc:spChg chg="del">
          <ac:chgData name="Ryan Ballew" userId="16bbdfe5bd9a3146" providerId="LiveId" clId="{4AA6413C-4810-43D0-B380-D1F92EA8EB57}" dt="2018-03-20T18:22:25.946" v="57" actId="478"/>
          <ac:spMkLst>
            <pc:docMk/>
            <pc:sldMk cId="2797056863" sldId="269"/>
            <ac:spMk id="3" creationId="{3836B3BB-EE6E-4E8C-BE0C-8258A07F6AFD}"/>
          </ac:spMkLst>
        </pc:spChg>
        <pc:picChg chg="add">
          <ac:chgData name="Ryan Ballew" userId="16bbdfe5bd9a3146" providerId="LiveId" clId="{4AA6413C-4810-43D0-B380-D1F92EA8EB57}" dt="2018-03-20T18:22:32.876" v="59"/>
          <ac:picMkLst>
            <pc:docMk/>
            <pc:sldMk cId="2797056863" sldId="269"/>
            <ac:picMk id="4" creationId="{C6E1163F-FFE6-4E27-87AF-CB62AA213FC5}"/>
          </ac:picMkLst>
        </pc:picChg>
      </pc:sldChg>
      <pc:sldChg chg="addSp delSp add">
        <pc:chgData name="Ryan Ballew" userId="16bbdfe5bd9a3146" providerId="LiveId" clId="{4AA6413C-4810-43D0-B380-D1F92EA8EB57}" dt="2018-03-20T18:22:52.908" v="63"/>
        <pc:sldMkLst>
          <pc:docMk/>
          <pc:sldMk cId="3775828597" sldId="270"/>
        </pc:sldMkLst>
        <pc:spChg chg="del">
          <ac:chgData name="Ryan Ballew" userId="16bbdfe5bd9a3146" providerId="LiveId" clId="{4AA6413C-4810-43D0-B380-D1F92EA8EB57}" dt="2018-03-20T18:22:50.562" v="61" actId="478"/>
          <ac:spMkLst>
            <pc:docMk/>
            <pc:sldMk cId="3775828597" sldId="270"/>
            <ac:spMk id="2" creationId="{1B26587E-0EB0-47F7-B673-9CFA4B0A4DD2}"/>
          </ac:spMkLst>
        </pc:spChg>
        <pc:spChg chg="del">
          <ac:chgData name="Ryan Ballew" userId="16bbdfe5bd9a3146" providerId="LiveId" clId="{4AA6413C-4810-43D0-B380-D1F92EA8EB57}" dt="2018-03-20T18:22:51.498" v="62" actId="478"/>
          <ac:spMkLst>
            <pc:docMk/>
            <pc:sldMk cId="3775828597" sldId="270"/>
            <ac:spMk id="3" creationId="{2E220011-FA51-4AB8-B939-B70C9294455B}"/>
          </ac:spMkLst>
        </pc:spChg>
        <pc:picChg chg="add">
          <ac:chgData name="Ryan Ballew" userId="16bbdfe5bd9a3146" providerId="LiveId" clId="{4AA6413C-4810-43D0-B380-D1F92EA8EB57}" dt="2018-03-20T18:22:52.908" v="63"/>
          <ac:picMkLst>
            <pc:docMk/>
            <pc:sldMk cId="3775828597" sldId="270"/>
            <ac:picMk id="4" creationId="{8DF5B012-0AA9-4862-A39F-39D89B73D7B2}"/>
          </ac:picMkLst>
        </pc:picChg>
      </pc:sldChg>
      <pc:sldChg chg="addSp delSp add">
        <pc:chgData name="Ryan Ballew" userId="16bbdfe5bd9a3146" providerId="LiveId" clId="{4AA6413C-4810-43D0-B380-D1F92EA8EB57}" dt="2018-03-20T18:24:59.856" v="67"/>
        <pc:sldMkLst>
          <pc:docMk/>
          <pc:sldMk cId="633901241" sldId="271"/>
        </pc:sldMkLst>
        <pc:spChg chg="del">
          <ac:chgData name="Ryan Ballew" userId="16bbdfe5bd9a3146" providerId="LiveId" clId="{4AA6413C-4810-43D0-B380-D1F92EA8EB57}" dt="2018-03-20T18:23:02.290" v="66" actId="478"/>
          <ac:spMkLst>
            <pc:docMk/>
            <pc:sldMk cId="633901241" sldId="271"/>
            <ac:spMk id="2" creationId="{0324D02D-D3F3-4AFE-88F1-D1871F796C15}"/>
          </ac:spMkLst>
        </pc:spChg>
        <pc:spChg chg="del">
          <ac:chgData name="Ryan Ballew" userId="16bbdfe5bd9a3146" providerId="LiveId" clId="{4AA6413C-4810-43D0-B380-D1F92EA8EB57}" dt="2018-03-20T18:23:01.586" v="65" actId="478"/>
          <ac:spMkLst>
            <pc:docMk/>
            <pc:sldMk cId="633901241" sldId="271"/>
            <ac:spMk id="3" creationId="{138C9291-A710-4B88-B39C-B29CFCE54C0E}"/>
          </ac:spMkLst>
        </pc:spChg>
        <pc:picChg chg="add">
          <ac:chgData name="Ryan Ballew" userId="16bbdfe5bd9a3146" providerId="LiveId" clId="{4AA6413C-4810-43D0-B380-D1F92EA8EB57}" dt="2018-03-20T18:24:59.856" v="67"/>
          <ac:picMkLst>
            <pc:docMk/>
            <pc:sldMk cId="633901241" sldId="271"/>
            <ac:picMk id="4" creationId="{E5BF75E6-0930-4B5C-8214-3A9060422BC9}"/>
          </ac:picMkLst>
        </pc:picChg>
      </pc:sldChg>
      <pc:sldChg chg="addSp delSp add">
        <pc:chgData name="Ryan Ballew" userId="16bbdfe5bd9a3146" providerId="LiveId" clId="{4AA6413C-4810-43D0-B380-D1F92EA8EB57}" dt="2018-03-20T18:27:59.812" v="73"/>
        <pc:sldMkLst>
          <pc:docMk/>
          <pc:sldMk cId="90888230" sldId="272"/>
        </pc:sldMkLst>
        <pc:spChg chg="del">
          <ac:chgData name="Ryan Ballew" userId="16bbdfe5bd9a3146" providerId="LiveId" clId="{4AA6413C-4810-43D0-B380-D1F92EA8EB57}" dt="2018-03-20T18:27:52.059" v="70" actId="478"/>
          <ac:spMkLst>
            <pc:docMk/>
            <pc:sldMk cId="90888230" sldId="272"/>
            <ac:spMk id="2" creationId="{1B2F132D-03A5-4C2C-9C4B-D0C22169BF12}"/>
          </ac:spMkLst>
        </pc:spChg>
        <pc:spChg chg="del">
          <ac:chgData name="Ryan Ballew" userId="16bbdfe5bd9a3146" providerId="LiveId" clId="{4AA6413C-4810-43D0-B380-D1F92EA8EB57}" dt="2018-03-20T18:27:51.226" v="69" actId="478"/>
          <ac:spMkLst>
            <pc:docMk/>
            <pc:sldMk cId="90888230" sldId="272"/>
            <ac:spMk id="3" creationId="{58ECE3A9-22F6-43AC-B58C-39937C0D1827}"/>
          </ac:spMkLst>
        </pc:spChg>
        <pc:picChg chg="add del">
          <ac:chgData name="Ryan Ballew" userId="16bbdfe5bd9a3146" providerId="LiveId" clId="{4AA6413C-4810-43D0-B380-D1F92EA8EB57}" dt="2018-03-20T18:27:54.549" v="72" actId="478"/>
          <ac:picMkLst>
            <pc:docMk/>
            <pc:sldMk cId="90888230" sldId="272"/>
            <ac:picMk id="4" creationId="{FA53FB7B-5DD6-4E5B-BD85-52F82CEFDE10}"/>
          </ac:picMkLst>
        </pc:picChg>
        <pc:picChg chg="add">
          <ac:chgData name="Ryan Ballew" userId="16bbdfe5bd9a3146" providerId="LiveId" clId="{4AA6413C-4810-43D0-B380-D1F92EA8EB57}" dt="2018-03-20T18:27:59.812" v="73"/>
          <ac:picMkLst>
            <pc:docMk/>
            <pc:sldMk cId="90888230" sldId="272"/>
            <ac:picMk id="5" creationId="{E21CEEC7-7929-4BE8-B5D3-5CAD6D8D9B92}"/>
          </ac:picMkLst>
        </pc:picChg>
      </pc:sldChg>
      <pc:sldChg chg="addSp delSp add">
        <pc:chgData name="Ryan Ballew" userId="16bbdfe5bd9a3146" providerId="LiveId" clId="{4AA6413C-4810-43D0-B380-D1F92EA8EB57}" dt="2018-03-20T18:29:46.396" v="77"/>
        <pc:sldMkLst>
          <pc:docMk/>
          <pc:sldMk cId="3228767475" sldId="273"/>
        </pc:sldMkLst>
        <pc:spChg chg="del">
          <ac:chgData name="Ryan Ballew" userId="16bbdfe5bd9a3146" providerId="LiveId" clId="{4AA6413C-4810-43D0-B380-D1F92EA8EB57}" dt="2018-03-20T18:29:45.179" v="76" actId="478"/>
          <ac:spMkLst>
            <pc:docMk/>
            <pc:sldMk cId="3228767475" sldId="273"/>
            <ac:spMk id="2" creationId="{D753CBA0-9821-4282-8D84-D1721C96C212}"/>
          </ac:spMkLst>
        </pc:spChg>
        <pc:spChg chg="del">
          <ac:chgData name="Ryan Ballew" userId="16bbdfe5bd9a3146" providerId="LiveId" clId="{4AA6413C-4810-43D0-B380-D1F92EA8EB57}" dt="2018-03-20T18:29:43.491" v="75" actId="478"/>
          <ac:spMkLst>
            <pc:docMk/>
            <pc:sldMk cId="3228767475" sldId="273"/>
            <ac:spMk id="3" creationId="{E52E84EA-6A3C-472B-A571-29A9FD66CB0F}"/>
          </ac:spMkLst>
        </pc:spChg>
        <pc:picChg chg="add">
          <ac:chgData name="Ryan Ballew" userId="16bbdfe5bd9a3146" providerId="LiveId" clId="{4AA6413C-4810-43D0-B380-D1F92EA8EB57}" dt="2018-03-20T18:29:46.396" v="77"/>
          <ac:picMkLst>
            <pc:docMk/>
            <pc:sldMk cId="3228767475" sldId="273"/>
            <ac:picMk id="4" creationId="{2D42596E-EC6B-41D5-B6AD-F3286110CCE5}"/>
          </ac:picMkLst>
        </pc:picChg>
      </pc:sldChg>
      <pc:sldChg chg="addSp delSp add">
        <pc:chgData name="Ryan Ballew" userId="16bbdfe5bd9a3146" providerId="LiveId" clId="{4AA6413C-4810-43D0-B380-D1F92EA8EB57}" dt="2018-03-20T18:30:07.753" v="81"/>
        <pc:sldMkLst>
          <pc:docMk/>
          <pc:sldMk cId="195937222" sldId="274"/>
        </pc:sldMkLst>
        <pc:spChg chg="del">
          <ac:chgData name="Ryan Ballew" userId="16bbdfe5bd9a3146" providerId="LiveId" clId="{4AA6413C-4810-43D0-B380-D1F92EA8EB57}" dt="2018-03-20T18:30:05.291" v="79" actId="478"/>
          <ac:spMkLst>
            <pc:docMk/>
            <pc:sldMk cId="195937222" sldId="274"/>
            <ac:spMk id="2" creationId="{87BCBD1F-2C87-445E-BBAB-52A4E075FF14}"/>
          </ac:spMkLst>
        </pc:spChg>
        <pc:spChg chg="del">
          <ac:chgData name="Ryan Ballew" userId="16bbdfe5bd9a3146" providerId="LiveId" clId="{4AA6413C-4810-43D0-B380-D1F92EA8EB57}" dt="2018-03-20T18:30:06.243" v="80" actId="478"/>
          <ac:spMkLst>
            <pc:docMk/>
            <pc:sldMk cId="195937222" sldId="274"/>
            <ac:spMk id="3" creationId="{BC026DA0-00EC-4815-9922-4571359AD57E}"/>
          </ac:spMkLst>
        </pc:spChg>
        <pc:picChg chg="add">
          <ac:chgData name="Ryan Ballew" userId="16bbdfe5bd9a3146" providerId="LiveId" clId="{4AA6413C-4810-43D0-B380-D1F92EA8EB57}" dt="2018-03-20T18:30:07.753" v="81"/>
          <ac:picMkLst>
            <pc:docMk/>
            <pc:sldMk cId="195937222" sldId="274"/>
            <ac:picMk id="4" creationId="{07B9A055-D9F1-4110-BEE5-C0173D47C7E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497F8-5C5E-499E-A5A7-B632CC7FD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54D354-3B11-4161-B22D-24BAC2E8B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3943E-4187-4DCB-828A-8E46857D2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6E679-6C9F-42FB-BDFF-5058D36404FA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1DBD2-EEB9-4E1C-AF19-71AA9A3F7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F8FB0-EF65-4D66-86DD-46909F1C6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C6884-3BCB-46F8-AB09-891873C99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34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B1C54-75AD-4631-9AC2-9025D0DE9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2070D-2ECA-48C8-ACD7-C19FB42B1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3C98D-60D5-4B74-ADCD-75F24A039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6E679-6C9F-42FB-BDFF-5058D36404FA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DDC1C-CAA5-4AE3-B8DF-73777333B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89507-F88E-462E-96F5-66F3D89CD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C6884-3BCB-46F8-AB09-891873C99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72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A95C43-1A1A-4DFF-B84C-FC8F1E5800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3904A-2580-44C9-ABC1-BA79B199F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7FAB2-D8D2-421D-B33C-01C5A4763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6E679-6C9F-42FB-BDFF-5058D36404FA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35E96-CC07-40F4-86C7-69D78BA2F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4296E-554D-4DD2-A1C0-3ED7F5CAD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C6884-3BCB-46F8-AB09-891873C99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44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DCC42-E09C-4C47-B6EF-FF3F33DF5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722E0-EF05-4A2D-8E04-8CDABBAF0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7C5A-7241-439E-884F-91464419A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6E679-6C9F-42FB-BDFF-5058D36404FA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76293-6149-432F-ABEC-02F57DC9A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5F53C-08D1-47D6-9E03-F2A1A1BB6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C6884-3BCB-46F8-AB09-891873C99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54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EEE2A-BBC3-4860-9901-CD33A3B31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95CBB-E579-4544-AB2E-8DA9874A1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0D814-8D58-430C-A8CC-E66FD28E3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6E679-6C9F-42FB-BDFF-5058D36404FA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BAC66-9744-426E-A917-D9F7F37B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38441-F69C-4DFF-BC83-2EE499AFD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C6884-3BCB-46F8-AB09-891873C99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28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38CE3-BC7F-4125-9131-E7A3F9647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6F4CD-5AF2-4097-B1DA-D458490E6D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DF02B-05F5-4C95-91EE-F0CC9C3A5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6592E-88E5-40CD-ABA3-6765A3265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6E679-6C9F-42FB-BDFF-5058D36404FA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4AF3D-676C-4C11-BD05-45DB710A2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B8DAF-2D25-4937-B6A6-8B4AAF936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C6884-3BCB-46F8-AB09-891873C99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04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92467-9DE1-4BC1-A376-343E96F67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99374-563B-4B11-9DCA-526B91AA0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BEC1B-ECF3-4469-9821-F882AC356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016400-8BE0-4031-AFBC-8979E810C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FFD9A5-8978-4AD0-9818-60242ACB1F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C21A65-85BE-45D3-9F16-8BA76FE88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6E679-6C9F-42FB-BDFF-5058D36404FA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925E43-3E48-46B5-A31F-49DDE80E0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4208AE-A007-4BA5-A6EF-5D485E65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C6884-3BCB-46F8-AB09-891873C99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108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00854-E23E-48AF-95F3-EE74ADB31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E237AE-D05F-4B05-99F0-C1AEA970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6E679-6C9F-42FB-BDFF-5058D36404FA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3792B-EF76-466C-BD10-AF54E54C8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8A5A2D-C0FF-41D8-9A90-1B3756094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C6884-3BCB-46F8-AB09-891873C99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47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B0E7C2-1395-4A07-8589-16C752EB0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6E679-6C9F-42FB-BDFF-5058D36404FA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976EDD-6693-4B81-8DD1-1E15E4550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947FD1-3211-42E4-96E4-454C0E0F1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C6884-3BCB-46F8-AB09-891873C99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05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FCF50-2DF5-4A71-A928-E5A193083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118BF-B506-4D0F-86F9-5939F51E8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C997B-C23B-4119-A40D-AEE107943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3F572-B43F-40DE-9A42-58D3A944F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6E679-6C9F-42FB-BDFF-5058D36404FA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808A3-21B6-4BAE-94C4-A36155DBC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F3852-EA20-4B41-8477-2FD51545E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C6884-3BCB-46F8-AB09-891873C99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35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7E43D-9689-4F3F-8ED4-308CAA015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732583-7603-4154-8790-56EB1039D8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2AB501-507B-4E0C-A700-205EF8636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62F47-87C3-4FE1-8939-DB6D76156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6E679-6C9F-42FB-BDFF-5058D36404FA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84154-50C2-48E0-8B1D-091FC699D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F6AF8-4918-4B54-80BB-43631A22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C6884-3BCB-46F8-AB09-891873C99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85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213851-9F2B-4492-A399-A0BDAD5F4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840C4-F2B3-4AF8-B6E3-6DDE1BD64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1F943-F6A2-4283-99A2-C4B6BDA540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6E679-6C9F-42FB-BDFF-5058D36404FA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B49-1612-4037-80FF-C70CFD6C9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3435A-53DE-49DF-A5BB-068395A3BE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C6884-3BCB-46F8-AB09-891873C99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51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6543D4-934D-4536-A397-276B0853B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080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04DBF6-7BC5-4C3A-B749-F4D44361B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652" y="0"/>
            <a:ext cx="90806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156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6B4150-060C-4172-A98B-7442067DD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118" y="0"/>
            <a:ext cx="91697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132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FE1B7B-4BE5-46AB-8E2E-549C9F982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067" y="0"/>
            <a:ext cx="91158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010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E1163F-FFE6-4E27-87AF-CB62AA213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056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F5B012-0AA9-4862-A39F-39D89B73D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144" y="0"/>
            <a:ext cx="91557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828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BF75E6-0930-4B5C-8214-3A9060422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135" y="0"/>
            <a:ext cx="90877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901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1CEEC7-7929-4BE8-B5D3-5CAD6D8D9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291" y="0"/>
            <a:ext cx="91534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88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42596E-EC6B-41D5-B6AD-F3286110C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388" y="0"/>
            <a:ext cx="9125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767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B9A055-D9F1-4110-BEE5-C0173D47C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172" y="0"/>
            <a:ext cx="91276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3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881333-A456-4B03-B3D4-6045BEFD8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867" y="0"/>
            <a:ext cx="91322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17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0F32831-C5C9-489D-977B-DFA77B10C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675" y="0"/>
            <a:ext cx="9120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39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058E38-6D49-47D3-83B2-BADF272D2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038" y="0"/>
            <a:ext cx="91699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82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F85105-E4C4-4DFB-88AF-9A9D849E5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0" y="0"/>
            <a:ext cx="9080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123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16FF6D-2FD4-4B7C-AE23-736E5FC52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699" y="0"/>
            <a:ext cx="91346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82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B96C44-F2B2-48CC-9053-04E3490B8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885" y="0"/>
            <a:ext cx="91322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859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548A0E-35A7-4450-8073-3B93D9A58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111" y="0"/>
            <a:ext cx="91157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580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E73B3B-A237-4347-BD51-1B402D5A9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764" y="0"/>
            <a:ext cx="90924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170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Ballew</dc:creator>
  <cp:lastModifiedBy>Ryan Ballew</cp:lastModifiedBy>
  <cp:revision>1</cp:revision>
  <dcterms:created xsi:type="dcterms:W3CDTF">2018-03-20T17:21:08Z</dcterms:created>
  <dcterms:modified xsi:type="dcterms:W3CDTF">2018-03-20T18:30:18Z</dcterms:modified>
</cp:coreProperties>
</file>