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allew" userId="16bbdfe5bd9a3146" providerId="LiveId" clId="{7EA3586A-4580-4025-AE62-F3AC69557A3C}"/>
    <pc:docChg chg="custSel addSld delSld modSld">
      <pc:chgData name="Ryan Ballew" userId="16bbdfe5bd9a3146" providerId="LiveId" clId="{7EA3586A-4580-4025-AE62-F3AC69557A3C}" dt="2018-03-20T17:17:42.600" v="75"/>
      <pc:docMkLst>
        <pc:docMk/>
      </pc:docMkLst>
      <pc:sldChg chg="addSp">
        <pc:chgData name="Ryan Ballew" userId="16bbdfe5bd9a3146" providerId="LiveId" clId="{7EA3586A-4580-4025-AE62-F3AC69557A3C}" dt="2018-03-20T15:50:41.911" v="0"/>
        <pc:sldMkLst>
          <pc:docMk/>
          <pc:sldMk cId="3469916064" sldId="256"/>
        </pc:sldMkLst>
        <pc:picChg chg="add">
          <ac:chgData name="Ryan Ballew" userId="16bbdfe5bd9a3146" providerId="LiveId" clId="{7EA3586A-4580-4025-AE62-F3AC69557A3C}" dt="2018-03-20T15:50:41.911" v="0"/>
          <ac:picMkLst>
            <pc:docMk/>
            <pc:sldMk cId="3469916064" sldId="256"/>
            <ac:picMk id="4" creationId="{652573F0-ED95-4841-A28C-F7B26BD843F2}"/>
          </ac:picMkLst>
        </pc:picChg>
      </pc:sldChg>
      <pc:sldChg chg="addSp delSp add">
        <pc:chgData name="Ryan Ballew" userId="16bbdfe5bd9a3146" providerId="LiveId" clId="{7EA3586A-4580-4025-AE62-F3AC69557A3C}" dt="2018-03-20T15:51:05.688" v="6"/>
        <pc:sldMkLst>
          <pc:docMk/>
          <pc:sldMk cId="1096573190" sldId="257"/>
        </pc:sldMkLst>
        <pc:spChg chg="del">
          <ac:chgData name="Ryan Ballew" userId="16bbdfe5bd9a3146" providerId="LiveId" clId="{7EA3586A-4580-4025-AE62-F3AC69557A3C}" dt="2018-03-20T15:50:47.266" v="2" actId="478"/>
          <ac:spMkLst>
            <pc:docMk/>
            <pc:sldMk cId="1096573190" sldId="257"/>
            <ac:spMk id="2" creationId="{890387F2-0963-4214-AD07-00BE60B568E1}"/>
          </ac:spMkLst>
        </pc:spChg>
        <pc:spChg chg="del">
          <ac:chgData name="Ryan Ballew" userId="16bbdfe5bd9a3146" providerId="LiveId" clId="{7EA3586A-4580-4025-AE62-F3AC69557A3C}" dt="2018-03-20T15:50:58.435" v="3" actId="478"/>
          <ac:spMkLst>
            <pc:docMk/>
            <pc:sldMk cId="1096573190" sldId="257"/>
            <ac:spMk id="3" creationId="{488239D2-CC9F-4B44-B752-813630B73EA7}"/>
          </ac:spMkLst>
        </pc:spChg>
        <pc:picChg chg="add del">
          <ac:chgData name="Ryan Ballew" userId="16bbdfe5bd9a3146" providerId="LiveId" clId="{7EA3586A-4580-4025-AE62-F3AC69557A3C}" dt="2018-03-20T15:51:04.570" v="5" actId="478"/>
          <ac:picMkLst>
            <pc:docMk/>
            <pc:sldMk cId="1096573190" sldId="257"/>
            <ac:picMk id="4" creationId="{45DC616B-E04E-4E75-881A-F1DC0D31E8BC}"/>
          </ac:picMkLst>
        </pc:picChg>
        <pc:picChg chg="add">
          <ac:chgData name="Ryan Ballew" userId="16bbdfe5bd9a3146" providerId="LiveId" clId="{7EA3586A-4580-4025-AE62-F3AC69557A3C}" dt="2018-03-20T15:51:05.688" v="6"/>
          <ac:picMkLst>
            <pc:docMk/>
            <pc:sldMk cId="1096573190" sldId="257"/>
            <ac:picMk id="5" creationId="{814A3324-A3E6-44AE-8D94-71C1CB54754F}"/>
          </ac:picMkLst>
        </pc:picChg>
      </pc:sldChg>
      <pc:sldChg chg="addSp delSp add">
        <pc:chgData name="Ryan Ballew" userId="16bbdfe5bd9a3146" providerId="LiveId" clId="{7EA3586A-4580-4025-AE62-F3AC69557A3C}" dt="2018-03-20T15:51:27.090" v="10"/>
        <pc:sldMkLst>
          <pc:docMk/>
          <pc:sldMk cId="3014233510" sldId="258"/>
        </pc:sldMkLst>
        <pc:spChg chg="del">
          <ac:chgData name="Ryan Ballew" userId="16bbdfe5bd9a3146" providerId="LiveId" clId="{7EA3586A-4580-4025-AE62-F3AC69557A3C}" dt="2018-03-20T15:51:25.938" v="9" actId="478"/>
          <ac:spMkLst>
            <pc:docMk/>
            <pc:sldMk cId="3014233510" sldId="258"/>
            <ac:spMk id="2" creationId="{6C589DDF-29E7-498F-B28C-4241106A11A2}"/>
          </ac:spMkLst>
        </pc:spChg>
        <pc:spChg chg="del">
          <ac:chgData name="Ryan Ballew" userId="16bbdfe5bd9a3146" providerId="LiveId" clId="{7EA3586A-4580-4025-AE62-F3AC69557A3C}" dt="2018-03-20T15:51:22.833" v="8" actId="478"/>
          <ac:spMkLst>
            <pc:docMk/>
            <pc:sldMk cId="3014233510" sldId="258"/>
            <ac:spMk id="3" creationId="{4A3DE61F-063A-43E1-B57C-B8E273ADBAD2}"/>
          </ac:spMkLst>
        </pc:spChg>
        <pc:picChg chg="add">
          <ac:chgData name="Ryan Ballew" userId="16bbdfe5bd9a3146" providerId="LiveId" clId="{7EA3586A-4580-4025-AE62-F3AC69557A3C}" dt="2018-03-20T15:51:27.090" v="10"/>
          <ac:picMkLst>
            <pc:docMk/>
            <pc:sldMk cId="3014233510" sldId="258"/>
            <ac:picMk id="4" creationId="{B36E56CF-DCE2-4E18-9EEB-8C27853E5DB2}"/>
          </ac:picMkLst>
        </pc:picChg>
      </pc:sldChg>
      <pc:sldChg chg="addSp delSp add">
        <pc:chgData name="Ryan Ballew" userId="16bbdfe5bd9a3146" providerId="LiveId" clId="{7EA3586A-4580-4025-AE62-F3AC69557A3C}" dt="2018-03-20T15:52:06.499" v="16"/>
        <pc:sldMkLst>
          <pc:docMk/>
          <pc:sldMk cId="1910776902" sldId="259"/>
        </pc:sldMkLst>
        <pc:spChg chg="del">
          <ac:chgData name="Ryan Ballew" userId="16bbdfe5bd9a3146" providerId="LiveId" clId="{7EA3586A-4580-4025-AE62-F3AC69557A3C}" dt="2018-03-20T15:51:31.554" v="12" actId="478"/>
          <ac:spMkLst>
            <pc:docMk/>
            <pc:sldMk cId="1910776902" sldId="259"/>
            <ac:spMk id="2" creationId="{4DC142F1-0258-4823-B968-BC6314194321}"/>
          </ac:spMkLst>
        </pc:spChg>
        <pc:spChg chg="del">
          <ac:chgData name="Ryan Ballew" userId="16bbdfe5bd9a3146" providerId="LiveId" clId="{7EA3586A-4580-4025-AE62-F3AC69557A3C}" dt="2018-03-20T15:51:32.323" v="13" actId="478"/>
          <ac:spMkLst>
            <pc:docMk/>
            <pc:sldMk cId="1910776902" sldId="259"/>
            <ac:spMk id="3" creationId="{D812CDC1-1F8B-413B-8701-F783DD5E038D}"/>
          </ac:spMkLst>
        </pc:spChg>
        <pc:picChg chg="add del">
          <ac:chgData name="Ryan Ballew" userId="16bbdfe5bd9a3146" providerId="LiveId" clId="{7EA3586A-4580-4025-AE62-F3AC69557A3C}" dt="2018-03-20T15:52:00.802" v="15" actId="478"/>
          <ac:picMkLst>
            <pc:docMk/>
            <pc:sldMk cId="1910776902" sldId="259"/>
            <ac:picMk id="4" creationId="{04F6CFA6-AB2E-433E-A53E-0D61B9EE72C6}"/>
          </ac:picMkLst>
        </pc:picChg>
        <pc:picChg chg="add">
          <ac:chgData name="Ryan Ballew" userId="16bbdfe5bd9a3146" providerId="LiveId" clId="{7EA3586A-4580-4025-AE62-F3AC69557A3C}" dt="2018-03-20T15:52:06.499" v="16"/>
          <ac:picMkLst>
            <pc:docMk/>
            <pc:sldMk cId="1910776902" sldId="259"/>
            <ac:picMk id="5" creationId="{58E8E4AE-B9D0-425A-9441-1BFEA835A01C}"/>
          </ac:picMkLst>
        </pc:picChg>
      </pc:sldChg>
      <pc:sldChg chg="addSp delSp add">
        <pc:chgData name="Ryan Ballew" userId="16bbdfe5bd9a3146" providerId="LiveId" clId="{7EA3586A-4580-4025-AE62-F3AC69557A3C}" dt="2018-03-20T15:52:34.396" v="20"/>
        <pc:sldMkLst>
          <pc:docMk/>
          <pc:sldMk cId="2342449598" sldId="260"/>
        </pc:sldMkLst>
        <pc:spChg chg="del">
          <ac:chgData name="Ryan Ballew" userId="16bbdfe5bd9a3146" providerId="LiveId" clId="{7EA3586A-4580-4025-AE62-F3AC69557A3C}" dt="2018-03-20T15:52:16.201" v="19" actId="478"/>
          <ac:spMkLst>
            <pc:docMk/>
            <pc:sldMk cId="2342449598" sldId="260"/>
            <ac:spMk id="2" creationId="{7D456D99-F4E2-4BA3-BDF5-D566A9C10EF7}"/>
          </ac:spMkLst>
        </pc:spChg>
        <pc:spChg chg="del">
          <ac:chgData name="Ryan Ballew" userId="16bbdfe5bd9a3146" providerId="LiveId" clId="{7EA3586A-4580-4025-AE62-F3AC69557A3C}" dt="2018-03-20T15:52:13.923" v="18" actId="478"/>
          <ac:spMkLst>
            <pc:docMk/>
            <pc:sldMk cId="2342449598" sldId="260"/>
            <ac:spMk id="3" creationId="{F0231784-5A25-4395-9A3C-19BFA4B783F8}"/>
          </ac:spMkLst>
        </pc:spChg>
        <pc:picChg chg="add">
          <ac:chgData name="Ryan Ballew" userId="16bbdfe5bd9a3146" providerId="LiveId" clId="{7EA3586A-4580-4025-AE62-F3AC69557A3C}" dt="2018-03-20T15:52:34.396" v="20"/>
          <ac:picMkLst>
            <pc:docMk/>
            <pc:sldMk cId="2342449598" sldId="260"/>
            <ac:picMk id="4" creationId="{099D1B7C-4757-4790-9757-0552E261759E}"/>
          </ac:picMkLst>
        </pc:picChg>
      </pc:sldChg>
      <pc:sldChg chg="addSp delSp add">
        <pc:chgData name="Ryan Ballew" userId="16bbdfe5bd9a3146" providerId="LiveId" clId="{7EA3586A-4580-4025-AE62-F3AC69557A3C}" dt="2018-03-20T15:54:27.040" v="24"/>
        <pc:sldMkLst>
          <pc:docMk/>
          <pc:sldMk cId="2231138386" sldId="261"/>
        </pc:sldMkLst>
        <pc:spChg chg="del">
          <ac:chgData name="Ryan Ballew" userId="16bbdfe5bd9a3146" providerId="LiveId" clId="{7EA3586A-4580-4025-AE62-F3AC69557A3C}" dt="2018-03-20T15:52:42.316" v="23" actId="478"/>
          <ac:spMkLst>
            <pc:docMk/>
            <pc:sldMk cId="2231138386" sldId="261"/>
            <ac:spMk id="2" creationId="{408F6A78-3F24-4B2F-9991-0AB5D8DE1E83}"/>
          </ac:spMkLst>
        </pc:spChg>
        <pc:spChg chg="del">
          <ac:chgData name="Ryan Ballew" userId="16bbdfe5bd9a3146" providerId="LiveId" clId="{7EA3586A-4580-4025-AE62-F3AC69557A3C}" dt="2018-03-20T15:52:40.898" v="22" actId="478"/>
          <ac:spMkLst>
            <pc:docMk/>
            <pc:sldMk cId="2231138386" sldId="261"/>
            <ac:spMk id="3" creationId="{AF8754F0-8FEB-41AC-AE00-C88309433562}"/>
          </ac:spMkLst>
        </pc:spChg>
        <pc:picChg chg="add">
          <ac:chgData name="Ryan Ballew" userId="16bbdfe5bd9a3146" providerId="LiveId" clId="{7EA3586A-4580-4025-AE62-F3AC69557A3C}" dt="2018-03-20T15:54:27.040" v="24"/>
          <ac:picMkLst>
            <pc:docMk/>
            <pc:sldMk cId="2231138386" sldId="261"/>
            <ac:picMk id="4" creationId="{84C8663E-2506-4093-86B3-8D3335383855}"/>
          </ac:picMkLst>
        </pc:picChg>
      </pc:sldChg>
      <pc:sldChg chg="addSp delSp add">
        <pc:chgData name="Ryan Ballew" userId="16bbdfe5bd9a3146" providerId="LiveId" clId="{7EA3586A-4580-4025-AE62-F3AC69557A3C}" dt="2018-03-20T15:57:05.776" v="28"/>
        <pc:sldMkLst>
          <pc:docMk/>
          <pc:sldMk cId="846840043" sldId="262"/>
        </pc:sldMkLst>
        <pc:spChg chg="del">
          <ac:chgData name="Ryan Ballew" userId="16bbdfe5bd9a3146" providerId="LiveId" clId="{7EA3586A-4580-4025-AE62-F3AC69557A3C}" dt="2018-03-20T15:57:03.818" v="26" actId="478"/>
          <ac:spMkLst>
            <pc:docMk/>
            <pc:sldMk cId="846840043" sldId="262"/>
            <ac:spMk id="2" creationId="{2ECA5305-8A62-46B3-8BA1-053FA3A7AE10}"/>
          </ac:spMkLst>
        </pc:spChg>
        <pc:spChg chg="del">
          <ac:chgData name="Ryan Ballew" userId="16bbdfe5bd9a3146" providerId="LiveId" clId="{7EA3586A-4580-4025-AE62-F3AC69557A3C}" dt="2018-03-20T15:57:04.699" v="27" actId="478"/>
          <ac:spMkLst>
            <pc:docMk/>
            <pc:sldMk cId="846840043" sldId="262"/>
            <ac:spMk id="3" creationId="{7C0BA086-ECEE-4059-9C0D-0E6FF9F9DE8B}"/>
          </ac:spMkLst>
        </pc:spChg>
        <pc:picChg chg="add">
          <ac:chgData name="Ryan Ballew" userId="16bbdfe5bd9a3146" providerId="LiveId" clId="{7EA3586A-4580-4025-AE62-F3AC69557A3C}" dt="2018-03-20T15:57:05.776" v="28"/>
          <ac:picMkLst>
            <pc:docMk/>
            <pc:sldMk cId="846840043" sldId="262"/>
            <ac:picMk id="4" creationId="{F3AC9B70-A15F-43FE-88BD-B27CC0699D4A}"/>
          </ac:picMkLst>
        </pc:picChg>
      </pc:sldChg>
      <pc:sldChg chg="addSp delSp add">
        <pc:chgData name="Ryan Ballew" userId="16bbdfe5bd9a3146" providerId="LiveId" clId="{7EA3586A-4580-4025-AE62-F3AC69557A3C}" dt="2018-03-20T16:03:41.901" v="34"/>
        <pc:sldMkLst>
          <pc:docMk/>
          <pc:sldMk cId="699670435" sldId="263"/>
        </pc:sldMkLst>
        <pc:spChg chg="del">
          <ac:chgData name="Ryan Ballew" userId="16bbdfe5bd9a3146" providerId="LiveId" clId="{7EA3586A-4580-4025-AE62-F3AC69557A3C}" dt="2018-03-20T15:57:13.859" v="31" actId="478"/>
          <ac:spMkLst>
            <pc:docMk/>
            <pc:sldMk cId="699670435" sldId="263"/>
            <ac:spMk id="2" creationId="{91BFC5DA-B1DB-4348-8B9C-ED49B5040FBA}"/>
          </ac:spMkLst>
        </pc:spChg>
        <pc:spChg chg="del">
          <ac:chgData name="Ryan Ballew" userId="16bbdfe5bd9a3146" providerId="LiveId" clId="{7EA3586A-4580-4025-AE62-F3AC69557A3C}" dt="2018-03-20T15:57:11.818" v="30" actId="478"/>
          <ac:spMkLst>
            <pc:docMk/>
            <pc:sldMk cId="699670435" sldId="263"/>
            <ac:spMk id="3" creationId="{F282BE16-1A92-4E8C-A719-724406B5CE59}"/>
          </ac:spMkLst>
        </pc:spChg>
        <pc:picChg chg="add del">
          <ac:chgData name="Ryan Ballew" userId="16bbdfe5bd9a3146" providerId="LiveId" clId="{7EA3586A-4580-4025-AE62-F3AC69557A3C}" dt="2018-03-20T16:03:39.012" v="33" actId="478"/>
          <ac:picMkLst>
            <pc:docMk/>
            <pc:sldMk cId="699670435" sldId="263"/>
            <ac:picMk id="4" creationId="{5A7E8C69-7D2E-4A16-A285-6E6B6113C2CA}"/>
          </ac:picMkLst>
        </pc:picChg>
        <pc:picChg chg="add">
          <ac:chgData name="Ryan Ballew" userId="16bbdfe5bd9a3146" providerId="LiveId" clId="{7EA3586A-4580-4025-AE62-F3AC69557A3C}" dt="2018-03-20T16:03:41.901" v="34"/>
          <ac:picMkLst>
            <pc:docMk/>
            <pc:sldMk cId="699670435" sldId="263"/>
            <ac:picMk id="5" creationId="{287E57A0-A241-4F2E-B24D-62B9AC1D88B3}"/>
          </ac:picMkLst>
        </pc:picChg>
      </pc:sldChg>
      <pc:sldChg chg="addSp delSp add">
        <pc:chgData name="Ryan Ballew" userId="16bbdfe5bd9a3146" providerId="LiveId" clId="{7EA3586A-4580-4025-AE62-F3AC69557A3C}" dt="2018-03-20T16:04:47.923" v="38"/>
        <pc:sldMkLst>
          <pc:docMk/>
          <pc:sldMk cId="2725592663" sldId="264"/>
        </pc:sldMkLst>
        <pc:spChg chg="del">
          <ac:chgData name="Ryan Ballew" userId="16bbdfe5bd9a3146" providerId="LiveId" clId="{7EA3586A-4580-4025-AE62-F3AC69557A3C}" dt="2018-03-20T16:04:44.851" v="36" actId="478"/>
          <ac:spMkLst>
            <pc:docMk/>
            <pc:sldMk cId="2725592663" sldId="264"/>
            <ac:spMk id="2" creationId="{0D078D06-FC8F-4CAC-9745-FB1AD8349FE2}"/>
          </ac:spMkLst>
        </pc:spChg>
        <pc:spChg chg="del">
          <ac:chgData name="Ryan Ballew" userId="16bbdfe5bd9a3146" providerId="LiveId" clId="{7EA3586A-4580-4025-AE62-F3AC69557A3C}" dt="2018-03-20T16:04:46.668" v="37" actId="478"/>
          <ac:spMkLst>
            <pc:docMk/>
            <pc:sldMk cId="2725592663" sldId="264"/>
            <ac:spMk id="3" creationId="{627EA4CB-7BDA-43E0-A430-C5495B0CF628}"/>
          </ac:spMkLst>
        </pc:spChg>
        <pc:picChg chg="add">
          <ac:chgData name="Ryan Ballew" userId="16bbdfe5bd9a3146" providerId="LiveId" clId="{7EA3586A-4580-4025-AE62-F3AC69557A3C}" dt="2018-03-20T16:04:47.923" v="38"/>
          <ac:picMkLst>
            <pc:docMk/>
            <pc:sldMk cId="2725592663" sldId="264"/>
            <ac:picMk id="4" creationId="{83954CED-C8F9-4675-B513-FAF28DB22003}"/>
          </ac:picMkLst>
        </pc:picChg>
      </pc:sldChg>
      <pc:sldChg chg="addSp delSp add">
        <pc:chgData name="Ryan Ballew" userId="16bbdfe5bd9a3146" providerId="LiveId" clId="{7EA3586A-4580-4025-AE62-F3AC69557A3C}" dt="2018-03-20T16:06:50.600" v="44"/>
        <pc:sldMkLst>
          <pc:docMk/>
          <pc:sldMk cId="2651629458" sldId="265"/>
        </pc:sldMkLst>
        <pc:spChg chg="del">
          <ac:chgData name="Ryan Ballew" userId="16bbdfe5bd9a3146" providerId="LiveId" clId="{7EA3586A-4580-4025-AE62-F3AC69557A3C}" dt="2018-03-20T16:04:53.563" v="40" actId="478"/>
          <ac:spMkLst>
            <pc:docMk/>
            <pc:sldMk cId="2651629458" sldId="265"/>
            <ac:spMk id="2" creationId="{12075E00-60E6-4B41-9A84-17F6A9DE590C}"/>
          </ac:spMkLst>
        </pc:spChg>
        <pc:spChg chg="del">
          <ac:chgData name="Ryan Ballew" userId="16bbdfe5bd9a3146" providerId="LiveId" clId="{7EA3586A-4580-4025-AE62-F3AC69557A3C}" dt="2018-03-20T16:04:56.044" v="41" actId="478"/>
          <ac:spMkLst>
            <pc:docMk/>
            <pc:sldMk cId="2651629458" sldId="265"/>
            <ac:spMk id="3" creationId="{0A18C214-9C98-486C-904A-78680221C948}"/>
          </ac:spMkLst>
        </pc:spChg>
        <pc:picChg chg="add del">
          <ac:chgData name="Ryan Ballew" userId="16bbdfe5bd9a3146" providerId="LiveId" clId="{7EA3586A-4580-4025-AE62-F3AC69557A3C}" dt="2018-03-20T16:06:45.218" v="43" actId="478"/>
          <ac:picMkLst>
            <pc:docMk/>
            <pc:sldMk cId="2651629458" sldId="265"/>
            <ac:picMk id="4" creationId="{543DEFE4-887E-4F80-9046-B400D0D584F3}"/>
          </ac:picMkLst>
        </pc:picChg>
        <pc:picChg chg="add">
          <ac:chgData name="Ryan Ballew" userId="16bbdfe5bd9a3146" providerId="LiveId" clId="{7EA3586A-4580-4025-AE62-F3AC69557A3C}" dt="2018-03-20T16:06:50.600" v="44"/>
          <ac:picMkLst>
            <pc:docMk/>
            <pc:sldMk cId="2651629458" sldId="265"/>
            <ac:picMk id="5" creationId="{793E6841-3FE8-407B-A104-A121D28C3485}"/>
          </ac:picMkLst>
        </pc:picChg>
      </pc:sldChg>
      <pc:sldChg chg="addSp delSp add">
        <pc:chgData name="Ryan Ballew" userId="16bbdfe5bd9a3146" providerId="LiveId" clId="{7EA3586A-4580-4025-AE62-F3AC69557A3C}" dt="2018-03-20T16:45:37.614" v="48"/>
        <pc:sldMkLst>
          <pc:docMk/>
          <pc:sldMk cId="2485729342" sldId="266"/>
        </pc:sldMkLst>
        <pc:spChg chg="del">
          <ac:chgData name="Ryan Ballew" userId="16bbdfe5bd9a3146" providerId="LiveId" clId="{7EA3586A-4580-4025-AE62-F3AC69557A3C}" dt="2018-03-20T16:06:58.594" v="46" actId="478"/>
          <ac:spMkLst>
            <pc:docMk/>
            <pc:sldMk cId="2485729342" sldId="266"/>
            <ac:spMk id="2" creationId="{7F46C89B-E0C9-43F5-B57E-E918454340BE}"/>
          </ac:spMkLst>
        </pc:spChg>
        <pc:spChg chg="del">
          <ac:chgData name="Ryan Ballew" userId="16bbdfe5bd9a3146" providerId="LiveId" clId="{7EA3586A-4580-4025-AE62-F3AC69557A3C}" dt="2018-03-20T16:07:00.443" v="47" actId="478"/>
          <ac:spMkLst>
            <pc:docMk/>
            <pc:sldMk cId="2485729342" sldId="266"/>
            <ac:spMk id="3" creationId="{A3541E56-3383-4FDC-8445-39A1B6B01B8A}"/>
          </ac:spMkLst>
        </pc:spChg>
        <pc:picChg chg="add">
          <ac:chgData name="Ryan Ballew" userId="16bbdfe5bd9a3146" providerId="LiveId" clId="{7EA3586A-4580-4025-AE62-F3AC69557A3C}" dt="2018-03-20T16:45:37.614" v="48"/>
          <ac:picMkLst>
            <pc:docMk/>
            <pc:sldMk cId="2485729342" sldId="266"/>
            <ac:picMk id="4" creationId="{ED753270-B546-4FDD-9114-6FBE693A988A}"/>
          </ac:picMkLst>
        </pc:picChg>
      </pc:sldChg>
      <pc:sldChg chg="addSp delSp add">
        <pc:chgData name="Ryan Ballew" userId="16bbdfe5bd9a3146" providerId="LiveId" clId="{7EA3586A-4580-4025-AE62-F3AC69557A3C}" dt="2018-03-20T16:48:18.323" v="54"/>
        <pc:sldMkLst>
          <pc:docMk/>
          <pc:sldMk cId="4160529209" sldId="267"/>
        </pc:sldMkLst>
        <pc:spChg chg="del">
          <ac:chgData name="Ryan Ballew" userId="16bbdfe5bd9a3146" providerId="LiveId" clId="{7EA3586A-4580-4025-AE62-F3AC69557A3C}" dt="2018-03-20T16:48:07.941" v="51" actId="478"/>
          <ac:spMkLst>
            <pc:docMk/>
            <pc:sldMk cId="4160529209" sldId="267"/>
            <ac:spMk id="2" creationId="{9D442BCF-AB00-41DC-B0CB-D0822B189A5F}"/>
          </ac:spMkLst>
        </pc:spChg>
        <pc:spChg chg="del">
          <ac:chgData name="Ryan Ballew" userId="16bbdfe5bd9a3146" providerId="LiveId" clId="{7EA3586A-4580-4025-AE62-F3AC69557A3C}" dt="2018-03-20T16:48:07.141" v="50" actId="478"/>
          <ac:spMkLst>
            <pc:docMk/>
            <pc:sldMk cId="4160529209" sldId="267"/>
            <ac:spMk id="3" creationId="{9461B2FC-7D76-44C5-BB0E-0AE3E1D3EB5D}"/>
          </ac:spMkLst>
        </pc:spChg>
        <pc:picChg chg="add del">
          <ac:chgData name="Ryan Ballew" userId="16bbdfe5bd9a3146" providerId="LiveId" clId="{7EA3586A-4580-4025-AE62-F3AC69557A3C}" dt="2018-03-20T16:48:17.237" v="53" actId="478"/>
          <ac:picMkLst>
            <pc:docMk/>
            <pc:sldMk cId="4160529209" sldId="267"/>
            <ac:picMk id="4" creationId="{26F96574-B64E-49C8-8B79-250B27548190}"/>
          </ac:picMkLst>
        </pc:picChg>
        <pc:picChg chg="add">
          <ac:chgData name="Ryan Ballew" userId="16bbdfe5bd9a3146" providerId="LiveId" clId="{7EA3586A-4580-4025-AE62-F3AC69557A3C}" dt="2018-03-20T16:48:18.323" v="54"/>
          <ac:picMkLst>
            <pc:docMk/>
            <pc:sldMk cId="4160529209" sldId="267"/>
            <ac:picMk id="5" creationId="{B19546C5-9E23-4768-8E1D-7D9BE22037AD}"/>
          </ac:picMkLst>
        </pc:picChg>
      </pc:sldChg>
      <pc:sldChg chg="addSp delSp add">
        <pc:chgData name="Ryan Ballew" userId="16bbdfe5bd9a3146" providerId="LiveId" clId="{7EA3586A-4580-4025-AE62-F3AC69557A3C}" dt="2018-03-20T16:50:49.407" v="60"/>
        <pc:sldMkLst>
          <pc:docMk/>
          <pc:sldMk cId="1396554580" sldId="268"/>
        </pc:sldMkLst>
        <pc:spChg chg="del">
          <ac:chgData name="Ryan Ballew" userId="16bbdfe5bd9a3146" providerId="LiveId" clId="{7EA3586A-4580-4025-AE62-F3AC69557A3C}" dt="2018-03-20T16:50:38.670" v="56" actId="478"/>
          <ac:spMkLst>
            <pc:docMk/>
            <pc:sldMk cId="1396554580" sldId="268"/>
            <ac:spMk id="2" creationId="{75C2CA44-B53E-4986-A0EB-844A0732F395}"/>
          </ac:spMkLst>
        </pc:spChg>
        <pc:spChg chg="del">
          <ac:chgData name="Ryan Ballew" userId="16bbdfe5bd9a3146" providerId="LiveId" clId="{7EA3586A-4580-4025-AE62-F3AC69557A3C}" dt="2018-03-20T16:50:41.461" v="57" actId="478"/>
          <ac:spMkLst>
            <pc:docMk/>
            <pc:sldMk cId="1396554580" sldId="268"/>
            <ac:spMk id="3" creationId="{1905029E-455D-45D6-97D0-B90720DA7CB8}"/>
          </ac:spMkLst>
        </pc:spChg>
        <pc:picChg chg="add del">
          <ac:chgData name="Ryan Ballew" userId="16bbdfe5bd9a3146" providerId="LiveId" clId="{7EA3586A-4580-4025-AE62-F3AC69557A3C}" dt="2018-03-20T16:50:48.301" v="59" actId="478"/>
          <ac:picMkLst>
            <pc:docMk/>
            <pc:sldMk cId="1396554580" sldId="268"/>
            <ac:picMk id="4" creationId="{3332896B-6D8F-4FA6-ACF4-C838F47C4A73}"/>
          </ac:picMkLst>
        </pc:picChg>
        <pc:picChg chg="add">
          <ac:chgData name="Ryan Ballew" userId="16bbdfe5bd9a3146" providerId="LiveId" clId="{7EA3586A-4580-4025-AE62-F3AC69557A3C}" dt="2018-03-20T16:50:49.407" v="60"/>
          <ac:picMkLst>
            <pc:docMk/>
            <pc:sldMk cId="1396554580" sldId="268"/>
            <ac:picMk id="5" creationId="{2EBE8E2C-C75C-4194-975A-F7420A245BCF}"/>
          </ac:picMkLst>
        </pc:picChg>
      </pc:sldChg>
      <pc:sldChg chg="addSp delSp add">
        <pc:chgData name="Ryan Ballew" userId="16bbdfe5bd9a3146" providerId="LiveId" clId="{7EA3586A-4580-4025-AE62-F3AC69557A3C}" dt="2018-03-20T17:00:27.334" v="64"/>
        <pc:sldMkLst>
          <pc:docMk/>
          <pc:sldMk cId="810348082" sldId="269"/>
        </pc:sldMkLst>
        <pc:spChg chg="del">
          <ac:chgData name="Ryan Ballew" userId="16bbdfe5bd9a3146" providerId="LiveId" clId="{7EA3586A-4580-4025-AE62-F3AC69557A3C}" dt="2018-03-20T17:00:25.814" v="63" actId="478"/>
          <ac:spMkLst>
            <pc:docMk/>
            <pc:sldMk cId="810348082" sldId="269"/>
            <ac:spMk id="2" creationId="{9E475ADA-2016-469B-B3DF-A161D369696A}"/>
          </ac:spMkLst>
        </pc:spChg>
        <pc:spChg chg="del">
          <ac:chgData name="Ryan Ballew" userId="16bbdfe5bd9a3146" providerId="LiveId" clId="{7EA3586A-4580-4025-AE62-F3AC69557A3C}" dt="2018-03-20T17:00:24.606" v="62" actId="478"/>
          <ac:spMkLst>
            <pc:docMk/>
            <pc:sldMk cId="810348082" sldId="269"/>
            <ac:spMk id="3" creationId="{857FD86B-DBD0-44D9-AD7C-C7E50FABF845}"/>
          </ac:spMkLst>
        </pc:spChg>
        <pc:picChg chg="add">
          <ac:chgData name="Ryan Ballew" userId="16bbdfe5bd9a3146" providerId="LiveId" clId="{7EA3586A-4580-4025-AE62-F3AC69557A3C}" dt="2018-03-20T17:00:27.334" v="64"/>
          <ac:picMkLst>
            <pc:docMk/>
            <pc:sldMk cId="810348082" sldId="269"/>
            <ac:picMk id="4" creationId="{EF1D1730-6864-4FED-9F14-A35A8FA27F02}"/>
          </ac:picMkLst>
        </pc:picChg>
      </pc:sldChg>
      <pc:sldChg chg="addSp delSp add">
        <pc:chgData name="Ryan Ballew" userId="16bbdfe5bd9a3146" providerId="LiveId" clId="{7EA3586A-4580-4025-AE62-F3AC69557A3C}" dt="2018-03-20T17:02:01.294" v="68"/>
        <pc:sldMkLst>
          <pc:docMk/>
          <pc:sldMk cId="660093956" sldId="270"/>
        </pc:sldMkLst>
        <pc:spChg chg="del">
          <ac:chgData name="Ryan Ballew" userId="16bbdfe5bd9a3146" providerId="LiveId" clId="{7EA3586A-4580-4025-AE62-F3AC69557A3C}" dt="2018-03-20T17:01:59.734" v="67" actId="478"/>
          <ac:spMkLst>
            <pc:docMk/>
            <pc:sldMk cId="660093956" sldId="270"/>
            <ac:spMk id="2" creationId="{7BFF58E2-0231-4618-9F86-D70926486BE4}"/>
          </ac:spMkLst>
        </pc:spChg>
        <pc:spChg chg="del">
          <ac:chgData name="Ryan Ballew" userId="16bbdfe5bd9a3146" providerId="LiveId" clId="{7EA3586A-4580-4025-AE62-F3AC69557A3C}" dt="2018-03-20T17:01:57.886" v="66" actId="478"/>
          <ac:spMkLst>
            <pc:docMk/>
            <pc:sldMk cId="660093956" sldId="270"/>
            <ac:spMk id="3" creationId="{4D8D25B6-F566-442C-8C76-F8EC114CAA86}"/>
          </ac:spMkLst>
        </pc:spChg>
        <pc:picChg chg="add">
          <ac:chgData name="Ryan Ballew" userId="16bbdfe5bd9a3146" providerId="LiveId" clId="{7EA3586A-4580-4025-AE62-F3AC69557A3C}" dt="2018-03-20T17:02:01.294" v="68"/>
          <ac:picMkLst>
            <pc:docMk/>
            <pc:sldMk cId="660093956" sldId="270"/>
            <ac:picMk id="4" creationId="{0C266C42-A0B2-4AF8-A2E1-976647501C9C}"/>
          </ac:picMkLst>
        </pc:picChg>
      </pc:sldChg>
      <pc:sldChg chg="addSp delSp add del">
        <pc:chgData name="Ryan Ballew" userId="16bbdfe5bd9a3146" providerId="LiveId" clId="{7EA3586A-4580-4025-AE62-F3AC69557A3C}" dt="2018-03-20T17:17:23.291" v="73" actId="2696"/>
        <pc:sldMkLst>
          <pc:docMk/>
          <pc:sldMk cId="1587381006" sldId="271"/>
        </pc:sldMkLst>
        <pc:spChg chg="del">
          <ac:chgData name="Ryan Ballew" userId="16bbdfe5bd9a3146" providerId="LiveId" clId="{7EA3586A-4580-4025-AE62-F3AC69557A3C}" dt="2018-03-20T17:17:16.295" v="70" actId="478"/>
          <ac:spMkLst>
            <pc:docMk/>
            <pc:sldMk cId="1587381006" sldId="271"/>
            <ac:spMk id="2" creationId="{3B5A7265-5B90-4BF3-8BEB-FC9CC4B245D1}"/>
          </ac:spMkLst>
        </pc:spChg>
        <pc:spChg chg="del">
          <ac:chgData name="Ryan Ballew" userId="16bbdfe5bd9a3146" providerId="LiveId" clId="{7EA3586A-4580-4025-AE62-F3AC69557A3C}" dt="2018-03-20T17:17:18.367" v="71" actId="478"/>
          <ac:spMkLst>
            <pc:docMk/>
            <pc:sldMk cId="1587381006" sldId="271"/>
            <ac:spMk id="3" creationId="{60EBA0D8-2D54-4448-AD77-44E7ADDD7513}"/>
          </ac:spMkLst>
        </pc:spChg>
        <pc:picChg chg="add">
          <ac:chgData name="Ryan Ballew" userId="16bbdfe5bd9a3146" providerId="LiveId" clId="{7EA3586A-4580-4025-AE62-F3AC69557A3C}" dt="2018-03-20T17:17:19.449" v="72"/>
          <ac:picMkLst>
            <pc:docMk/>
            <pc:sldMk cId="1587381006" sldId="271"/>
            <ac:picMk id="4" creationId="{AD1752FC-CF75-4600-B724-5EB3AA92BB72}"/>
          </ac:picMkLst>
        </pc:picChg>
      </pc:sldChg>
      <pc:sldChg chg="addSp add">
        <pc:chgData name="Ryan Ballew" userId="16bbdfe5bd9a3146" providerId="LiveId" clId="{7EA3586A-4580-4025-AE62-F3AC69557A3C}" dt="2018-03-20T17:17:42.600" v="75"/>
        <pc:sldMkLst>
          <pc:docMk/>
          <pc:sldMk cId="1824668058" sldId="271"/>
        </pc:sldMkLst>
        <pc:picChg chg="add">
          <ac:chgData name="Ryan Ballew" userId="16bbdfe5bd9a3146" providerId="LiveId" clId="{7EA3586A-4580-4025-AE62-F3AC69557A3C}" dt="2018-03-20T17:17:42.600" v="75"/>
          <ac:picMkLst>
            <pc:docMk/>
            <pc:sldMk cId="1824668058" sldId="271"/>
            <ac:picMk id="4" creationId="{50C2E593-7BAC-4861-B20C-AC993A8259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0DF-9FCD-4536-9449-8A9297EEE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56C2-7000-4D04-AEFA-49F5BEA75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0E9D-21FA-47B7-976F-5B72FC80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9A73-1053-41FE-B147-39AECDCE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5B75-8C7C-4EE0-BD9E-33FD859F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75A0-958B-4BA0-AE8D-EF8B49F5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7384E-BE6E-46D2-A887-9E07FFD89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BE47-83B1-40CE-9145-A77CFC74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8F2D-66AF-44EB-BD2E-0F0FF805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FEAE-FE7F-4EE6-B8BC-B489E4F1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3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853AF-7FF8-419F-BB0D-A429995E5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0A69-C2FB-4C3A-847A-61E434D7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1ED6C-6EF5-4B5F-A99F-21EBC35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1B40-62CB-4B95-A6DB-35AB8025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6ADE-979D-4C0C-B4C7-3E2E965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F58D-8A85-4BD2-9B8A-431F616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4857-7F4E-4EF8-B8D3-A47FFA4B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3F38-3389-4CB1-B025-741F6289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431B-79AD-4FFE-B2FD-2FD106FC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D31F-963F-4BD2-8DE1-B84CBEE8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FD42-F058-4D15-9C61-0834646D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EDD0-F23A-4D05-9EFB-7EC759BD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72AC-85CC-4204-888F-DD9421C2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2FA1-B91D-40DD-8D2B-352469CC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8645-C202-4061-9059-68A976DF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45B0-937D-4F83-9527-4D7C8218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D095-2E9F-4366-A98E-C2ECAF1DA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F20AA-621F-4DBD-89FB-66797B9F9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8F0B-8A19-491D-B276-6AE9132B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C3D76-B43F-4004-9916-07288D5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7090-0BEA-4D50-A930-CC0B4767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7E2D-413B-4710-BE10-07868A8B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E4397-109B-45D4-8C39-AA5553E4B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269D-6BCD-469E-B24B-EDD4A2B2C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E425D-1A55-43B6-A2DC-264CE1FC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5733A-D892-4D4A-B5EC-E4C7AC163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7D58-1CF2-48AF-AFF0-10AF8E59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C7553-54E5-44DB-AE82-A9FB709C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77F1E-CCBC-471B-AA04-B49026AE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F0E4-E7DA-4826-B74B-2A2CACD4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F6A41-8F33-4F9E-9C22-2A7B4383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5EC0-EED1-4AF8-9E3C-DFE2C57A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B82A3-266E-47D9-8621-2BFB7C2D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8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A3A15-8F7B-4B85-9A52-3A55DE42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E5AE-21AC-4C21-A78A-1C91A620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CCF2-B2BE-460E-BE8F-35EC2433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4CCB-88F9-4B97-996F-55D3641E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A426-3AE9-46C2-8509-3AB57C7D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DDDB3-489B-4A93-8C84-3F1DAC9B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46D6-D69B-48CA-8879-0529EA16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C686-19B9-4A4D-82D3-12A953CA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979B-C5E4-4281-B9B0-A933EDF1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2CF7-3650-4117-8004-5A59CFCE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2AB1E-1260-4041-961D-A33BCB1C3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DDF7-0F44-4D66-B243-09D0A8B5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0F91-FA12-4CDF-80E5-D4E28850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D2599-97C4-46A2-AC44-02A8458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01C2-C191-4C3A-B35D-19F17EE4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E4AA-A321-4F5F-9B3F-44FEA3F7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B31A-DFF9-4020-A97C-073F7B7C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872A-17C7-49E3-9EE7-8D9EA4155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C143-C1E6-45D7-837E-503ECF9ACC9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D926-25A8-4E1C-B81D-2AAA5D9E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1755-C5A1-4BC0-B7D4-37F08405C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FA82-94F9-449B-BCE5-0C5E66B4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573F0-ED95-4841-A28C-F7B26BD8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7" y="0"/>
            <a:ext cx="9141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1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E6841-3FE8-407B-A104-A121D28C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22" y="0"/>
            <a:ext cx="9158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53270-B546-4FDD-9114-6FBE693A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91" y="0"/>
            <a:ext cx="9153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2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546C5-9E23-4768-8E1D-7D9BE220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23" y="0"/>
            <a:ext cx="9195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2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E8E2C-C75C-4194-975A-F7420A24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18" y="0"/>
            <a:ext cx="93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1D1730-6864-4FED-9F14-A35A8FA2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33" y="0"/>
            <a:ext cx="9186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266C42-A0B2-4AF8-A2E1-97664750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0"/>
            <a:ext cx="9139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9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D0A8-8D36-43CB-8E7B-669B35F7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7CA3-1E16-4D97-9277-8B6B7D61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2E593-7BAC-4861-B20C-AC993A82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67" y="0"/>
            <a:ext cx="906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6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A3324-A3E6-44AE-8D94-71C1CB54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54" y="0"/>
            <a:ext cx="9176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E56CF-DCE2-4E18-9EEB-8C27853E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03" y="0"/>
            <a:ext cx="9176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3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8E4AE-B9D0-425A-9441-1BFEA835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54" y="0"/>
            <a:ext cx="9176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D1B7C-4757-4790-9757-0552E261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29" y="0"/>
            <a:ext cx="9092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8663E-2506-4093-86B3-8D333538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0" y="0"/>
            <a:ext cx="9139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C9B70-A15F-43FE-88BD-B27CC069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52" y="0"/>
            <a:ext cx="9080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4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E57A0-A241-4F2E-B24D-62B9AC1D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7" y="0"/>
            <a:ext cx="9132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954CED-C8F9-4675-B513-FAF28DB2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68" y="0"/>
            <a:ext cx="9184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9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Ballew</dc:creator>
  <cp:lastModifiedBy>Ryan Ballew</cp:lastModifiedBy>
  <cp:revision>1</cp:revision>
  <dcterms:created xsi:type="dcterms:W3CDTF">2018-03-20T15:50:18Z</dcterms:created>
  <dcterms:modified xsi:type="dcterms:W3CDTF">2018-03-20T17:17:53Z</dcterms:modified>
</cp:coreProperties>
</file>