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allew" userId="16bbdfe5bd9a3146" providerId="LiveId" clId="{194A4455-4F46-40B6-8341-39B45F16AD7A}"/>
    <pc:docChg chg="custSel addSld modSld">
      <pc:chgData name="Ryan Ballew" userId="16bbdfe5bd9a3146" providerId="LiveId" clId="{194A4455-4F46-40B6-8341-39B45F16AD7A}" dt="2018-03-20T14:50:17.471" v="3" actId="478"/>
      <pc:docMkLst>
        <pc:docMk/>
      </pc:docMkLst>
      <pc:sldChg chg="addSp delSp add">
        <pc:chgData name="Ryan Ballew" userId="16bbdfe5bd9a3146" providerId="LiveId" clId="{194A4455-4F46-40B6-8341-39B45F16AD7A}" dt="2018-03-20T14:50:17.471" v="3" actId="478"/>
        <pc:sldMkLst>
          <pc:docMk/>
          <pc:sldMk cId="1914437553" sldId="269"/>
        </pc:sldMkLst>
        <pc:spChg chg="del">
          <ac:chgData name="Ryan Ballew" userId="16bbdfe5bd9a3146" providerId="LiveId" clId="{194A4455-4F46-40B6-8341-39B45F16AD7A}" dt="2018-03-20T14:50:16.255" v="2" actId="478"/>
          <ac:spMkLst>
            <pc:docMk/>
            <pc:sldMk cId="1914437553" sldId="269"/>
            <ac:spMk id="2" creationId="{D2A185EF-1DA9-4CF5-B803-C0A0F47E613C}"/>
          </ac:spMkLst>
        </pc:spChg>
        <pc:spChg chg="del">
          <ac:chgData name="Ryan Ballew" userId="16bbdfe5bd9a3146" providerId="LiveId" clId="{194A4455-4F46-40B6-8341-39B45F16AD7A}" dt="2018-03-20T14:50:17.471" v="3" actId="478"/>
          <ac:spMkLst>
            <pc:docMk/>
            <pc:sldMk cId="1914437553" sldId="269"/>
            <ac:spMk id="3" creationId="{B365D893-B84B-4F6B-B761-467E7876DD9E}"/>
          </ac:spMkLst>
        </pc:spChg>
        <pc:picChg chg="add">
          <ac:chgData name="Ryan Ballew" userId="16bbdfe5bd9a3146" providerId="LiveId" clId="{194A4455-4F46-40B6-8341-39B45F16AD7A}" dt="2018-03-20T14:50:11.761" v="1"/>
          <ac:picMkLst>
            <pc:docMk/>
            <pc:sldMk cId="1914437553" sldId="269"/>
            <ac:picMk id="4" creationId="{EB16F6EE-927A-44E5-89BB-000A7F664D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C4E9-F84A-4A62-8DC1-D56FDAF1B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95525-80C0-4127-9229-E3FB7C289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333E-93E5-4E1E-B12C-3CF0518E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6CE7-6019-4437-8AF5-CCED04B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76EB-B9AD-43AB-A524-EB6844D6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8A98-D38A-4078-BF0E-DAFDCD98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6F7E3-E6D3-4264-9EDA-023B971C1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9CC4-ADA9-4A40-8F0D-A44D15AF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D6AA-2B52-47E0-9B16-245ABD2D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61A4-543A-4D88-9EF5-4287D9D3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D2727-61F1-4867-AB58-75B9AC2C7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FB9CF-423B-4409-9AD1-801650BFA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0917-31E3-4608-A71F-6F85708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9655-D1FE-4738-81BD-B48BA6FC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69DF-DC42-4238-AA0B-527C2606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6170-EA70-4F8D-B658-F7EE6676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70D1-3D36-4EF1-AFB4-2EFC3223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67AF-BFDC-4E04-87F2-742F8610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9033-CA78-4AA6-9B2C-20F42F2B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FBA1-9904-486F-9FBC-2B351B59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72E-1AF6-45DC-96D8-4D0CF2FC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16832-394A-4CF5-9B92-CC278628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A387-8AE3-4FBC-AAC6-9C40CDE4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8D47-3713-473A-A5FB-3D8EE9DE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C72C-DE71-4D6F-BBCD-345F60DC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C2C5-6732-4669-B0F3-ADDCD211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60D3-FB42-414C-BDEE-920F76356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1E005-AD85-4AE8-8AE0-E75015768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1F056-A66C-464A-A827-D915806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5B7EE-B80B-4163-9A57-7753563A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7C72-628D-476B-9399-CCCADAFF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5C8A-4E58-4837-B469-9C1833DE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914C0-1080-4E0A-8BB3-5793A52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1E376-B828-477D-A557-ED91C73CE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C2458-1AFB-4847-84D9-2799FD51F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BDBA8-7B55-4876-85AE-B34EF092C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38B4D-7084-4ABD-976B-35F60B9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7364C-B098-495D-822B-F073EE7D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82E9A-78C7-4DFD-AFC5-92747B34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C384-06D6-40FF-B949-CF9D225C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B088C-12F4-4C76-A7BB-D73BF56C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552D0-1280-45CA-A0EA-9A8D5F64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7D1B5-9ACA-4C4B-BCF0-E33450D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6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9DF03-C3BA-49CA-84A2-C4E908CC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89040-974F-41CE-9751-CFCE983E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A5E9-2029-4B7F-A4E4-895A0EC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A3D7-6A57-4C9E-914A-BBE43D7B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DE0D-A12E-4B02-8765-0F75E98B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89974-1E9C-4920-A8D5-87BABA6A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6E03-EF5C-4F7D-967A-D62D9ED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19481-81F4-4FDD-8CDF-25EC8D27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68BB-49B0-4BCF-8EEA-9B35A17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8AB-3B77-4928-8708-9EBA97F0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CD50-27C8-40F8-AF57-2A58C188B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B895E-DCFA-4D1C-9472-5FCDD376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7A81-4656-48A3-B473-195B5D6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E6603-1258-45A9-B076-7B014D4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33A1-5447-4A41-BADD-2EB860BA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42AB0-F194-4D25-965F-A9CC518B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F51B6-632C-4C5D-9237-2AA946B0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98FB-43A2-474E-8005-B04A8FCFC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314A-F59A-4E12-8303-FB7DDFA35E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E07D-CBDB-4218-B94F-A5FA0A96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7AD9-A269-4136-9648-5E6CDB1B1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C632-01FC-41CF-9C18-A2798958C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23B3F-B092-47F6-BCEC-6E011354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1" y="0"/>
            <a:ext cx="91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ED3DC7-DA81-4C13-993E-90B3049C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43467"/>
            <a:ext cx="73788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7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5D62-CEEC-4D53-8D2E-4D81079C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86" y="0"/>
            <a:ext cx="9123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6F6EE-927A-44E5-89BB-000A7F66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82" y="0"/>
            <a:ext cx="9116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FD185812-A4D4-4696-8B5C-5C75CB44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557213"/>
            <a:ext cx="68199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2CFFA-6547-46F5-BD6A-532B85BB05F3}"/>
              </a:ext>
            </a:extLst>
          </p:cNvPr>
          <p:cNvSpPr txBox="1"/>
          <p:nvPr/>
        </p:nvSpPr>
        <p:spPr>
          <a:xfrm>
            <a:off x="2136796" y="36115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Salience Model</a:t>
            </a:r>
          </a:p>
        </p:txBody>
      </p:sp>
    </p:spTree>
    <p:extLst>
      <p:ext uri="{BB962C8B-B14F-4D97-AF65-F5344CB8AC3E}">
        <p14:creationId xmlns:p14="http://schemas.microsoft.com/office/powerpoint/2010/main" val="31879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293C28-D849-499C-9EF7-47841015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62" y="0"/>
            <a:ext cx="9155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E5866-BCEA-48B5-B0D6-272EE22C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72" y="0"/>
            <a:ext cx="9148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A5B9A4-9F1C-456D-AA02-2FE8E6A9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37" y="0"/>
            <a:ext cx="914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055AD4-2C85-4074-BB9E-2D9A4AEF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23" y="0"/>
            <a:ext cx="910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0DB4153E-1F97-41D9-8D15-0ACE32D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35" y="643467"/>
            <a:ext cx="74529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29CCC-9E36-4B24-8117-5D2BE267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78" y="0"/>
            <a:ext cx="9200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0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86DAD3-7C47-4259-AA83-6D5DCCD6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57" y="0"/>
            <a:ext cx="9169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Ballew</dc:creator>
  <cp:lastModifiedBy>Ryan Ballew</cp:lastModifiedBy>
  <cp:revision>1</cp:revision>
  <dcterms:created xsi:type="dcterms:W3CDTF">2018-03-20T14:34:48Z</dcterms:created>
  <dcterms:modified xsi:type="dcterms:W3CDTF">2018-03-20T14:50:22Z</dcterms:modified>
</cp:coreProperties>
</file>