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549175121b1e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Test Foo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shazlitt</cp:lastModifiedBy>
  <cp:revision>3</cp:revision>
  <dcterms:created xsi:type="dcterms:W3CDTF">2017-02-13T16:18:36Z</dcterms:created>
  <dcterms:modified xsi:type="dcterms:W3CDTF">2019-10-21T22:09:30Z</dcterms:modified>
  <cp:category/>
</cp:coreProperties>
</file>