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3" d="100"/>
          <a:sy n="63" d="100"/>
        </p:scale>
        <p:origin x="63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117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117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8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D0667-A472-492F-BBBE-FD1F3D27C8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842"/>
            <a:ext cx="12192000" cy="9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r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2021-01-05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Non-editable plot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469813" y="5193474"/>
              <a:ext cx="6387629" cy="0"/>
            </a:xfrm>
            <a:custGeom>
              <a:avLst/>
              <a:gdLst/>
              <a:ahLst/>
              <a:cxnLst/>
              <a:rect l="0" t="0" r="0" b="0"/>
              <a:pathLst>
                <a:path w="6387629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469813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382331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294850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207368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119887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032405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944924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7857442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427434" y="5411261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2297574" y="541126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3167713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6" name="tx3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080232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7" name="tx37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992750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8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5905269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9" name="tx39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6817788" y="541118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0" name="tx40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7730306" y="541118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350</a:t>
              </a:r>
            </a:p>
          </p:txBody>
        </p:sp>
        <p:sp>
          <p:nvSpPr>
            <p:cNvPr id="41" name="pl41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207008" y="2474920"/>
              <a:ext cx="0" cy="2613241"/>
            </a:xfrm>
            <a:custGeom>
              <a:avLst/>
              <a:gdLst/>
              <a:ahLst/>
              <a:cxnLst/>
              <a:rect l="0" t="0" r="0" b="0"/>
              <a:pathLst>
                <a:path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508816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443485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378154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312823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115567" y="247492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89474" y="5032463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04716" y="437915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9" name="tx49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04716" y="372584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0" name="tx50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04716" y="307253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1" name="tx51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804716" y="241922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2" name="pl52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1207008" y="2350008"/>
              <a:ext cx="7095744" cy="2843466"/>
            </a:xfrm>
            <a:custGeom>
              <a:avLst/>
              <a:gdLst/>
              <a:ahLst/>
              <a:cxnLst/>
              <a:rect l="0" t="0" r="0" b="0"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843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>
              <a:spLocks noSelect="1" noRot="1" noMove="1" noResize="1" noEditPoints="1" noChangeShapeType="1" noTextEdit="1"/>
            </p:cNvSpPr>
            <p:nvPr/>
          </p:nvSpPr>
          <p:spPr>
            <a:xfrm>
              <a:off x="4344039" y="5751497"/>
              <a:ext cx="821680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54" name="tx54"/>
            <p:cNvSpPr>
              <a:spLocks noSelect="1" noRot="1" noMove="1" noResize="1" noEditPoints="1" noChangeShapeType="1" noTextEdit="1"/>
            </p:cNvSpPr>
            <p:nvPr/>
          </p:nvSpPr>
          <p:spPr>
            <a:xfrm rot="-5400000">
              <a:off x="269776" y="3716191"/>
              <a:ext cx="59293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1981200" y="1600201"/>
          <a:ext cx="4038600" cy="528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dist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172200" y="1600201"/>
          <a:ext cx="4038600" cy="544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1435523" y="505387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1800530" y="505386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2165538" y="50538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2530545" y="505377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895552" y="50535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260560" y="505299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625567" y="505142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990575" y="504782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355582" y="504015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720590" y="502512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085597" y="499736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450604" y="494901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5815612" y="48676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6180619" y="474028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6545627" y="454102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6910634" y="424703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7275641" y="382564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7640649" y="3231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8005656" y="24210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469813" y="5193474"/>
              <a:ext cx="6387629" cy="0"/>
            </a:xfrm>
            <a:custGeom>
              <a:avLst/>
              <a:gdLst/>
              <a:ahLst/>
              <a:cxnLst/>
              <a:rect l="0" t="0" r="0" b="0"/>
              <a:pathLst>
                <a:path w="6387629">
                  <a:moveTo>
                    <a:pt x="0" y="0"/>
                  </a:moveTo>
                  <a:lnTo>
                    <a:pt x="638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469813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382331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294850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207368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119887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032405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944924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857442" y="5193474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1427434" y="5411261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97574" y="541126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67713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80232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92750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05269" y="541126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17788" y="541118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730306" y="541118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207008" y="2474920"/>
              <a:ext cx="0" cy="2613241"/>
            </a:xfrm>
            <a:custGeom>
              <a:avLst/>
              <a:gdLst/>
              <a:ahLst/>
              <a:cxnLst/>
              <a:rect l="0" t="0" r="0" b="0"/>
              <a:pathLst>
                <a:path h="2613241">
                  <a:moveTo>
                    <a:pt x="0" y="26132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115567" y="508816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115567" y="443485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1115567" y="378154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1115567" y="312823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115567" y="247492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889474" y="5032463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804716" y="437915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804716" y="372584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804716" y="307253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804716" y="241922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207008" y="2350008"/>
              <a:ext cx="7095744" cy="2843466"/>
            </a:xfrm>
            <a:custGeom>
              <a:avLst/>
              <a:gdLst/>
              <a:ahLst/>
              <a:cxnLst/>
              <a:rect l="0" t="0" r="0" b="0"/>
              <a:pathLst>
                <a:path w="7095744" h="2843466">
                  <a:moveTo>
                    <a:pt x="0" y="2843466"/>
                  </a:moveTo>
                  <a:lnTo>
                    <a:pt x="7095744" y="2843466"/>
                  </a:lnTo>
                  <a:lnTo>
                    <a:pt x="7095744" y="0"/>
                  </a:lnTo>
                  <a:lnTo>
                    <a:pt x="0" y="0"/>
                  </a:lnTo>
                  <a:lnTo>
                    <a:pt x="0" y="2843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4344039" y="5751497"/>
              <a:ext cx="821680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269776" y="3716191"/>
              <a:ext cx="59293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ggplot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40080" y="1669789"/>
              <a:ext cx="7677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40080" y="5084319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40080" y="4169263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40080" y="3254207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40080" y="2339152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258375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97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3571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074383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40080" y="5541846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40080" y="4626791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40080" y="3711735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40080" y="2796679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40080" y="1881624"/>
              <a:ext cx="7677130" cy="0"/>
            </a:xfrm>
            <a:custGeom>
              <a:avLst/>
              <a:gdLst/>
              <a:ahLst/>
              <a:cxnLst/>
              <a:rect l="0" t="0" r="0" b="0"/>
              <a:pathLst>
                <a:path w="767713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90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22771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166379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1050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2642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651948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039682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4274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815150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202884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5906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978351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4366085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7538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141553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529287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9170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304755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692489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0802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467956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855690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82434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15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0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0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0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0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5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905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905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905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905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2890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22771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166379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1050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12579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134476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73146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118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0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4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ggplot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9143999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482880" y="69589"/>
              <a:ext cx="8591530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82880" y="5447123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82880" y="4006004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82880" y="2564885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82880" y="1123767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958193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27772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297350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466928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82880" y="6167682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82880" y="4726563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82880" y="3285445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82880" y="1844326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82880" y="403207"/>
              <a:ext cx="8591530" cy="0"/>
            </a:xfrm>
            <a:custGeom>
              <a:avLst/>
              <a:gdLst/>
              <a:ahLst/>
              <a:cxnLst/>
              <a:rect l="0" t="0" r="0" b="0"/>
              <a:pathLst>
                <a:path w="859153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73404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042982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212561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82139" y="69589"/>
              <a:ext cx="0" cy="6388477"/>
            </a:xfrm>
            <a:custGeom>
              <a:avLst/>
              <a:gdLst/>
              <a:ahLst/>
              <a:cxnLst/>
              <a:rect l="0" t="0" r="0" b="0"/>
              <a:pathLst>
                <a:path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848578" y="6142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282494" y="6142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716409" y="6142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150325" y="6142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584241" y="6142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018156" y="614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452072" y="6137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885988" y="6129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4319904" y="6112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753819" y="6079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187735" y="6018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621651" y="59115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055566" y="5732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489482" y="5451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923398" y="5011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357313" y="4363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791229" y="343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8225145" y="2122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8659060" y="3351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358094" y="612599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3783" y="468487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3783" y="324375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3783" y="180263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3783" y="361516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48085" y="61676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48085" y="47265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48085" y="32854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48085" y="18443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48085" y="40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73404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042982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212561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382139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842326" y="65190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949749" y="651900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19327" y="651900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88906" y="651895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02042" y="6633499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153091" y="3212906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in left column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4038600" cy="4525962"/>
            <a:chOff x="457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57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40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40080" y="508431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40080" y="4169263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40080" y="3254207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40080" y="2339152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53870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419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29938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17971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40080" y="5541846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40080" y="4626791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40080" y="3711735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40080" y="279667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40080" y="1881624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0985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97887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859212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7395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073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249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425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601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777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1954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130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2306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482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2658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834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010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3186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3362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538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714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890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066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242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15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0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0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0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0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05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905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905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905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905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0985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97887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85921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37395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10674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5643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65979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63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065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04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in right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Some</a:t>
            </a:r>
          </a:p>
          <a:p>
            <a:pPr lvl="1"/>
            <a:r>
              <a:t>Bullets</a:t>
            </a:r>
          </a:p>
        </p:txBody>
      </p:sp>
      <p:grpSp>
        <p:nvGrpSpPr>
          <p:cNvPr id="63" name="grp2"/>
          <p:cNvGrpSpPr/>
          <p:nvPr/>
        </p:nvGrpSpPr>
        <p:grpSpPr>
          <a:xfrm>
            <a:off x="6172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131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131080" y="508431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131080" y="4169263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131080" y="3254207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131080" y="2339152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72970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10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49038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37071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131080" y="5541846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131080" y="4626791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131080" y="3711735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131080" y="279667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131080" y="1881624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2895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16987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50212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9305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5264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440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616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792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968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6145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6321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6497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6673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6849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7025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7201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7377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7553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7729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905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8081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8257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8433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5006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1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1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1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1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6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096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096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096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096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2895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16987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705021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9305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52584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6643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6979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3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75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5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in both columns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1981200" y="1600200"/>
            <a:ext cx="4038600" cy="4525962"/>
            <a:chOff x="457200" y="1600200"/>
            <a:chExt cx="4038600" cy="4525962"/>
          </a:xfrm>
        </p:grpSpPr>
        <p:sp>
          <p:nvSpPr>
            <p:cNvPr id="63" name="rc4"/>
            <p:cNvSpPr/>
            <p:nvPr/>
          </p:nvSpPr>
          <p:spPr>
            <a:xfrm>
              <a:off x="457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5"/>
            <p:cNvSpPr/>
            <p:nvPr/>
          </p:nvSpPr>
          <p:spPr>
            <a:xfrm>
              <a:off x="457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"/>
            <p:cNvSpPr/>
            <p:nvPr/>
          </p:nvSpPr>
          <p:spPr>
            <a:xfrm>
              <a:off x="940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l7"/>
            <p:cNvSpPr/>
            <p:nvPr/>
          </p:nvSpPr>
          <p:spPr>
            <a:xfrm>
              <a:off x="940080" y="508431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8"/>
            <p:cNvSpPr/>
            <p:nvPr/>
          </p:nvSpPr>
          <p:spPr>
            <a:xfrm>
              <a:off x="940080" y="4169263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9"/>
            <p:cNvSpPr/>
            <p:nvPr/>
          </p:nvSpPr>
          <p:spPr>
            <a:xfrm>
              <a:off x="940080" y="3254207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10"/>
            <p:cNvSpPr/>
            <p:nvPr/>
          </p:nvSpPr>
          <p:spPr>
            <a:xfrm>
              <a:off x="940080" y="2339152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11"/>
            <p:cNvSpPr/>
            <p:nvPr/>
          </p:nvSpPr>
          <p:spPr>
            <a:xfrm>
              <a:off x="153870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12"/>
            <p:cNvSpPr/>
            <p:nvPr/>
          </p:nvSpPr>
          <p:spPr>
            <a:xfrm>
              <a:off x="2419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13"/>
            <p:cNvSpPr/>
            <p:nvPr/>
          </p:nvSpPr>
          <p:spPr>
            <a:xfrm>
              <a:off x="329938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14"/>
            <p:cNvSpPr/>
            <p:nvPr/>
          </p:nvSpPr>
          <p:spPr>
            <a:xfrm>
              <a:off x="417971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15"/>
            <p:cNvSpPr/>
            <p:nvPr/>
          </p:nvSpPr>
          <p:spPr>
            <a:xfrm>
              <a:off x="940080" y="5541846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16"/>
            <p:cNvSpPr/>
            <p:nvPr/>
          </p:nvSpPr>
          <p:spPr>
            <a:xfrm>
              <a:off x="940080" y="4626791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17"/>
            <p:cNvSpPr/>
            <p:nvPr/>
          </p:nvSpPr>
          <p:spPr>
            <a:xfrm>
              <a:off x="940080" y="3711735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18"/>
            <p:cNvSpPr/>
            <p:nvPr/>
          </p:nvSpPr>
          <p:spPr>
            <a:xfrm>
              <a:off x="940080" y="279667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19"/>
            <p:cNvSpPr/>
            <p:nvPr/>
          </p:nvSpPr>
          <p:spPr>
            <a:xfrm>
              <a:off x="940080" y="1881624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20"/>
            <p:cNvSpPr/>
            <p:nvPr/>
          </p:nvSpPr>
          <p:spPr>
            <a:xfrm>
              <a:off x="10985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21"/>
            <p:cNvSpPr/>
            <p:nvPr/>
          </p:nvSpPr>
          <p:spPr>
            <a:xfrm>
              <a:off x="197887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22"/>
            <p:cNvSpPr/>
            <p:nvPr/>
          </p:nvSpPr>
          <p:spPr>
            <a:xfrm>
              <a:off x="2859212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23"/>
            <p:cNvSpPr/>
            <p:nvPr/>
          </p:nvSpPr>
          <p:spPr>
            <a:xfrm>
              <a:off x="37395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24"/>
            <p:cNvSpPr/>
            <p:nvPr/>
          </p:nvSpPr>
          <p:spPr>
            <a:xfrm>
              <a:off x="1073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25"/>
            <p:cNvSpPr/>
            <p:nvPr/>
          </p:nvSpPr>
          <p:spPr>
            <a:xfrm>
              <a:off x="1249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26"/>
            <p:cNvSpPr/>
            <p:nvPr/>
          </p:nvSpPr>
          <p:spPr>
            <a:xfrm>
              <a:off x="1425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27"/>
            <p:cNvSpPr/>
            <p:nvPr/>
          </p:nvSpPr>
          <p:spPr>
            <a:xfrm>
              <a:off x="1601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28"/>
            <p:cNvSpPr/>
            <p:nvPr/>
          </p:nvSpPr>
          <p:spPr>
            <a:xfrm>
              <a:off x="1777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29"/>
            <p:cNvSpPr/>
            <p:nvPr/>
          </p:nvSpPr>
          <p:spPr>
            <a:xfrm>
              <a:off x="1954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30"/>
            <p:cNvSpPr/>
            <p:nvPr/>
          </p:nvSpPr>
          <p:spPr>
            <a:xfrm>
              <a:off x="2130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31"/>
            <p:cNvSpPr/>
            <p:nvPr/>
          </p:nvSpPr>
          <p:spPr>
            <a:xfrm>
              <a:off x="2306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32"/>
            <p:cNvSpPr/>
            <p:nvPr/>
          </p:nvSpPr>
          <p:spPr>
            <a:xfrm>
              <a:off x="2482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33"/>
            <p:cNvSpPr/>
            <p:nvPr/>
          </p:nvSpPr>
          <p:spPr>
            <a:xfrm>
              <a:off x="2658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34"/>
            <p:cNvSpPr/>
            <p:nvPr/>
          </p:nvSpPr>
          <p:spPr>
            <a:xfrm>
              <a:off x="2834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35"/>
            <p:cNvSpPr/>
            <p:nvPr/>
          </p:nvSpPr>
          <p:spPr>
            <a:xfrm>
              <a:off x="3010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36"/>
            <p:cNvSpPr/>
            <p:nvPr/>
          </p:nvSpPr>
          <p:spPr>
            <a:xfrm>
              <a:off x="3186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37"/>
            <p:cNvSpPr/>
            <p:nvPr/>
          </p:nvSpPr>
          <p:spPr>
            <a:xfrm>
              <a:off x="3362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38"/>
            <p:cNvSpPr/>
            <p:nvPr/>
          </p:nvSpPr>
          <p:spPr>
            <a:xfrm>
              <a:off x="3538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39"/>
            <p:cNvSpPr/>
            <p:nvPr/>
          </p:nvSpPr>
          <p:spPr>
            <a:xfrm>
              <a:off x="3714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40"/>
            <p:cNvSpPr/>
            <p:nvPr/>
          </p:nvSpPr>
          <p:spPr>
            <a:xfrm>
              <a:off x="3890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41"/>
            <p:cNvSpPr/>
            <p:nvPr/>
          </p:nvSpPr>
          <p:spPr>
            <a:xfrm>
              <a:off x="4066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42"/>
            <p:cNvSpPr/>
            <p:nvPr/>
          </p:nvSpPr>
          <p:spPr>
            <a:xfrm>
              <a:off x="4242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tx43"/>
            <p:cNvSpPr/>
            <p:nvPr/>
          </p:nvSpPr>
          <p:spPr>
            <a:xfrm>
              <a:off x="815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" name="tx44"/>
            <p:cNvSpPr/>
            <p:nvPr/>
          </p:nvSpPr>
          <p:spPr>
            <a:xfrm>
              <a:off x="690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4" name="tx45"/>
            <p:cNvSpPr/>
            <p:nvPr/>
          </p:nvSpPr>
          <p:spPr>
            <a:xfrm>
              <a:off x="690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5" name="tx46"/>
            <p:cNvSpPr/>
            <p:nvPr/>
          </p:nvSpPr>
          <p:spPr>
            <a:xfrm>
              <a:off x="690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06" name="tx47"/>
            <p:cNvSpPr/>
            <p:nvPr/>
          </p:nvSpPr>
          <p:spPr>
            <a:xfrm>
              <a:off x="690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07" name="pl48"/>
            <p:cNvSpPr/>
            <p:nvPr/>
          </p:nvSpPr>
          <p:spPr>
            <a:xfrm>
              <a:off x="905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49"/>
            <p:cNvSpPr/>
            <p:nvPr/>
          </p:nvSpPr>
          <p:spPr>
            <a:xfrm>
              <a:off x="905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50"/>
            <p:cNvSpPr/>
            <p:nvPr/>
          </p:nvSpPr>
          <p:spPr>
            <a:xfrm>
              <a:off x="905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51"/>
            <p:cNvSpPr/>
            <p:nvPr/>
          </p:nvSpPr>
          <p:spPr>
            <a:xfrm>
              <a:off x="905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52"/>
            <p:cNvSpPr/>
            <p:nvPr/>
          </p:nvSpPr>
          <p:spPr>
            <a:xfrm>
              <a:off x="905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53"/>
            <p:cNvSpPr/>
            <p:nvPr/>
          </p:nvSpPr>
          <p:spPr>
            <a:xfrm>
              <a:off x="10985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54"/>
            <p:cNvSpPr/>
            <p:nvPr/>
          </p:nvSpPr>
          <p:spPr>
            <a:xfrm>
              <a:off x="197887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55"/>
            <p:cNvSpPr/>
            <p:nvPr/>
          </p:nvSpPr>
          <p:spPr>
            <a:xfrm>
              <a:off x="285921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56"/>
            <p:cNvSpPr/>
            <p:nvPr/>
          </p:nvSpPr>
          <p:spPr>
            <a:xfrm>
              <a:off x="37395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57"/>
            <p:cNvSpPr/>
            <p:nvPr/>
          </p:nvSpPr>
          <p:spPr>
            <a:xfrm>
              <a:off x="10674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58"/>
            <p:cNvSpPr/>
            <p:nvPr/>
          </p:nvSpPr>
          <p:spPr>
            <a:xfrm>
              <a:off x="1885643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59"/>
            <p:cNvSpPr/>
            <p:nvPr/>
          </p:nvSpPr>
          <p:spPr>
            <a:xfrm>
              <a:off x="2765979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9" name="tx60"/>
            <p:cNvSpPr/>
            <p:nvPr/>
          </p:nvSpPr>
          <p:spPr>
            <a:xfrm>
              <a:off x="36463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20" name="tx61"/>
            <p:cNvSpPr/>
            <p:nvPr/>
          </p:nvSpPr>
          <p:spPr>
            <a:xfrm>
              <a:off x="23065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121" name="tx62"/>
            <p:cNvSpPr/>
            <p:nvPr/>
          </p:nvSpPr>
          <p:spPr>
            <a:xfrm rot="-5400000">
              <a:off x="304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  <p:grpSp>
        <p:nvGrpSpPr>
          <p:cNvPr id="122" name="grp2"/>
          <p:cNvGrpSpPr/>
          <p:nvPr/>
        </p:nvGrpSpPr>
        <p:grpSpPr>
          <a:xfrm>
            <a:off x="6172200" y="1600200"/>
            <a:ext cx="4038600" cy="4525962"/>
            <a:chOff x="4648200" y="1600200"/>
            <a:chExt cx="4038600" cy="4525962"/>
          </a:xfrm>
        </p:grpSpPr>
        <p:sp>
          <p:nvSpPr>
            <p:cNvPr id="4" name="rc4"/>
            <p:cNvSpPr/>
            <p:nvPr/>
          </p:nvSpPr>
          <p:spPr>
            <a:xfrm>
              <a:off x="4648200" y="1600200"/>
              <a:ext cx="4038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648200" y="1600200"/>
              <a:ext cx="4038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131080" y="1669789"/>
              <a:ext cx="3486130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131080" y="508431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131080" y="4169263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131080" y="3254207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131080" y="2339152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72970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1004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49038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37071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131080" y="5541846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131080" y="4626791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131080" y="3711735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131080" y="2796679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131080" y="1881624"/>
              <a:ext cx="3486130" cy="0"/>
            </a:xfrm>
            <a:custGeom>
              <a:avLst/>
              <a:gdLst/>
              <a:ahLst/>
              <a:cxnLst/>
              <a:rect l="0" t="0" r="0" b="0"/>
              <a:pathLst>
                <a:path w="3486130">
                  <a:moveTo>
                    <a:pt x="0" y="0"/>
                  </a:moveTo>
                  <a:lnTo>
                    <a:pt x="3486130" y="0"/>
                  </a:lnTo>
                  <a:lnTo>
                    <a:pt x="3486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2895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16987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50212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93054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5264714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440782" y="5517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616849" y="551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792916" y="5516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968983" y="5516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6145050" y="5515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6321118" y="5513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6497185" y="5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6673252" y="549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6849319" y="5476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7025386" y="543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7201454" y="5370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7377521" y="52562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7553588" y="507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7729655" y="4798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905722" y="4386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8081790" y="3796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8257857" y="2964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8433924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5006294" y="550015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81983" y="45850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81983" y="3670043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1983" y="275498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81983" y="18399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096285" y="55418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096285" y="462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096285" y="37117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096285" y="2796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096285" y="18816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2895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16987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7050212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93054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5258463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76643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56979" y="578716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837315" y="5787113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7542" y="5901662"/>
              <a:ext cx="753206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4495108" y="3647088"/>
              <a:ext cx="543520" cy="1018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plot locations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3352800" y="1828800"/>
            <a:ext cx="1828800" cy="1828800"/>
            <a:chOff x="1828800" y="1828800"/>
            <a:chExt cx="1828800" cy="1828800"/>
          </a:xfrm>
        </p:grpSpPr>
        <p:sp>
          <p:nvSpPr>
            <p:cNvPr id="49" name="rc4"/>
            <p:cNvSpPr/>
            <p:nvPr/>
          </p:nvSpPr>
          <p:spPr>
            <a:xfrm>
              <a:off x="1828800" y="1828800"/>
              <a:ext cx="18288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"/>
            <p:cNvSpPr/>
            <p:nvPr/>
          </p:nvSpPr>
          <p:spPr>
            <a:xfrm>
              <a:off x="2570056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6"/>
            <p:cNvSpPr/>
            <p:nvPr/>
          </p:nvSpPr>
          <p:spPr>
            <a:xfrm>
              <a:off x="2605804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7"/>
            <p:cNvSpPr/>
            <p:nvPr/>
          </p:nvSpPr>
          <p:spPr>
            <a:xfrm>
              <a:off x="2641552" y="268520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8"/>
            <p:cNvSpPr/>
            <p:nvPr/>
          </p:nvSpPr>
          <p:spPr>
            <a:xfrm>
              <a:off x="2677301" y="26851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9"/>
            <p:cNvSpPr/>
            <p:nvPr/>
          </p:nvSpPr>
          <p:spPr>
            <a:xfrm>
              <a:off x="2713049" y="268518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10"/>
            <p:cNvSpPr/>
            <p:nvPr/>
          </p:nvSpPr>
          <p:spPr>
            <a:xfrm>
              <a:off x="2748797" y="268515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11"/>
            <p:cNvSpPr/>
            <p:nvPr/>
          </p:nvSpPr>
          <p:spPr>
            <a:xfrm>
              <a:off x="2784545" y="268507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12"/>
            <p:cNvSpPr/>
            <p:nvPr/>
          </p:nvSpPr>
          <p:spPr>
            <a:xfrm>
              <a:off x="2820293" y="268489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13"/>
            <p:cNvSpPr/>
            <p:nvPr/>
          </p:nvSpPr>
          <p:spPr>
            <a:xfrm>
              <a:off x="2856041" y="268449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14"/>
            <p:cNvSpPr/>
            <p:nvPr/>
          </p:nvSpPr>
          <p:spPr>
            <a:xfrm>
              <a:off x="2891790" y="268372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15"/>
            <p:cNvSpPr/>
            <p:nvPr/>
          </p:nvSpPr>
          <p:spPr>
            <a:xfrm>
              <a:off x="2927538" y="268229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16"/>
            <p:cNvSpPr/>
            <p:nvPr/>
          </p:nvSpPr>
          <p:spPr>
            <a:xfrm>
              <a:off x="2963286" y="267980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17"/>
            <p:cNvSpPr/>
            <p:nvPr/>
          </p:nvSpPr>
          <p:spPr>
            <a:xfrm>
              <a:off x="2999034" y="2675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18"/>
            <p:cNvSpPr/>
            <p:nvPr/>
          </p:nvSpPr>
          <p:spPr>
            <a:xfrm>
              <a:off x="3034782" y="266906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19"/>
            <p:cNvSpPr/>
            <p:nvPr/>
          </p:nvSpPr>
          <p:spPr>
            <a:xfrm>
              <a:off x="3070530" y="265881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20"/>
            <p:cNvSpPr/>
            <p:nvPr/>
          </p:nvSpPr>
          <p:spPr>
            <a:xfrm>
              <a:off x="3106278" y="264368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21"/>
            <p:cNvSpPr/>
            <p:nvPr/>
          </p:nvSpPr>
          <p:spPr>
            <a:xfrm>
              <a:off x="3142027" y="26220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22"/>
            <p:cNvSpPr/>
            <p:nvPr/>
          </p:nvSpPr>
          <p:spPr>
            <a:xfrm>
              <a:off x="3177775" y="259141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23"/>
            <p:cNvSpPr/>
            <p:nvPr/>
          </p:nvSpPr>
          <p:spPr>
            <a:xfrm>
              <a:off x="3213523" y="25497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24"/>
            <p:cNvSpPr/>
            <p:nvPr/>
          </p:nvSpPr>
          <p:spPr>
            <a:xfrm>
              <a:off x="2604346" y="2724912"/>
              <a:ext cx="625592" cy="0"/>
            </a:xfrm>
            <a:custGeom>
              <a:avLst/>
              <a:gdLst/>
              <a:ahLst/>
              <a:cxnLst/>
              <a:rect l="0" t="0" r="0" b="0"/>
              <a:pathLst>
                <a:path w="625592">
                  <a:moveTo>
                    <a:pt x="0" y="0"/>
                  </a:moveTo>
                  <a:lnTo>
                    <a:pt x="6255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25"/>
            <p:cNvSpPr/>
            <p:nvPr/>
          </p:nvSpPr>
          <p:spPr>
            <a:xfrm>
              <a:off x="2604346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26"/>
            <p:cNvSpPr/>
            <p:nvPr/>
          </p:nvSpPr>
          <p:spPr>
            <a:xfrm>
              <a:off x="2693717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27"/>
            <p:cNvSpPr/>
            <p:nvPr/>
          </p:nvSpPr>
          <p:spPr>
            <a:xfrm>
              <a:off x="2783087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28"/>
            <p:cNvSpPr/>
            <p:nvPr/>
          </p:nvSpPr>
          <p:spPr>
            <a:xfrm>
              <a:off x="2872457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29"/>
            <p:cNvSpPr/>
            <p:nvPr/>
          </p:nvSpPr>
          <p:spPr>
            <a:xfrm>
              <a:off x="2961828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30"/>
            <p:cNvSpPr/>
            <p:nvPr/>
          </p:nvSpPr>
          <p:spPr>
            <a:xfrm>
              <a:off x="3051198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31"/>
            <p:cNvSpPr/>
            <p:nvPr/>
          </p:nvSpPr>
          <p:spPr>
            <a:xfrm>
              <a:off x="3140568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32"/>
            <p:cNvSpPr/>
            <p:nvPr/>
          </p:nvSpPr>
          <p:spPr>
            <a:xfrm>
              <a:off x="3229939" y="2724912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33"/>
            <p:cNvSpPr/>
            <p:nvPr/>
          </p:nvSpPr>
          <p:spPr>
            <a:xfrm>
              <a:off x="2561967" y="2942698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34"/>
            <p:cNvSpPr/>
            <p:nvPr/>
          </p:nvSpPr>
          <p:spPr>
            <a:xfrm>
              <a:off x="2834691" y="294269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0" name="pl35"/>
            <p:cNvSpPr/>
            <p:nvPr/>
          </p:nvSpPr>
          <p:spPr>
            <a:xfrm>
              <a:off x="2578608" y="2585035"/>
              <a:ext cx="0" cy="134458"/>
            </a:xfrm>
            <a:custGeom>
              <a:avLst/>
              <a:gdLst/>
              <a:ahLst/>
              <a:cxnLst/>
              <a:rect l="0" t="0" r="0" b="0"/>
              <a:pathLst>
                <a:path h="134458">
                  <a:moveTo>
                    <a:pt x="0" y="134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36"/>
            <p:cNvSpPr/>
            <p:nvPr/>
          </p:nvSpPr>
          <p:spPr>
            <a:xfrm>
              <a:off x="2487167" y="271949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37"/>
            <p:cNvSpPr/>
            <p:nvPr/>
          </p:nvSpPr>
          <p:spPr>
            <a:xfrm>
              <a:off x="2487167" y="268587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38"/>
            <p:cNvSpPr/>
            <p:nvPr/>
          </p:nvSpPr>
          <p:spPr>
            <a:xfrm>
              <a:off x="2487167" y="265226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39"/>
            <p:cNvSpPr/>
            <p:nvPr/>
          </p:nvSpPr>
          <p:spPr>
            <a:xfrm>
              <a:off x="2487167" y="2618649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40"/>
            <p:cNvSpPr/>
            <p:nvPr/>
          </p:nvSpPr>
          <p:spPr>
            <a:xfrm>
              <a:off x="2487167" y="258503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41"/>
            <p:cNvSpPr/>
            <p:nvPr/>
          </p:nvSpPr>
          <p:spPr>
            <a:xfrm rot="-5400000">
              <a:off x="2261074" y="2663794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pl42"/>
            <p:cNvSpPr/>
            <p:nvPr/>
          </p:nvSpPr>
          <p:spPr>
            <a:xfrm>
              <a:off x="2578608" y="2578608"/>
              <a:ext cx="694944" cy="146304"/>
            </a:xfrm>
            <a:custGeom>
              <a:avLst/>
              <a:gdLst/>
              <a:ahLst/>
              <a:cxnLst/>
              <a:rect l="0" t="0" r="0" b="0"/>
              <a:pathLst>
                <a:path w="694944" h="146304">
                  <a:moveTo>
                    <a:pt x="0" y="146304"/>
                  </a:moveTo>
                  <a:lnTo>
                    <a:pt x="694944" y="146304"/>
                  </a:lnTo>
                  <a:lnTo>
                    <a:pt x="694944" y="0"/>
                  </a:lnTo>
                  <a:lnTo>
                    <a:pt x="0" y="0"/>
                  </a:lnTo>
                  <a:lnTo>
                    <a:pt x="0" y="146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43"/>
            <p:cNvSpPr/>
            <p:nvPr/>
          </p:nvSpPr>
          <p:spPr>
            <a:xfrm>
              <a:off x="2515239" y="3282934"/>
              <a:ext cx="821680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89" name="tx44"/>
            <p:cNvSpPr/>
            <p:nvPr/>
          </p:nvSpPr>
          <p:spPr>
            <a:xfrm rot="-5400000">
              <a:off x="1641376" y="2596209"/>
              <a:ext cx="59293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  <p:grpSp>
        <p:nvGrpSpPr>
          <p:cNvPr id="90" name="grp2"/>
          <p:cNvGrpSpPr/>
          <p:nvPr/>
        </p:nvGrpSpPr>
        <p:grpSpPr>
          <a:xfrm>
            <a:off x="5181600" y="3657600"/>
            <a:ext cx="2743200" cy="2743200"/>
            <a:chOff x="3657600" y="3657600"/>
            <a:chExt cx="2743200" cy="2743200"/>
          </a:xfrm>
        </p:grpSpPr>
        <p:sp>
          <p:nvSpPr>
            <p:cNvPr id="4" name="rc4"/>
            <p:cNvSpPr/>
            <p:nvPr/>
          </p:nvSpPr>
          <p:spPr>
            <a:xfrm>
              <a:off x="3657600" y="36576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4432723" y="53945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515508" y="539453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598293" y="539452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681078" y="539450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4763864" y="539442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846649" y="53942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929434" y="5393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5012219" y="539228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5095004" y="538941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5177790" y="538381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260575" y="537345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343360" y="535542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5426145" y="532508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508930" y="527755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5591715" y="520322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5674501" y="509356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57286" y="49363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840071" y="47145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922856" y="4412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467013" y="5468112"/>
              <a:ext cx="1448740" cy="0"/>
            </a:xfrm>
            <a:custGeom>
              <a:avLst/>
              <a:gdLst/>
              <a:ahLst/>
              <a:cxnLst/>
              <a:rect l="0" t="0" r="0" b="0"/>
              <a:pathLst>
                <a:path w="1448740">
                  <a:moveTo>
                    <a:pt x="0" y="0"/>
                  </a:moveTo>
                  <a:lnTo>
                    <a:pt x="1448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467013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673976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880939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087902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294865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501828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708791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915754" y="546811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4424634" y="5685898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3802" y="568589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67728" y="568589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81654" y="5685823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4407408" y="4454004"/>
              <a:ext cx="0" cy="974822"/>
            </a:xfrm>
            <a:custGeom>
              <a:avLst/>
              <a:gdLst/>
              <a:ahLst/>
              <a:cxnLst/>
              <a:rect l="0" t="0" r="0" b="0"/>
              <a:pathLst>
                <a:path h="974822">
                  <a:moveTo>
                    <a:pt x="0" y="974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315968" y="542882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315968" y="518512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315968" y="494141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315968" y="469771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315968" y="445400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089874" y="5373127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05116" y="4885716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05116" y="4398305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407408" y="4407408"/>
              <a:ext cx="1609343" cy="1060704"/>
            </a:xfrm>
            <a:custGeom>
              <a:avLst/>
              <a:gdLst/>
              <a:ahLst/>
              <a:cxnLst/>
              <a:rect l="0" t="0" r="0" b="0"/>
              <a:pathLst>
                <a:path w="1609343" h="1060704">
                  <a:moveTo>
                    <a:pt x="0" y="1060704"/>
                  </a:moveTo>
                  <a:lnTo>
                    <a:pt x="1609343" y="1060704"/>
                  </a:lnTo>
                  <a:lnTo>
                    <a:pt x="1609343" y="0"/>
                  </a:lnTo>
                  <a:lnTo>
                    <a:pt x="0" y="0"/>
                  </a:lnTo>
                  <a:lnTo>
                    <a:pt x="0" y="1060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4801239" y="6026134"/>
              <a:ext cx="821680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470176" y="4882209"/>
              <a:ext cx="59293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00"/>
                </a:lnSpc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202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Untitled</vt:lpstr>
      <vt:lpstr>Table</vt:lpstr>
      <vt:lpstr>Slide with Plot</vt:lpstr>
      <vt:lpstr>Slide with ggplot</vt:lpstr>
      <vt:lpstr>Slide with ggplot</vt:lpstr>
      <vt:lpstr>ggplot in left column</vt:lpstr>
      <vt:lpstr>ggplot in right column</vt:lpstr>
      <vt:lpstr>ggplot in both columns</vt:lpstr>
      <vt:lpstr>custom plot locations</vt:lpstr>
      <vt:lpstr>Non-editable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Your Name</dc:creator>
  <cp:keywords/>
  <cp:lastModifiedBy>Albers, Sam CITZ:EX</cp:lastModifiedBy>
  <cp:revision>6</cp:revision>
  <dcterms:created xsi:type="dcterms:W3CDTF">2021-01-05T17:35:46Z</dcterms:created>
  <dcterms:modified xsi:type="dcterms:W3CDTF">2021-01-20T00:10:50Z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2021-01-05</vt:lpwstr>
  </property>
  <property fmtid="{D5CDD505-2E9C-101B-9397-08002B2CF9AE}" pid="3" name="output">
    <vt:lpwstr>officedown::rpptx_document</vt:lpwstr>
  </property>
</Properties>
</file>