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58" d="100"/>
          <a:sy n="58" d="100"/>
        </p:scale>
        <p:origin x="830" y="5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2130426"/>
            <a:ext cx="7772400" cy="1470025"/>
          </a:xfrm>
        </p:spPr>
        <p:txBody>
          <a:bodyPr/>
          <a:lstStyle/>
          <a:p>
            <a:r>
              <a:t>Untitled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95600" y="3886200"/>
            <a:ext cx="6400800" cy="1752600"/>
          </a:xfrm>
        </p:spPr>
        <p:txBody>
          <a:bodyPr/>
          <a:lstStyle/>
          <a:p>
            <a:br/>
            <a:br/>
            <a:r>
              <a:t>Your Name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t>2021-01-05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Non-editable plot</a:t>
            </a:r>
          </a:p>
        </p:txBody>
      </p:sp>
      <p:grpSp>
        <p:nvGrpSpPr>
          <p:cNvPr id="3" name="grp2"/>
          <p:cNvGrpSpPr/>
          <p:nvPr/>
        </p:nvGrpSpPr>
        <p:grpSpPr>
          <a:xfrm>
            <a:off x="1981200" y="1600200"/>
            <a:ext cx="8229600" cy="4525962"/>
            <a:chOff x="457200" y="1600200"/>
            <a:chExt cx="8229600" cy="4525962"/>
          </a:xfrm>
        </p:grpSpPr>
        <p:sp>
          <p:nvSpPr>
            <p:cNvPr id="4" name="rc4"/>
            <p:cNvSpPr>
              <a:spLocks noSelect="1" noRot="1" noMove="1" noResize="1" noEditPoints="1" noChangeShapeType="1" noTextEdit="1"/>
            </p:cNvSpPr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pt5"/>
            <p:cNvSpPr>
              <a:spLocks noSelect="1" noRot="1" noMove="1" noResize="1" noEditPoints="1" noChangeShapeType="1" noTextEdit="1"/>
            </p:cNvSpPr>
            <p:nvPr/>
          </p:nvSpPr>
          <p:spPr>
            <a:xfrm>
              <a:off x="1435523" y="5053871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pt6"/>
            <p:cNvSpPr>
              <a:spLocks noSelect="1" noRot="1" noMove="1" noResize="1" noEditPoints="1" noChangeShapeType="1" noTextEdit="1"/>
            </p:cNvSpPr>
            <p:nvPr/>
          </p:nvSpPr>
          <p:spPr>
            <a:xfrm>
              <a:off x="1800530" y="5053868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t7"/>
            <p:cNvSpPr>
              <a:spLocks noSelect="1" noRot="1" noMove="1" noResize="1" noEditPoints="1" noChangeShapeType="1" noTextEdit="1"/>
            </p:cNvSpPr>
            <p:nvPr/>
          </p:nvSpPr>
          <p:spPr>
            <a:xfrm>
              <a:off x="2165538" y="5053852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t8"/>
            <p:cNvSpPr>
              <a:spLocks noSelect="1" noRot="1" noMove="1" noResize="1" noEditPoints="1" noChangeShapeType="1" noTextEdit="1"/>
            </p:cNvSpPr>
            <p:nvPr/>
          </p:nvSpPr>
          <p:spPr>
            <a:xfrm>
              <a:off x="2530545" y="5053774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t9"/>
            <p:cNvSpPr>
              <a:spLocks noSelect="1" noRot="1" noMove="1" noResize="1" noEditPoints="1" noChangeShapeType="1" noTextEdit="1"/>
            </p:cNvSpPr>
            <p:nvPr/>
          </p:nvSpPr>
          <p:spPr>
            <a:xfrm>
              <a:off x="2895552" y="5053578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t10"/>
            <p:cNvSpPr>
              <a:spLocks noSelect="1" noRot="1" noMove="1" noResize="1" noEditPoints="1" noChangeShapeType="1" noTextEdit="1"/>
            </p:cNvSpPr>
            <p:nvPr/>
          </p:nvSpPr>
          <p:spPr>
            <a:xfrm>
              <a:off x="3260560" y="5052990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t11"/>
            <p:cNvSpPr>
              <a:spLocks noSelect="1" noRot="1" noMove="1" noResize="1" noEditPoints="1" noChangeShapeType="1" noTextEdit="1"/>
            </p:cNvSpPr>
            <p:nvPr/>
          </p:nvSpPr>
          <p:spPr>
            <a:xfrm>
              <a:off x="3625567" y="5051422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t12"/>
            <p:cNvSpPr>
              <a:spLocks noSelect="1" noRot="1" noMove="1" noResize="1" noEditPoints="1" noChangeShapeType="1" noTextEdit="1"/>
            </p:cNvSpPr>
            <p:nvPr/>
          </p:nvSpPr>
          <p:spPr>
            <a:xfrm>
              <a:off x="3990575" y="5047828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t13"/>
            <p:cNvSpPr>
              <a:spLocks noSelect="1" noRot="1" noMove="1" noResize="1" noEditPoints="1" noChangeShapeType="1" noTextEdit="1"/>
            </p:cNvSpPr>
            <p:nvPr/>
          </p:nvSpPr>
          <p:spPr>
            <a:xfrm>
              <a:off x="4355582" y="5040152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t14"/>
            <p:cNvSpPr>
              <a:spLocks noSelect="1" noRot="1" noMove="1" noResize="1" noEditPoints="1" noChangeShapeType="1" noTextEdit="1"/>
            </p:cNvSpPr>
            <p:nvPr/>
          </p:nvSpPr>
          <p:spPr>
            <a:xfrm>
              <a:off x="4720590" y="5025126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t15"/>
            <p:cNvSpPr>
              <a:spLocks noSelect="1" noRot="1" noMove="1" noResize="1" noEditPoints="1" noChangeShapeType="1" noTextEdit="1"/>
            </p:cNvSpPr>
            <p:nvPr/>
          </p:nvSpPr>
          <p:spPr>
            <a:xfrm>
              <a:off x="5085597" y="4997360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t16"/>
            <p:cNvSpPr>
              <a:spLocks noSelect="1" noRot="1" noMove="1" noResize="1" noEditPoints="1" noChangeShapeType="1" noTextEdit="1"/>
            </p:cNvSpPr>
            <p:nvPr/>
          </p:nvSpPr>
          <p:spPr>
            <a:xfrm>
              <a:off x="5450604" y="4949015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t17"/>
            <p:cNvSpPr>
              <a:spLocks noSelect="1" noRot="1" noMove="1" noResize="1" noEditPoints="1" noChangeShapeType="1" noTextEdit="1"/>
            </p:cNvSpPr>
            <p:nvPr/>
          </p:nvSpPr>
          <p:spPr>
            <a:xfrm>
              <a:off x="5815612" y="4867678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t18"/>
            <p:cNvSpPr>
              <a:spLocks noSelect="1" noRot="1" noMove="1" noResize="1" noEditPoints="1" noChangeShapeType="1" noTextEdit="1"/>
            </p:cNvSpPr>
            <p:nvPr/>
          </p:nvSpPr>
          <p:spPr>
            <a:xfrm>
              <a:off x="6180619" y="4740283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t19"/>
            <p:cNvSpPr>
              <a:spLocks noSelect="1" noRot="1" noMove="1" noResize="1" noEditPoints="1" noChangeShapeType="1" noTextEdit="1"/>
            </p:cNvSpPr>
            <p:nvPr/>
          </p:nvSpPr>
          <p:spPr>
            <a:xfrm>
              <a:off x="6545627" y="4541023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t20"/>
            <p:cNvSpPr>
              <a:spLocks noSelect="1" noRot="1" noMove="1" noResize="1" noEditPoints="1" noChangeShapeType="1" noTextEdit="1"/>
            </p:cNvSpPr>
            <p:nvPr/>
          </p:nvSpPr>
          <p:spPr>
            <a:xfrm>
              <a:off x="6910634" y="4247033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t21"/>
            <p:cNvSpPr>
              <a:spLocks noSelect="1" noRot="1" noMove="1" noResize="1" noEditPoints="1" noChangeShapeType="1" noTextEdit="1"/>
            </p:cNvSpPr>
            <p:nvPr/>
          </p:nvSpPr>
          <p:spPr>
            <a:xfrm>
              <a:off x="7275641" y="3825648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t22"/>
            <p:cNvSpPr>
              <a:spLocks noSelect="1" noRot="1" noMove="1" noResize="1" noEditPoints="1" noChangeShapeType="1" noTextEdit="1"/>
            </p:cNvSpPr>
            <p:nvPr/>
          </p:nvSpPr>
          <p:spPr>
            <a:xfrm>
              <a:off x="7640649" y="3231136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t23"/>
            <p:cNvSpPr>
              <a:spLocks noSelect="1" noRot="1" noMove="1" noResize="1" noEditPoints="1" noChangeShapeType="1" noTextEdit="1"/>
            </p:cNvSpPr>
            <p:nvPr/>
          </p:nvSpPr>
          <p:spPr>
            <a:xfrm>
              <a:off x="8005656" y="2421031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24"/>
            <p:cNvSpPr>
              <a:spLocks noSelect="1" noRot="1" noMove="1" noResize="1" noEditPoints="1" noChangeShapeType="1" noTextEdit="1"/>
            </p:cNvSpPr>
            <p:nvPr/>
          </p:nvSpPr>
          <p:spPr>
            <a:xfrm>
              <a:off x="1469813" y="5193474"/>
              <a:ext cx="6387629" cy="0"/>
            </a:xfrm>
            <a:custGeom>
              <a:avLst/>
              <a:gdLst/>
              <a:ahLst/>
              <a:cxnLst/>
              <a:rect l="0" t="0" r="0" b="0"/>
              <a:pathLst>
                <a:path w="6387629">
                  <a:moveTo>
                    <a:pt x="0" y="0"/>
                  </a:moveTo>
                  <a:lnTo>
                    <a:pt x="638762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l25"/>
            <p:cNvSpPr>
              <a:spLocks noSelect="1" noRot="1" noMove="1" noResize="1" noEditPoints="1" noChangeShapeType="1" noTextEdit="1"/>
            </p:cNvSpPr>
            <p:nvPr/>
          </p:nvSpPr>
          <p:spPr>
            <a:xfrm>
              <a:off x="1469813" y="5193474"/>
              <a:ext cx="0" cy="91439"/>
            </a:xfrm>
            <a:custGeom>
              <a:avLst/>
              <a:gdLst/>
              <a:ahLst/>
              <a:cxnLst/>
              <a:rect l="0" t="0" r="0" b="0"/>
              <a:pathLst>
                <a:path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l26"/>
            <p:cNvSpPr>
              <a:spLocks noSelect="1" noRot="1" noMove="1" noResize="1" noEditPoints="1" noChangeShapeType="1" noTextEdit="1"/>
            </p:cNvSpPr>
            <p:nvPr/>
          </p:nvSpPr>
          <p:spPr>
            <a:xfrm>
              <a:off x="2382331" y="5193474"/>
              <a:ext cx="0" cy="91439"/>
            </a:xfrm>
            <a:custGeom>
              <a:avLst/>
              <a:gdLst/>
              <a:ahLst/>
              <a:cxnLst/>
              <a:rect l="0" t="0" r="0" b="0"/>
              <a:pathLst>
                <a:path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l27"/>
            <p:cNvSpPr>
              <a:spLocks noSelect="1" noRot="1" noMove="1" noResize="1" noEditPoints="1" noChangeShapeType="1" noTextEdit="1"/>
            </p:cNvSpPr>
            <p:nvPr/>
          </p:nvSpPr>
          <p:spPr>
            <a:xfrm>
              <a:off x="3294850" y="5193474"/>
              <a:ext cx="0" cy="91439"/>
            </a:xfrm>
            <a:custGeom>
              <a:avLst/>
              <a:gdLst/>
              <a:ahLst/>
              <a:cxnLst/>
              <a:rect l="0" t="0" r="0" b="0"/>
              <a:pathLst>
                <a:path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l28"/>
            <p:cNvSpPr>
              <a:spLocks noSelect="1" noRot="1" noMove="1" noResize="1" noEditPoints="1" noChangeShapeType="1" noTextEdit="1"/>
            </p:cNvSpPr>
            <p:nvPr/>
          </p:nvSpPr>
          <p:spPr>
            <a:xfrm>
              <a:off x="4207368" y="5193474"/>
              <a:ext cx="0" cy="91439"/>
            </a:xfrm>
            <a:custGeom>
              <a:avLst/>
              <a:gdLst/>
              <a:ahLst/>
              <a:cxnLst/>
              <a:rect l="0" t="0" r="0" b="0"/>
              <a:pathLst>
                <a:path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l29"/>
            <p:cNvSpPr>
              <a:spLocks noSelect="1" noRot="1" noMove="1" noResize="1" noEditPoints="1" noChangeShapeType="1" noTextEdit="1"/>
            </p:cNvSpPr>
            <p:nvPr/>
          </p:nvSpPr>
          <p:spPr>
            <a:xfrm>
              <a:off x="5119887" y="5193474"/>
              <a:ext cx="0" cy="91439"/>
            </a:xfrm>
            <a:custGeom>
              <a:avLst/>
              <a:gdLst/>
              <a:ahLst/>
              <a:cxnLst/>
              <a:rect l="0" t="0" r="0" b="0"/>
              <a:pathLst>
                <a:path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l30"/>
            <p:cNvSpPr>
              <a:spLocks noSelect="1" noRot="1" noMove="1" noResize="1" noEditPoints="1" noChangeShapeType="1" noTextEdit="1"/>
            </p:cNvSpPr>
            <p:nvPr/>
          </p:nvSpPr>
          <p:spPr>
            <a:xfrm>
              <a:off x="6032405" y="5193474"/>
              <a:ext cx="0" cy="91439"/>
            </a:xfrm>
            <a:custGeom>
              <a:avLst/>
              <a:gdLst/>
              <a:ahLst/>
              <a:cxnLst/>
              <a:rect l="0" t="0" r="0" b="0"/>
              <a:pathLst>
                <a:path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l31"/>
            <p:cNvSpPr>
              <a:spLocks noSelect="1" noRot="1" noMove="1" noResize="1" noEditPoints="1" noChangeShapeType="1" noTextEdit="1"/>
            </p:cNvSpPr>
            <p:nvPr/>
          </p:nvSpPr>
          <p:spPr>
            <a:xfrm>
              <a:off x="6944924" y="5193474"/>
              <a:ext cx="0" cy="91439"/>
            </a:xfrm>
            <a:custGeom>
              <a:avLst/>
              <a:gdLst/>
              <a:ahLst/>
              <a:cxnLst/>
              <a:rect l="0" t="0" r="0" b="0"/>
              <a:pathLst>
                <a:path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pl32"/>
            <p:cNvSpPr>
              <a:spLocks noSelect="1" noRot="1" noMove="1" noResize="1" noEditPoints="1" noChangeShapeType="1" noTextEdit="1"/>
            </p:cNvSpPr>
            <p:nvPr/>
          </p:nvSpPr>
          <p:spPr>
            <a:xfrm>
              <a:off x="7857442" y="5193474"/>
              <a:ext cx="0" cy="91439"/>
            </a:xfrm>
            <a:custGeom>
              <a:avLst/>
              <a:gdLst/>
              <a:ahLst/>
              <a:cxnLst/>
              <a:rect l="0" t="0" r="0" b="0"/>
              <a:pathLst>
                <a:path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tx33"/>
            <p:cNvSpPr>
              <a:spLocks noSelect="1" noRot="1" noMove="1" noResize="1" noEditPoints="1" noChangeShapeType="1" noTextEdit="1"/>
            </p:cNvSpPr>
            <p:nvPr/>
          </p:nvSpPr>
          <p:spPr>
            <a:xfrm>
              <a:off x="1427434" y="5411261"/>
              <a:ext cx="84757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200"/>
                </a:lnSpc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34" name="tx34"/>
            <p:cNvSpPr>
              <a:spLocks noSelect="1" noRot="1" noMove="1" noResize="1" noEditPoints="1" noChangeShapeType="1" noTextEdit="1"/>
            </p:cNvSpPr>
            <p:nvPr/>
          </p:nvSpPr>
          <p:spPr>
            <a:xfrm>
              <a:off x="2297574" y="5411261"/>
              <a:ext cx="169515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200"/>
                </a:lnSpc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35" name="tx35"/>
            <p:cNvSpPr>
              <a:spLocks noSelect="1" noRot="1" noMove="1" noResize="1" noEditPoints="1" noChangeShapeType="1" noTextEdit="1"/>
            </p:cNvSpPr>
            <p:nvPr/>
          </p:nvSpPr>
          <p:spPr>
            <a:xfrm>
              <a:off x="3167713" y="5411261"/>
              <a:ext cx="254272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200"/>
                </a:lnSpc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36" name="tx36"/>
            <p:cNvSpPr>
              <a:spLocks noSelect="1" noRot="1" noMove="1" noResize="1" noEditPoints="1" noChangeShapeType="1" noTextEdit="1"/>
            </p:cNvSpPr>
            <p:nvPr/>
          </p:nvSpPr>
          <p:spPr>
            <a:xfrm>
              <a:off x="4080232" y="5411261"/>
              <a:ext cx="254272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200"/>
                </a:lnSpc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150</a:t>
              </a:r>
            </a:p>
          </p:txBody>
        </p:sp>
        <p:sp>
          <p:nvSpPr>
            <p:cNvPr id="37" name="tx37"/>
            <p:cNvSpPr>
              <a:spLocks noSelect="1" noRot="1" noMove="1" noResize="1" noEditPoints="1" noChangeShapeType="1" noTextEdit="1"/>
            </p:cNvSpPr>
            <p:nvPr/>
          </p:nvSpPr>
          <p:spPr>
            <a:xfrm>
              <a:off x="4992750" y="5411261"/>
              <a:ext cx="254272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200"/>
                </a:lnSpc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38" name="tx38"/>
            <p:cNvSpPr>
              <a:spLocks noSelect="1" noRot="1" noMove="1" noResize="1" noEditPoints="1" noChangeShapeType="1" noTextEdit="1"/>
            </p:cNvSpPr>
            <p:nvPr/>
          </p:nvSpPr>
          <p:spPr>
            <a:xfrm>
              <a:off x="5905269" y="5411261"/>
              <a:ext cx="254272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200"/>
                </a:lnSpc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250</a:t>
              </a:r>
            </a:p>
          </p:txBody>
        </p:sp>
        <p:sp>
          <p:nvSpPr>
            <p:cNvPr id="39" name="tx39"/>
            <p:cNvSpPr>
              <a:spLocks noSelect="1" noRot="1" noMove="1" noResize="1" noEditPoints="1" noChangeShapeType="1" noTextEdit="1"/>
            </p:cNvSpPr>
            <p:nvPr/>
          </p:nvSpPr>
          <p:spPr>
            <a:xfrm>
              <a:off x="6817788" y="5411186"/>
              <a:ext cx="254272" cy="1114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200"/>
                </a:lnSpc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300</a:t>
              </a:r>
            </a:p>
          </p:txBody>
        </p:sp>
        <p:sp>
          <p:nvSpPr>
            <p:cNvPr id="40" name="tx40"/>
            <p:cNvSpPr>
              <a:spLocks noSelect="1" noRot="1" noMove="1" noResize="1" noEditPoints="1" noChangeShapeType="1" noTextEdit="1"/>
            </p:cNvSpPr>
            <p:nvPr/>
          </p:nvSpPr>
          <p:spPr>
            <a:xfrm>
              <a:off x="7730306" y="5411186"/>
              <a:ext cx="254272" cy="1114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200"/>
                </a:lnSpc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350</a:t>
              </a:r>
            </a:p>
          </p:txBody>
        </p:sp>
        <p:sp>
          <p:nvSpPr>
            <p:cNvPr id="41" name="pl41"/>
            <p:cNvSpPr>
              <a:spLocks noSelect="1" noRot="1" noMove="1" noResize="1" noEditPoints="1" noChangeShapeType="1" noTextEdit="1"/>
            </p:cNvSpPr>
            <p:nvPr/>
          </p:nvSpPr>
          <p:spPr>
            <a:xfrm>
              <a:off x="1207008" y="2474920"/>
              <a:ext cx="0" cy="2613241"/>
            </a:xfrm>
            <a:custGeom>
              <a:avLst/>
              <a:gdLst/>
              <a:ahLst/>
              <a:cxnLst/>
              <a:rect l="0" t="0" r="0" b="0"/>
              <a:pathLst>
                <a:path h="2613241">
                  <a:moveTo>
                    <a:pt x="0" y="261324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" name="pl42"/>
            <p:cNvSpPr>
              <a:spLocks noSelect="1" noRot="1" noMove="1" noResize="1" noEditPoints="1" noChangeShapeType="1" noTextEdit="1"/>
            </p:cNvSpPr>
            <p:nvPr/>
          </p:nvSpPr>
          <p:spPr>
            <a:xfrm>
              <a:off x="1115567" y="5088162"/>
              <a:ext cx="91440" cy="0"/>
            </a:xfrm>
            <a:custGeom>
              <a:avLst/>
              <a:gdLst/>
              <a:ahLst/>
              <a:cxnLst/>
              <a:rect l="0" t="0" r="0" b="0"/>
              <a:pathLst>
                <a:path w="9144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" name="pl43"/>
            <p:cNvSpPr>
              <a:spLocks noSelect="1" noRot="1" noMove="1" noResize="1" noEditPoints="1" noChangeShapeType="1" noTextEdit="1"/>
            </p:cNvSpPr>
            <p:nvPr/>
          </p:nvSpPr>
          <p:spPr>
            <a:xfrm>
              <a:off x="1115567" y="4434851"/>
              <a:ext cx="91440" cy="0"/>
            </a:xfrm>
            <a:custGeom>
              <a:avLst/>
              <a:gdLst/>
              <a:ahLst/>
              <a:cxnLst/>
              <a:rect l="0" t="0" r="0" b="0"/>
              <a:pathLst>
                <a:path w="9144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" name="pl44"/>
            <p:cNvSpPr>
              <a:spLocks noSelect="1" noRot="1" noMove="1" noResize="1" noEditPoints="1" noChangeShapeType="1" noTextEdit="1"/>
            </p:cNvSpPr>
            <p:nvPr/>
          </p:nvSpPr>
          <p:spPr>
            <a:xfrm>
              <a:off x="1115567" y="3781541"/>
              <a:ext cx="91440" cy="0"/>
            </a:xfrm>
            <a:custGeom>
              <a:avLst/>
              <a:gdLst/>
              <a:ahLst/>
              <a:cxnLst/>
              <a:rect l="0" t="0" r="0" b="0"/>
              <a:pathLst>
                <a:path w="9144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" name="pl45"/>
            <p:cNvSpPr>
              <a:spLocks noSelect="1" noRot="1" noMove="1" noResize="1" noEditPoints="1" noChangeShapeType="1" noTextEdit="1"/>
            </p:cNvSpPr>
            <p:nvPr/>
          </p:nvSpPr>
          <p:spPr>
            <a:xfrm>
              <a:off x="1115567" y="3128231"/>
              <a:ext cx="91440" cy="0"/>
            </a:xfrm>
            <a:custGeom>
              <a:avLst/>
              <a:gdLst/>
              <a:ahLst/>
              <a:cxnLst/>
              <a:rect l="0" t="0" r="0" b="0"/>
              <a:pathLst>
                <a:path w="9144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" name="pl46"/>
            <p:cNvSpPr>
              <a:spLocks noSelect="1" noRot="1" noMove="1" noResize="1" noEditPoints="1" noChangeShapeType="1" noTextEdit="1"/>
            </p:cNvSpPr>
            <p:nvPr/>
          </p:nvSpPr>
          <p:spPr>
            <a:xfrm>
              <a:off x="1115567" y="2474920"/>
              <a:ext cx="91440" cy="0"/>
            </a:xfrm>
            <a:custGeom>
              <a:avLst/>
              <a:gdLst/>
              <a:ahLst/>
              <a:cxnLst/>
              <a:rect l="0" t="0" r="0" b="0"/>
              <a:pathLst>
                <a:path w="9144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" name="tx47"/>
            <p:cNvSpPr>
              <a:spLocks noSelect="1" noRot="1" noMove="1" noResize="1" noEditPoints="1" noChangeShapeType="1" noTextEdit="1"/>
            </p:cNvSpPr>
            <p:nvPr/>
          </p:nvSpPr>
          <p:spPr>
            <a:xfrm rot="-5400000">
              <a:off x="889474" y="5032463"/>
              <a:ext cx="84757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200"/>
                </a:lnSpc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48" name="tx48"/>
            <p:cNvSpPr>
              <a:spLocks noSelect="1" noRot="1" noMove="1" noResize="1" noEditPoints="1" noChangeShapeType="1" noTextEdit="1"/>
            </p:cNvSpPr>
            <p:nvPr/>
          </p:nvSpPr>
          <p:spPr>
            <a:xfrm rot="-5400000">
              <a:off x="804716" y="4379152"/>
              <a:ext cx="254272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200"/>
                </a:lnSpc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49" name="tx49"/>
            <p:cNvSpPr>
              <a:spLocks noSelect="1" noRot="1" noMove="1" noResize="1" noEditPoints="1" noChangeShapeType="1" noTextEdit="1"/>
            </p:cNvSpPr>
            <p:nvPr/>
          </p:nvSpPr>
          <p:spPr>
            <a:xfrm rot="-5400000">
              <a:off x="804716" y="3725842"/>
              <a:ext cx="254272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200"/>
                </a:lnSpc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400</a:t>
              </a:r>
            </a:p>
          </p:txBody>
        </p:sp>
        <p:sp>
          <p:nvSpPr>
            <p:cNvPr id="50" name="tx50"/>
            <p:cNvSpPr>
              <a:spLocks noSelect="1" noRot="1" noMove="1" noResize="1" noEditPoints="1" noChangeShapeType="1" noTextEdit="1"/>
            </p:cNvSpPr>
            <p:nvPr/>
          </p:nvSpPr>
          <p:spPr>
            <a:xfrm rot="-5400000">
              <a:off x="804716" y="3072532"/>
              <a:ext cx="254272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200"/>
                </a:lnSpc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600</a:t>
              </a:r>
            </a:p>
          </p:txBody>
        </p:sp>
        <p:sp>
          <p:nvSpPr>
            <p:cNvPr id="51" name="tx51"/>
            <p:cNvSpPr>
              <a:spLocks noSelect="1" noRot="1" noMove="1" noResize="1" noEditPoints="1" noChangeShapeType="1" noTextEdit="1"/>
            </p:cNvSpPr>
            <p:nvPr/>
          </p:nvSpPr>
          <p:spPr>
            <a:xfrm rot="-5400000">
              <a:off x="804716" y="2419221"/>
              <a:ext cx="254272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200"/>
                </a:lnSpc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800</a:t>
              </a:r>
            </a:p>
          </p:txBody>
        </p:sp>
        <p:sp>
          <p:nvSpPr>
            <p:cNvPr id="52" name="pl52"/>
            <p:cNvSpPr>
              <a:spLocks noSelect="1" noRot="1" noMove="1" noResize="1" noEditPoints="1" noChangeShapeType="1" noTextEdit="1"/>
            </p:cNvSpPr>
            <p:nvPr/>
          </p:nvSpPr>
          <p:spPr>
            <a:xfrm>
              <a:off x="1207008" y="2350008"/>
              <a:ext cx="7095744" cy="2843466"/>
            </a:xfrm>
            <a:custGeom>
              <a:avLst/>
              <a:gdLst/>
              <a:ahLst/>
              <a:cxnLst/>
              <a:rect l="0" t="0" r="0" b="0"/>
              <a:pathLst>
                <a:path w="7095744" h="2843466">
                  <a:moveTo>
                    <a:pt x="0" y="2843466"/>
                  </a:moveTo>
                  <a:lnTo>
                    <a:pt x="7095744" y="2843466"/>
                  </a:lnTo>
                  <a:lnTo>
                    <a:pt x="7095744" y="0"/>
                  </a:lnTo>
                  <a:lnTo>
                    <a:pt x="0" y="0"/>
                  </a:lnTo>
                  <a:lnTo>
                    <a:pt x="0" y="284346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" name="tx53"/>
            <p:cNvSpPr>
              <a:spLocks noSelect="1" noRot="1" noMove="1" noResize="1" noEditPoints="1" noChangeShapeType="1" noTextEdit="1"/>
            </p:cNvSpPr>
            <p:nvPr/>
          </p:nvSpPr>
          <p:spPr>
            <a:xfrm>
              <a:off x="4344039" y="5751497"/>
              <a:ext cx="821680" cy="1369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200"/>
                </a:lnSpc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temperature</a:t>
              </a:r>
            </a:p>
          </p:txBody>
        </p:sp>
        <p:sp>
          <p:nvSpPr>
            <p:cNvPr id="54" name="tx54"/>
            <p:cNvSpPr>
              <a:spLocks noSelect="1" noRot="1" noMove="1" noResize="1" noEditPoints="1" noChangeShapeType="1" noTextEdit="1"/>
            </p:cNvSpPr>
            <p:nvPr/>
          </p:nvSpPr>
          <p:spPr>
            <a:xfrm rot="-5400000">
              <a:off x="269776" y="3716191"/>
              <a:ext cx="592931" cy="1111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200"/>
                </a:lnSpc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pressure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Table</a:t>
            </a: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sz="half" idx="1"/>
          </p:nvPr>
        </p:nvGraphicFramePr>
        <p:xfrm>
          <a:off x="1981200" y="1600201"/>
          <a:ext cx="4038600" cy="45259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9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54327">
                <a:tc>
                  <a:txBody>
                    <a:bodyPr/>
                    <a:lstStyle/>
                    <a:p>
                      <a:pPr algn="r"/>
                      <a:r>
                        <a:t>speed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t>dist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4327">
                <a:tc>
                  <a:txBody>
                    <a:bodyPr/>
                    <a:lstStyle/>
                    <a:p>
                      <a:pPr algn="r"/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4327">
                <a:tc>
                  <a:txBody>
                    <a:bodyPr/>
                    <a:lstStyle/>
                    <a:p>
                      <a:pPr algn="r"/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4327">
                <a:tc>
                  <a:txBody>
                    <a:bodyPr/>
                    <a:lstStyle/>
                    <a:p>
                      <a:pPr algn="r"/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4327">
                <a:tc>
                  <a:txBody>
                    <a:bodyPr/>
                    <a:lstStyle/>
                    <a:p>
                      <a:pPr algn="r"/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54327">
                <a:tc>
                  <a:txBody>
                    <a:bodyPr/>
                    <a:lstStyle/>
                    <a:p>
                      <a:pPr algn="r"/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54327">
                <a:tc>
                  <a:txBody>
                    <a:bodyPr/>
                    <a:lstStyle/>
                    <a:p>
                      <a:pPr algn="r"/>
                      <a: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4" name="Content Placeholder 3"/>
          <p:cNvGraphicFramePr>
            <a:graphicFrameLocks noGrp="1"/>
          </p:cNvGraphicFramePr>
          <p:nvPr>
            <p:ph sz="half" idx="2"/>
          </p:nvPr>
        </p:nvGraphicFramePr>
        <p:xfrm>
          <a:off x="6172200" y="1600201"/>
          <a:ext cx="4038600" cy="45259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7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7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77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77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77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54327">
                <a:tc>
                  <a:txBody>
                    <a:bodyPr/>
                    <a:lstStyle/>
                    <a:p>
                      <a:pPr algn="r"/>
                      <a:r>
                        <a:t>Sepal.Length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t>Sepal.Width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t>Petal.Length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t>Petal.Width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t>Species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4327">
                <a:tc>
                  <a:txBody>
                    <a:bodyPr/>
                    <a:lstStyle/>
                    <a:p>
                      <a:pPr algn="r"/>
                      <a:r>
                        <a:t>5.1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t>3.5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t>1.4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t>setosa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4327">
                <a:tc>
                  <a:txBody>
                    <a:bodyPr/>
                    <a:lstStyle/>
                    <a:p>
                      <a:pPr algn="r"/>
                      <a:r>
                        <a:t>4.9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t>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t>1.4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t>setosa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4327">
                <a:tc>
                  <a:txBody>
                    <a:bodyPr/>
                    <a:lstStyle/>
                    <a:p>
                      <a:pPr algn="r"/>
                      <a:r>
                        <a:t>4.7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t>3.2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t>1.3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t>setosa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4327">
                <a:tc>
                  <a:txBody>
                    <a:bodyPr/>
                    <a:lstStyle/>
                    <a:p>
                      <a:pPr algn="r"/>
                      <a:r>
                        <a:t>4.6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t>3.1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t>setosa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54327">
                <a:tc>
                  <a:txBody>
                    <a:bodyPr/>
                    <a:lstStyle/>
                    <a:p>
                      <a:pPr algn="r"/>
                      <a:r>
                        <a:t>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t>3.6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t>1.4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t>setosa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54327">
                <a:tc>
                  <a:txBody>
                    <a:bodyPr/>
                    <a:lstStyle/>
                    <a:p>
                      <a:pPr algn="r"/>
                      <a:r>
                        <a:t>5.4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t>3.9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t>1.7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t>setosa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with Plot</a:t>
            </a:r>
          </a:p>
        </p:txBody>
      </p:sp>
      <p:grpSp>
        <p:nvGrpSpPr>
          <p:cNvPr id="3" name="grp2"/>
          <p:cNvGrpSpPr/>
          <p:nvPr/>
        </p:nvGrpSpPr>
        <p:grpSpPr>
          <a:xfrm>
            <a:off x="1981200" y="1600200"/>
            <a:ext cx="8229600" cy="4525962"/>
            <a:chOff x="457200" y="1600200"/>
            <a:chExt cx="8229600" cy="4525962"/>
          </a:xfrm>
        </p:grpSpPr>
        <p:sp>
          <p:nvSpPr>
            <p:cNvPr id="4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pt5"/>
            <p:cNvSpPr/>
            <p:nvPr/>
          </p:nvSpPr>
          <p:spPr>
            <a:xfrm>
              <a:off x="1435523" y="5053871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pt6"/>
            <p:cNvSpPr/>
            <p:nvPr/>
          </p:nvSpPr>
          <p:spPr>
            <a:xfrm>
              <a:off x="1800530" y="5053868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t7"/>
            <p:cNvSpPr/>
            <p:nvPr/>
          </p:nvSpPr>
          <p:spPr>
            <a:xfrm>
              <a:off x="2165538" y="5053852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t8"/>
            <p:cNvSpPr/>
            <p:nvPr/>
          </p:nvSpPr>
          <p:spPr>
            <a:xfrm>
              <a:off x="2530545" y="5053774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t9"/>
            <p:cNvSpPr/>
            <p:nvPr/>
          </p:nvSpPr>
          <p:spPr>
            <a:xfrm>
              <a:off x="2895552" y="5053578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t10"/>
            <p:cNvSpPr/>
            <p:nvPr/>
          </p:nvSpPr>
          <p:spPr>
            <a:xfrm>
              <a:off x="3260560" y="5052990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t11"/>
            <p:cNvSpPr/>
            <p:nvPr/>
          </p:nvSpPr>
          <p:spPr>
            <a:xfrm>
              <a:off x="3625567" y="5051422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t12"/>
            <p:cNvSpPr/>
            <p:nvPr/>
          </p:nvSpPr>
          <p:spPr>
            <a:xfrm>
              <a:off x="3990575" y="5047828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t13"/>
            <p:cNvSpPr/>
            <p:nvPr/>
          </p:nvSpPr>
          <p:spPr>
            <a:xfrm>
              <a:off x="4355582" y="5040152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t14"/>
            <p:cNvSpPr/>
            <p:nvPr/>
          </p:nvSpPr>
          <p:spPr>
            <a:xfrm>
              <a:off x="4720590" y="5025126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t15"/>
            <p:cNvSpPr/>
            <p:nvPr/>
          </p:nvSpPr>
          <p:spPr>
            <a:xfrm>
              <a:off x="5085597" y="4997360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t16"/>
            <p:cNvSpPr/>
            <p:nvPr/>
          </p:nvSpPr>
          <p:spPr>
            <a:xfrm>
              <a:off x="5450604" y="4949015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t17"/>
            <p:cNvSpPr/>
            <p:nvPr/>
          </p:nvSpPr>
          <p:spPr>
            <a:xfrm>
              <a:off x="5815612" y="4867678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t18"/>
            <p:cNvSpPr/>
            <p:nvPr/>
          </p:nvSpPr>
          <p:spPr>
            <a:xfrm>
              <a:off x="6180619" y="4740283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t19"/>
            <p:cNvSpPr/>
            <p:nvPr/>
          </p:nvSpPr>
          <p:spPr>
            <a:xfrm>
              <a:off x="6545627" y="4541023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t20"/>
            <p:cNvSpPr/>
            <p:nvPr/>
          </p:nvSpPr>
          <p:spPr>
            <a:xfrm>
              <a:off x="6910634" y="4247033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t21"/>
            <p:cNvSpPr/>
            <p:nvPr/>
          </p:nvSpPr>
          <p:spPr>
            <a:xfrm>
              <a:off x="7275641" y="3825648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t22"/>
            <p:cNvSpPr/>
            <p:nvPr/>
          </p:nvSpPr>
          <p:spPr>
            <a:xfrm>
              <a:off x="7640649" y="3231136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t23"/>
            <p:cNvSpPr/>
            <p:nvPr/>
          </p:nvSpPr>
          <p:spPr>
            <a:xfrm>
              <a:off x="8005656" y="2421031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24"/>
            <p:cNvSpPr/>
            <p:nvPr/>
          </p:nvSpPr>
          <p:spPr>
            <a:xfrm>
              <a:off x="1469813" y="5193474"/>
              <a:ext cx="6387629" cy="0"/>
            </a:xfrm>
            <a:custGeom>
              <a:avLst/>
              <a:gdLst/>
              <a:ahLst/>
              <a:cxnLst/>
              <a:rect l="0" t="0" r="0" b="0"/>
              <a:pathLst>
                <a:path w="6387629">
                  <a:moveTo>
                    <a:pt x="0" y="0"/>
                  </a:moveTo>
                  <a:lnTo>
                    <a:pt x="638762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l25"/>
            <p:cNvSpPr/>
            <p:nvPr/>
          </p:nvSpPr>
          <p:spPr>
            <a:xfrm>
              <a:off x="1469813" y="5193474"/>
              <a:ext cx="0" cy="91439"/>
            </a:xfrm>
            <a:custGeom>
              <a:avLst/>
              <a:gdLst/>
              <a:ahLst/>
              <a:cxnLst/>
              <a:rect l="0" t="0" r="0" b="0"/>
              <a:pathLst>
                <a:path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l26"/>
            <p:cNvSpPr/>
            <p:nvPr/>
          </p:nvSpPr>
          <p:spPr>
            <a:xfrm>
              <a:off x="2382331" y="5193474"/>
              <a:ext cx="0" cy="91439"/>
            </a:xfrm>
            <a:custGeom>
              <a:avLst/>
              <a:gdLst/>
              <a:ahLst/>
              <a:cxnLst/>
              <a:rect l="0" t="0" r="0" b="0"/>
              <a:pathLst>
                <a:path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l27"/>
            <p:cNvSpPr/>
            <p:nvPr/>
          </p:nvSpPr>
          <p:spPr>
            <a:xfrm>
              <a:off x="3294850" y="5193474"/>
              <a:ext cx="0" cy="91439"/>
            </a:xfrm>
            <a:custGeom>
              <a:avLst/>
              <a:gdLst/>
              <a:ahLst/>
              <a:cxnLst/>
              <a:rect l="0" t="0" r="0" b="0"/>
              <a:pathLst>
                <a:path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l28"/>
            <p:cNvSpPr/>
            <p:nvPr/>
          </p:nvSpPr>
          <p:spPr>
            <a:xfrm>
              <a:off x="4207368" y="5193474"/>
              <a:ext cx="0" cy="91439"/>
            </a:xfrm>
            <a:custGeom>
              <a:avLst/>
              <a:gdLst/>
              <a:ahLst/>
              <a:cxnLst/>
              <a:rect l="0" t="0" r="0" b="0"/>
              <a:pathLst>
                <a:path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l29"/>
            <p:cNvSpPr/>
            <p:nvPr/>
          </p:nvSpPr>
          <p:spPr>
            <a:xfrm>
              <a:off x="5119887" y="5193474"/>
              <a:ext cx="0" cy="91439"/>
            </a:xfrm>
            <a:custGeom>
              <a:avLst/>
              <a:gdLst/>
              <a:ahLst/>
              <a:cxnLst/>
              <a:rect l="0" t="0" r="0" b="0"/>
              <a:pathLst>
                <a:path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l30"/>
            <p:cNvSpPr/>
            <p:nvPr/>
          </p:nvSpPr>
          <p:spPr>
            <a:xfrm>
              <a:off x="6032405" y="5193474"/>
              <a:ext cx="0" cy="91439"/>
            </a:xfrm>
            <a:custGeom>
              <a:avLst/>
              <a:gdLst/>
              <a:ahLst/>
              <a:cxnLst/>
              <a:rect l="0" t="0" r="0" b="0"/>
              <a:pathLst>
                <a:path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l31"/>
            <p:cNvSpPr/>
            <p:nvPr/>
          </p:nvSpPr>
          <p:spPr>
            <a:xfrm>
              <a:off x="6944924" y="5193474"/>
              <a:ext cx="0" cy="91439"/>
            </a:xfrm>
            <a:custGeom>
              <a:avLst/>
              <a:gdLst/>
              <a:ahLst/>
              <a:cxnLst/>
              <a:rect l="0" t="0" r="0" b="0"/>
              <a:pathLst>
                <a:path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pl32"/>
            <p:cNvSpPr/>
            <p:nvPr/>
          </p:nvSpPr>
          <p:spPr>
            <a:xfrm>
              <a:off x="7857442" y="5193474"/>
              <a:ext cx="0" cy="91439"/>
            </a:xfrm>
            <a:custGeom>
              <a:avLst/>
              <a:gdLst/>
              <a:ahLst/>
              <a:cxnLst/>
              <a:rect l="0" t="0" r="0" b="0"/>
              <a:pathLst>
                <a:path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tx33"/>
            <p:cNvSpPr/>
            <p:nvPr/>
          </p:nvSpPr>
          <p:spPr>
            <a:xfrm>
              <a:off x="1427434" y="5411261"/>
              <a:ext cx="84757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200"/>
                </a:lnSpc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2297574" y="5411261"/>
              <a:ext cx="169515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200"/>
                </a:lnSpc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3167713" y="5411261"/>
              <a:ext cx="254272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200"/>
                </a:lnSpc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080232" y="5411261"/>
              <a:ext cx="254272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200"/>
                </a:lnSpc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150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4992750" y="5411261"/>
              <a:ext cx="254272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200"/>
                </a:lnSpc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5905269" y="5411261"/>
              <a:ext cx="254272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200"/>
                </a:lnSpc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250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6817788" y="5411186"/>
              <a:ext cx="254272" cy="1114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200"/>
                </a:lnSpc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300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7730306" y="5411186"/>
              <a:ext cx="254272" cy="1114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200"/>
                </a:lnSpc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350</a:t>
              </a:r>
            </a:p>
          </p:txBody>
        </p:sp>
        <p:sp>
          <p:nvSpPr>
            <p:cNvPr id="41" name="pl41"/>
            <p:cNvSpPr/>
            <p:nvPr/>
          </p:nvSpPr>
          <p:spPr>
            <a:xfrm>
              <a:off x="1207008" y="2474920"/>
              <a:ext cx="0" cy="2613241"/>
            </a:xfrm>
            <a:custGeom>
              <a:avLst/>
              <a:gdLst/>
              <a:ahLst/>
              <a:cxnLst/>
              <a:rect l="0" t="0" r="0" b="0"/>
              <a:pathLst>
                <a:path h="2613241">
                  <a:moveTo>
                    <a:pt x="0" y="261324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" name="pl42"/>
            <p:cNvSpPr/>
            <p:nvPr/>
          </p:nvSpPr>
          <p:spPr>
            <a:xfrm>
              <a:off x="1115567" y="5088162"/>
              <a:ext cx="91440" cy="0"/>
            </a:xfrm>
            <a:custGeom>
              <a:avLst/>
              <a:gdLst/>
              <a:ahLst/>
              <a:cxnLst/>
              <a:rect l="0" t="0" r="0" b="0"/>
              <a:pathLst>
                <a:path w="9144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" name="pl43"/>
            <p:cNvSpPr/>
            <p:nvPr/>
          </p:nvSpPr>
          <p:spPr>
            <a:xfrm>
              <a:off x="1115567" y="4434851"/>
              <a:ext cx="91440" cy="0"/>
            </a:xfrm>
            <a:custGeom>
              <a:avLst/>
              <a:gdLst/>
              <a:ahLst/>
              <a:cxnLst/>
              <a:rect l="0" t="0" r="0" b="0"/>
              <a:pathLst>
                <a:path w="9144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" name="pl44"/>
            <p:cNvSpPr/>
            <p:nvPr/>
          </p:nvSpPr>
          <p:spPr>
            <a:xfrm>
              <a:off x="1115567" y="3781541"/>
              <a:ext cx="91440" cy="0"/>
            </a:xfrm>
            <a:custGeom>
              <a:avLst/>
              <a:gdLst/>
              <a:ahLst/>
              <a:cxnLst/>
              <a:rect l="0" t="0" r="0" b="0"/>
              <a:pathLst>
                <a:path w="9144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" name="pl45"/>
            <p:cNvSpPr/>
            <p:nvPr/>
          </p:nvSpPr>
          <p:spPr>
            <a:xfrm>
              <a:off x="1115567" y="3128231"/>
              <a:ext cx="91440" cy="0"/>
            </a:xfrm>
            <a:custGeom>
              <a:avLst/>
              <a:gdLst/>
              <a:ahLst/>
              <a:cxnLst/>
              <a:rect l="0" t="0" r="0" b="0"/>
              <a:pathLst>
                <a:path w="9144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" name="pl46"/>
            <p:cNvSpPr/>
            <p:nvPr/>
          </p:nvSpPr>
          <p:spPr>
            <a:xfrm>
              <a:off x="1115567" y="2474920"/>
              <a:ext cx="91440" cy="0"/>
            </a:xfrm>
            <a:custGeom>
              <a:avLst/>
              <a:gdLst/>
              <a:ahLst/>
              <a:cxnLst/>
              <a:rect l="0" t="0" r="0" b="0"/>
              <a:pathLst>
                <a:path w="9144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" name="tx47"/>
            <p:cNvSpPr/>
            <p:nvPr/>
          </p:nvSpPr>
          <p:spPr>
            <a:xfrm rot="-5400000">
              <a:off x="889474" y="5032463"/>
              <a:ext cx="84757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200"/>
                </a:lnSpc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48" name="tx48"/>
            <p:cNvSpPr/>
            <p:nvPr/>
          </p:nvSpPr>
          <p:spPr>
            <a:xfrm rot="-5400000">
              <a:off x="804716" y="4379152"/>
              <a:ext cx="254272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200"/>
                </a:lnSpc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49" name="tx49"/>
            <p:cNvSpPr/>
            <p:nvPr/>
          </p:nvSpPr>
          <p:spPr>
            <a:xfrm rot="-5400000">
              <a:off x="804716" y="3725842"/>
              <a:ext cx="254272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200"/>
                </a:lnSpc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400</a:t>
              </a:r>
            </a:p>
          </p:txBody>
        </p:sp>
        <p:sp>
          <p:nvSpPr>
            <p:cNvPr id="50" name="tx50"/>
            <p:cNvSpPr/>
            <p:nvPr/>
          </p:nvSpPr>
          <p:spPr>
            <a:xfrm rot="-5400000">
              <a:off x="804716" y="3072532"/>
              <a:ext cx="254272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200"/>
                </a:lnSpc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600</a:t>
              </a:r>
            </a:p>
          </p:txBody>
        </p:sp>
        <p:sp>
          <p:nvSpPr>
            <p:cNvPr id="51" name="tx51"/>
            <p:cNvSpPr/>
            <p:nvPr/>
          </p:nvSpPr>
          <p:spPr>
            <a:xfrm rot="-5400000">
              <a:off x="804716" y="2419221"/>
              <a:ext cx="254272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200"/>
                </a:lnSpc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800</a:t>
              </a:r>
            </a:p>
          </p:txBody>
        </p:sp>
        <p:sp>
          <p:nvSpPr>
            <p:cNvPr id="52" name="pl52"/>
            <p:cNvSpPr/>
            <p:nvPr/>
          </p:nvSpPr>
          <p:spPr>
            <a:xfrm>
              <a:off x="1207008" y="2350008"/>
              <a:ext cx="7095744" cy="2843466"/>
            </a:xfrm>
            <a:custGeom>
              <a:avLst/>
              <a:gdLst/>
              <a:ahLst/>
              <a:cxnLst/>
              <a:rect l="0" t="0" r="0" b="0"/>
              <a:pathLst>
                <a:path w="7095744" h="2843466">
                  <a:moveTo>
                    <a:pt x="0" y="2843466"/>
                  </a:moveTo>
                  <a:lnTo>
                    <a:pt x="7095744" y="2843466"/>
                  </a:lnTo>
                  <a:lnTo>
                    <a:pt x="7095744" y="0"/>
                  </a:lnTo>
                  <a:lnTo>
                    <a:pt x="0" y="0"/>
                  </a:lnTo>
                  <a:lnTo>
                    <a:pt x="0" y="284346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" name="tx53"/>
            <p:cNvSpPr/>
            <p:nvPr/>
          </p:nvSpPr>
          <p:spPr>
            <a:xfrm>
              <a:off x="4344039" y="5751497"/>
              <a:ext cx="821680" cy="1369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200"/>
                </a:lnSpc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temperature</a:t>
              </a:r>
            </a:p>
          </p:txBody>
        </p:sp>
        <p:sp>
          <p:nvSpPr>
            <p:cNvPr id="54" name="tx54"/>
            <p:cNvSpPr/>
            <p:nvPr/>
          </p:nvSpPr>
          <p:spPr>
            <a:xfrm rot="-5400000">
              <a:off x="269776" y="3716191"/>
              <a:ext cx="592931" cy="1111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200"/>
                </a:lnSpc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pressure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with ggplot</a:t>
            </a:r>
          </a:p>
        </p:txBody>
      </p:sp>
      <p:grpSp>
        <p:nvGrpSpPr>
          <p:cNvPr id="3" name="grp2"/>
          <p:cNvGrpSpPr/>
          <p:nvPr/>
        </p:nvGrpSpPr>
        <p:grpSpPr>
          <a:xfrm>
            <a:off x="1981200" y="1600200"/>
            <a:ext cx="8229600" cy="4525962"/>
            <a:chOff x="457200" y="1600200"/>
            <a:chExt cx="8229600" cy="4525962"/>
          </a:xfrm>
        </p:grpSpPr>
        <p:sp>
          <p:nvSpPr>
            <p:cNvPr id="4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rc6"/>
            <p:cNvSpPr/>
            <p:nvPr/>
          </p:nvSpPr>
          <p:spPr>
            <a:xfrm>
              <a:off x="940080" y="1669789"/>
              <a:ext cx="7677130" cy="4056440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" name="pl7"/>
            <p:cNvSpPr/>
            <p:nvPr/>
          </p:nvSpPr>
          <p:spPr>
            <a:xfrm>
              <a:off x="940080" y="5084319"/>
              <a:ext cx="7677130" cy="0"/>
            </a:xfrm>
            <a:custGeom>
              <a:avLst/>
              <a:gdLst/>
              <a:ahLst/>
              <a:cxnLst/>
              <a:rect l="0" t="0" r="0" b="0"/>
              <a:pathLst>
                <a:path w="7677130">
                  <a:moveTo>
                    <a:pt x="0" y="0"/>
                  </a:moveTo>
                  <a:lnTo>
                    <a:pt x="7677130" y="0"/>
                  </a:lnTo>
                  <a:lnTo>
                    <a:pt x="767713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8"/>
            <p:cNvSpPr/>
            <p:nvPr/>
          </p:nvSpPr>
          <p:spPr>
            <a:xfrm>
              <a:off x="940080" y="4169263"/>
              <a:ext cx="7677130" cy="0"/>
            </a:xfrm>
            <a:custGeom>
              <a:avLst/>
              <a:gdLst/>
              <a:ahLst/>
              <a:cxnLst/>
              <a:rect l="0" t="0" r="0" b="0"/>
              <a:pathLst>
                <a:path w="7677130">
                  <a:moveTo>
                    <a:pt x="0" y="0"/>
                  </a:moveTo>
                  <a:lnTo>
                    <a:pt x="7677130" y="0"/>
                  </a:lnTo>
                  <a:lnTo>
                    <a:pt x="767713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9"/>
            <p:cNvSpPr/>
            <p:nvPr/>
          </p:nvSpPr>
          <p:spPr>
            <a:xfrm>
              <a:off x="940080" y="3254207"/>
              <a:ext cx="7677130" cy="0"/>
            </a:xfrm>
            <a:custGeom>
              <a:avLst/>
              <a:gdLst/>
              <a:ahLst/>
              <a:cxnLst/>
              <a:rect l="0" t="0" r="0" b="0"/>
              <a:pathLst>
                <a:path w="7677130">
                  <a:moveTo>
                    <a:pt x="0" y="0"/>
                  </a:moveTo>
                  <a:lnTo>
                    <a:pt x="7677130" y="0"/>
                  </a:lnTo>
                  <a:lnTo>
                    <a:pt x="767713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10"/>
            <p:cNvSpPr/>
            <p:nvPr/>
          </p:nvSpPr>
          <p:spPr>
            <a:xfrm>
              <a:off x="940080" y="2339152"/>
              <a:ext cx="7677130" cy="0"/>
            </a:xfrm>
            <a:custGeom>
              <a:avLst/>
              <a:gdLst/>
              <a:ahLst/>
              <a:cxnLst/>
              <a:rect l="0" t="0" r="0" b="0"/>
              <a:pathLst>
                <a:path w="7677130">
                  <a:moveTo>
                    <a:pt x="0" y="0"/>
                  </a:moveTo>
                  <a:lnTo>
                    <a:pt x="7677130" y="0"/>
                  </a:lnTo>
                  <a:lnTo>
                    <a:pt x="767713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11"/>
            <p:cNvSpPr/>
            <p:nvPr/>
          </p:nvSpPr>
          <p:spPr>
            <a:xfrm>
              <a:off x="2258375" y="1669789"/>
              <a:ext cx="0" cy="4056440"/>
            </a:xfrm>
            <a:custGeom>
              <a:avLst/>
              <a:gdLst/>
              <a:ahLst/>
              <a:cxnLst/>
              <a:rect l="0" t="0" r="0" b="0"/>
              <a:pathLst>
                <a:path h="4056440">
                  <a:moveTo>
                    <a:pt x="0" y="40564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2"/>
            <p:cNvSpPr/>
            <p:nvPr/>
          </p:nvSpPr>
          <p:spPr>
            <a:xfrm>
              <a:off x="4197044" y="1669789"/>
              <a:ext cx="0" cy="4056440"/>
            </a:xfrm>
            <a:custGeom>
              <a:avLst/>
              <a:gdLst/>
              <a:ahLst/>
              <a:cxnLst/>
              <a:rect l="0" t="0" r="0" b="0"/>
              <a:pathLst>
                <a:path h="4056440">
                  <a:moveTo>
                    <a:pt x="0" y="40564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3"/>
            <p:cNvSpPr/>
            <p:nvPr/>
          </p:nvSpPr>
          <p:spPr>
            <a:xfrm>
              <a:off x="6135714" y="1669789"/>
              <a:ext cx="0" cy="4056440"/>
            </a:xfrm>
            <a:custGeom>
              <a:avLst/>
              <a:gdLst/>
              <a:ahLst/>
              <a:cxnLst/>
              <a:rect l="0" t="0" r="0" b="0"/>
              <a:pathLst>
                <a:path h="4056440">
                  <a:moveTo>
                    <a:pt x="0" y="40564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4"/>
            <p:cNvSpPr/>
            <p:nvPr/>
          </p:nvSpPr>
          <p:spPr>
            <a:xfrm>
              <a:off x="8074383" y="1669789"/>
              <a:ext cx="0" cy="4056440"/>
            </a:xfrm>
            <a:custGeom>
              <a:avLst/>
              <a:gdLst/>
              <a:ahLst/>
              <a:cxnLst/>
              <a:rect l="0" t="0" r="0" b="0"/>
              <a:pathLst>
                <a:path h="4056440">
                  <a:moveTo>
                    <a:pt x="0" y="40564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5"/>
            <p:cNvSpPr/>
            <p:nvPr/>
          </p:nvSpPr>
          <p:spPr>
            <a:xfrm>
              <a:off x="940080" y="5541846"/>
              <a:ext cx="7677130" cy="0"/>
            </a:xfrm>
            <a:custGeom>
              <a:avLst/>
              <a:gdLst/>
              <a:ahLst/>
              <a:cxnLst/>
              <a:rect l="0" t="0" r="0" b="0"/>
              <a:pathLst>
                <a:path w="7677130">
                  <a:moveTo>
                    <a:pt x="0" y="0"/>
                  </a:moveTo>
                  <a:lnTo>
                    <a:pt x="7677130" y="0"/>
                  </a:lnTo>
                  <a:lnTo>
                    <a:pt x="767713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6"/>
            <p:cNvSpPr/>
            <p:nvPr/>
          </p:nvSpPr>
          <p:spPr>
            <a:xfrm>
              <a:off x="940080" y="4626791"/>
              <a:ext cx="7677130" cy="0"/>
            </a:xfrm>
            <a:custGeom>
              <a:avLst/>
              <a:gdLst/>
              <a:ahLst/>
              <a:cxnLst/>
              <a:rect l="0" t="0" r="0" b="0"/>
              <a:pathLst>
                <a:path w="7677130">
                  <a:moveTo>
                    <a:pt x="0" y="0"/>
                  </a:moveTo>
                  <a:lnTo>
                    <a:pt x="7677130" y="0"/>
                  </a:lnTo>
                  <a:lnTo>
                    <a:pt x="767713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l17"/>
            <p:cNvSpPr/>
            <p:nvPr/>
          </p:nvSpPr>
          <p:spPr>
            <a:xfrm>
              <a:off x="940080" y="3711735"/>
              <a:ext cx="7677130" cy="0"/>
            </a:xfrm>
            <a:custGeom>
              <a:avLst/>
              <a:gdLst/>
              <a:ahLst/>
              <a:cxnLst/>
              <a:rect l="0" t="0" r="0" b="0"/>
              <a:pathLst>
                <a:path w="7677130">
                  <a:moveTo>
                    <a:pt x="0" y="0"/>
                  </a:moveTo>
                  <a:lnTo>
                    <a:pt x="7677130" y="0"/>
                  </a:lnTo>
                  <a:lnTo>
                    <a:pt x="767713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8"/>
            <p:cNvSpPr/>
            <p:nvPr/>
          </p:nvSpPr>
          <p:spPr>
            <a:xfrm>
              <a:off x="940080" y="2796679"/>
              <a:ext cx="7677130" cy="0"/>
            </a:xfrm>
            <a:custGeom>
              <a:avLst/>
              <a:gdLst/>
              <a:ahLst/>
              <a:cxnLst/>
              <a:rect l="0" t="0" r="0" b="0"/>
              <a:pathLst>
                <a:path w="7677130">
                  <a:moveTo>
                    <a:pt x="0" y="0"/>
                  </a:moveTo>
                  <a:lnTo>
                    <a:pt x="7677130" y="0"/>
                  </a:lnTo>
                  <a:lnTo>
                    <a:pt x="767713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9"/>
            <p:cNvSpPr/>
            <p:nvPr/>
          </p:nvSpPr>
          <p:spPr>
            <a:xfrm>
              <a:off x="940080" y="1881624"/>
              <a:ext cx="7677130" cy="0"/>
            </a:xfrm>
            <a:custGeom>
              <a:avLst/>
              <a:gdLst/>
              <a:ahLst/>
              <a:cxnLst/>
              <a:rect l="0" t="0" r="0" b="0"/>
              <a:pathLst>
                <a:path w="7677130">
                  <a:moveTo>
                    <a:pt x="0" y="0"/>
                  </a:moveTo>
                  <a:lnTo>
                    <a:pt x="7677130" y="0"/>
                  </a:lnTo>
                  <a:lnTo>
                    <a:pt x="767713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20"/>
            <p:cNvSpPr/>
            <p:nvPr/>
          </p:nvSpPr>
          <p:spPr>
            <a:xfrm>
              <a:off x="1289040" y="1669789"/>
              <a:ext cx="0" cy="4056440"/>
            </a:xfrm>
            <a:custGeom>
              <a:avLst/>
              <a:gdLst/>
              <a:ahLst/>
              <a:cxnLst/>
              <a:rect l="0" t="0" r="0" b="0"/>
              <a:pathLst>
                <a:path h="4056440">
                  <a:moveTo>
                    <a:pt x="0" y="40564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l21"/>
            <p:cNvSpPr/>
            <p:nvPr/>
          </p:nvSpPr>
          <p:spPr>
            <a:xfrm>
              <a:off x="3227710" y="1669789"/>
              <a:ext cx="0" cy="4056440"/>
            </a:xfrm>
            <a:custGeom>
              <a:avLst/>
              <a:gdLst/>
              <a:ahLst/>
              <a:cxnLst/>
              <a:rect l="0" t="0" r="0" b="0"/>
              <a:pathLst>
                <a:path h="4056440">
                  <a:moveTo>
                    <a:pt x="0" y="40564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l22"/>
            <p:cNvSpPr/>
            <p:nvPr/>
          </p:nvSpPr>
          <p:spPr>
            <a:xfrm>
              <a:off x="5166379" y="1669789"/>
              <a:ext cx="0" cy="4056440"/>
            </a:xfrm>
            <a:custGeom>
              <a:avLst/>
              <a:gdLst/>
              <a:ahLst/>
              <a:cxnLst/>
              <a:rect l="0" t="0" r="0" b="0"/>
              <a:pathLst>
                <a:path h="4056440">
                  <a:moveTo>
                    <a:pt x="0" y="40564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l23"/>
            <p:cNvSpPr/>
            <p:nvPr/>
          </p:nvSpPr>
          <p:spPr>
            <a:xfrm>
              <a:off x="7105048" y="1669789"/>
              <a:ext cx="0" cy="4056440"/>
            </a:xfrm>
            <a:custGeom>
              <a:avLst/>
              <a:gdLst/>
              <a:ahLst/>
              <a:cxnLst/>
              <a:rect l="0" t="0" r="0" b="0"/>
              <a:pathLst>
                <a:path h="4056440">
                  <a:moveTo>
                    <a:pt x="0" y="40564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t24"/>
            <p:cNvSpPr/>
            <p:nvPr/>
          </p:nvSpPr>
          <p:spPr>
            <a:xfrm>
              <a:off x="1264214" y="551701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t25"/>
            <p:cNvSpPr/>
            <p:nvPr/>
          </p:nvSpPr>
          <p:spPr>
            <a:xfrm>
              <a:off x="1651948" y="551701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t26"/>
            <p:cNvSpPr/>
            <p:nvPr/>
          </p:nvSpPr>
          <p:spPr>
            <a:xfrm>
              <a:off x="2039682" y="551699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t27"/>
            <p:cNvSpPr/>
            <p:nvPr/>
          </p:nvSpPr>
          <p:spPr>
            <a:xfrm>
              <a:off x="2427416" y="5516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t28"/>
            <p:cNvSpPr/>
            <p:nvPr/>
          </p:nvSpPr>
          <p:spPr>
            <a:xfrm>
              <a:off x="2815150" y="551660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t29"/>
            <p:cNvSpPr/>
            <p:nvPr/>
          </p:nvSpPr>
          <p:spPr>
            <a:xfrm>
              <a:off x="3202884" y="55157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t30"/>
            <p:cNvSpPr/>
            <p:nvPr/>
          </p:nvSpPr>
          <p:spPr>
            <a:xfrm>
              <a:off x="3590618" y="55135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t31"/>
            <p:cNvSpPr/>
            <p:nvPr/>
          </p:nvSpPr>
          <p:spPr>
            <a:xfrm>
              <a:off x="3978351" y="55085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pt32"/>
            <p:cNvSpPr/>
            <p:nvPr/>
          </p:nvSpPr>
          <p:spPr>
            <a:xfrm>
              <a:off x="4366085" y="54978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pt33"/>
            <p:cNvSpPr/>
            <p:nvPr/>
          </p:nvSpPr>
          <p:spPr>
            <a:xfrm>
              <a:off x="4753819" y="54767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pt34"/>
            <p:cNvSpPr/>
            <p:nvPr/>
          </p:nvSpPr>
          <p:spPr>
            <a:xfrm>
              <a:off x="5141553" y="543786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" name="pt35"/>
            <p:cNvSpPr/>
            <p:nvPr/>
          </p:nvSpPr>
          <p:spPr>
            <a:xfrm>
              <a:off x="5529287" y="537015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" name="pt36"/>
            <p:cNvSpPr/>
            <p:nvPr/>
          </p:nvSpPr>
          <p:spPr>
            <a:xfrm>
              <a:off x="5917021" y="525623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" name="pt37"/>
            <p:cNvSpPr/>
            <p:nvPr/>
          </p:nvSpPr>
          <p:spPr>
            <a:xfrm>
              <a:off x="6304755" y="507779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" name="pt38"/>
            <p:cNvSpPr/>
            <p:nvPr/>
          </p:nvSpPr>
          <p:spPr>
            <a:xfrm>
              <a:off x="6692489" y="479870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" name="pt39"/>
            <p:cNvSpPr/>
            <p:nvPr/>
          </p:nvSpPr>
          <p:spPr>
            <a:xfrm>
              <a:off x="7080222" y="438692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" name="pt40"/>
            <p:cNvSpPr/>
            <p:nvPr/>
          </p:nvSpPr>
          <p:spPr>
            <a:xfrm>
              <a:off x="7467956" y="379671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" name="pt41"/>
            <p:cNvSpPr/>
            <p:nvPr/>
          </p:nvSpPr>
          <p:spPr>
            <a:xfrm>
              <a:off x="7855690" y="296401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" name="pt42"/>
            <p:cNvSpPr/>
            <p:nvPr/>
          </p:nvSpPr>
          <p:spPr>
            <a:xfrm>
              <a:off x="8243424" y="182934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" name="tx43"/>
            <p:cNvSpPr/>
            <p:nvPr/>
          </p:nvSpPr>
          <p:spPr>
            <a:xfrm>
              <a:off x="815294" y="5500155"/>
              <a:ext cx="62155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880"/>
                </a:lnSpc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690983" y="4585099"/>
              <a:ext cx="186466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880"/>
                </a:lnSpc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690983" y="3670043"/>
              <a:ext cx="186466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880"/>
                </a:lnSpc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690983" y="2754988"/>
              <a:ext cx="186466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880"/>
                </a:lnSpc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600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690983" y="1839932"/>
              <a:ext cx="186466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880"/>
                </a:lnSpc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800</a:t>
              </a:r>
            </a:p>
          </p:txBody>
        </p:sp>
        <p:sp>
          <p:nvSpPr>
            <p:cNvPr id="48" name="pl48"/>
            <p:cNvSpPr/>
            <p:nvPr/>
          </p:nvSpPr>
          <p:spPr>
            <a:xfrm>
              <a:off x="905285" y="5541846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" name="pl49"/>
            <p:cNvSpPr/>
            <p:nvPr/>
          </p:nvSpPr>
          <p:spPr>
            <a:xfrm>
              <a:off x="905285" y="4626791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" name="pl50"/>
            <p:cNvSpPr/>
            <p:nvPr/>
          </p:nvSpPr>
          <p:spPr>
            <a:xfrm>
              <a:off x="905285" y="371173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" name="pl51"/>
            <p:cNvSpPr/>
            <p:nvPr/>
          </p:nvSpPr>
          <p:spPr>
            <a:xfrm>
              <a:off x="905285" y="2796679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" name="pl52"/>
            <p:cNvSpPr/>
            <p:nvPr/>
          </p:nvSpPr>
          <p:spPr>
            <a:xfrm>
              <a:off x="905285" y="1881624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" name="pl53"/>
            <p:cNvSpPr/>
            <p:nvPr/>
          </p:nvSpPr>
          <p:spPr>
            <a:xfrm>
              <a:off x="1289040" y="572622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" name="pl54"/>
            <p:cNvSpPr/>
            <p:nvPr/>
          </p:nvSpPr>
          <p:spPr>
            <a:xfrm>
              <a:off x="3227710" y="572622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" name="pl55"/>
            <p:cNvSpPr/>
            <p:nvPr/>
          </p:nvSpPr>
          <p:spPr>
            <a:xfrm>
              <a:off x="5166379" y="572622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" name="pl56"/>
            <p:cNvSpPr/>
            <p:nvPr/>
          </p:nvSpPr>
          <p:spPr>
            <a:xfrm>
              <a:off x="7105048" y="572622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" name="tx57"/>
            <p:cNvSpPr/>
            <p:nvPr/>
          </p:nvSpPr>
          <p:spPr>
            <a:xfrm>
              <a:off x="1257963" y="5787168"/>
              <a:ext cx="62155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880"/>
                </a:lnSpc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3134476" y="5787168"/>
              <a:ext cx="186466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880"/>
                </a:lnSpc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5073146" y="5787168"/>
              <a:ext cx="186466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880"/>
                </a:lnSpc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7011815" y="5787113"/>
              <a:ext cx="186466" cy="817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880"/>
                </a:lnSpc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4402042" y="5901662"/>
              <a:ext cx="753206" cy="12551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100"/>
                </a:lnSpc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temperature</a:t>
              </a:r>
            </a:p>
          </p:txBody>
        </p:sp>
        <p:sp>
          <p:nvSpPr>
            <p:cNvPr id="62" name="tx62"/>
            <p:cNvSpPr/>
            <p:nvPr/>
          </p:nvSpPr>
          <p:spPr>
            <a:xfrm rot="-5400000">
              <a:off x="304108" y="3647088"/>
              <a:ext cx="543520" cy="10184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100"/>
                </a:lnSpc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pressure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with ggplot</a:t>
            </a:r>
          </a:p>
        </p:txBody>
      </p:sp>
      <p:grpSp>
        <p:nvGrpSpPr>
          <p:cNvPr id="3" name="grp2"/>
          <p:cNvGrpSpPr/>
          <p:nvPr/>
        </p:nvGrpSpPr>
        <p:grpSpPr>
          <a:xfrm>
            <a:off x="1524000" y="0"/>
            <a:ext cx="9144000" cy="6858000"/>
            <a:chOff x="0" y="0"/>
            <a:chExt cx="9144000" cy="6858000"/>
          </a:xfrm>
        </p:grpSpPr>
        <p:sp>
          <p:nvSpPr>
            <p:cNvPr id="4" name="rc4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0" y="0"/>
              <a:ext cx="9143999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rc6"/>
            <p:cNvSpPr/>
            <p:nvPr/>
          </p:nvSpPr>
          <p:spPr>
            <a:xfrm>
              <a:off x="482880" y="69589"/>
              <a:ext cx="8591530" cy="638847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" name="pl7"/>
            <p:cNvSpPr/>
            <p:nvPr/>
          </p:nvSpPr>
          <p:spPr>
            <a:xfrm>
              <a:off x="482880" y="5447123"/>
              <a:ext cx="8591530" cy="0"/>
            </a:xfrm>
            <a:custGeom>
              <a:avLst/>
              <a:gdLst/>
              <a:ahLst/>
              <a:cxnLst/>
              <a:rect l="0" t="0" r="0" b="0"/>
              <a:pathLst>
                <a:path w="8591530">
                  <a:moveTo>
                    <a:pt x="0" y="0"/>
                  </a:moveTo>
                  <a:lnTo>
                    <a:pt x="8591530" y="0"/>
                  </a:lnTo>
                  <a:lnTo>
                    <a:pt x="859153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8"/>
            <p:cNvSpPr/>
            <p:nvPr/>
          </p:nvSpPr>
          <p:spPr>
            <a:xfrm>
              <a:off x="482880" y="4006004"/>
              <a:ext cx="8591530" cy="0"/>
            </a:xfrm>
            <a:custGeom>
              <a:avLst/>
              <a:gdLst/>
              <a:ahLst/>
              <a:cxnLst/>
              <a:rect l="0" t="0" r="0" b="0"/>
              <a:pathLst>
                <a:path w="8591530">
                  <a:moveTo>
                    <a:pt x="0" y="0"/>
                  </a:moveTo>
                  <a:lnTo>
                    <a:pt x="8591530" y="0"/>
                  </a:lnTo>
                  <a:lnTo>
                    <a:pt x="859153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9"/>
            <p:cNvSpPr/>
            <p:nvPr/>
          </p:nvSpPr>
          <p:spPr>
            <a:xfrm>
              <a:off x="482880" y="2564885"/>
              <a:ext cx="8591530" cy="0"/>
            </a:xfrm>
            <a:custGeom>
              <a:avLst/>
              <a:gdLst/>
              <a:ahLst/>
              <a:cxnLst/>
              <a:rect l="0" t="0" r="0" b="0"/>
              <a:pathLst>
                <a:path w="8591530">
                  <a:moveTo>
                    <a:pt x="0" y="0"/>
                  </a:moveTo>
                  <a:lnTo>
                    <a:pt x="8591530" y="0"/>
                  </a:lnTo>
                  <a:lnTo>
                    <a:pt x="859153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10"/>
            <p:cNvSpPr/>
            <p:nvPr/>
          </p:nvSpPr>
          <p:spPr>
            <a:xfrm>
              <a:off x="482880" y="1123767"/>
              <a:ext cx="8591530" cy="0"/>
            </a:xfrm>
            <a:custGeom>
              <a:avLst/>
              <a:gdLst/>
              <a:ahLst/>
              <a:cxnLst/>
              <a:rect l="0" t="0" r="0" b="0"/>
              <a:pathLst>
                <a:path w="8591530">
                  <a:moveTo>
                    <a:pt x="0" y="0"/>
                  </a:moveTo>
                  <a:lnTo>
                    <a:pt x="8591530" y="0"/>
                  </a:lnTo>
                  <a:lnTo>
                    <a:pt x="859153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11"/>
            <p:cNvSpPr/>
            <p:nvPr/>
          </p:nvSpPr>
          <p:spPr>
            <a:xfrm>
              <a:off x="1958193" y="69589"/>
              <a:ext cx="0" cy="6388477"/>
            </a:xfrm>
            <a:custGeom>
              <a:avLst/>
              <a:gdLst/>
              <a:ahLst/>
              <a:cxnLst/>
              <a:rect l="0" t="0" r="0" b="0"/>
              <a:pathLst>
                <a:path h="6388477">
                  <a:moveTo>
                    <a:pt x="0" y="63884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2"/>
            <p:cNvSpPr/>
            <p:nvPr/>
          </p:nvSpPr>
          <p:spPr>
            <a:xfrm>
              <a:off x="4127772" y="69589"/>
              <a:ext cx="0" cy="6388477"/>
            </a:xfrm>
            <a:custGeom>
              <a:avLst/>
              <a:gdLst/>
              <a:ahLst/>
              <a:cxnLst/>
              <a:rect l="0" t="0" r="0" b="0"/>
              <a:pathLst>
                <a:path h="6388477">
                  <a:moveTo>
                    <a:pt x="0" y="63884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3"/>
            <p:cNvSpPr/>
            <p:nvPr/>
          </p:nvSpPr>
          <p:spPr>
            <a:xfrm>
              <a:off x="6297350" y="69589"/>
              <a:ext cx="0" cy="6388477"/>
            </a:xfrm>
            <a:custGeom>
              <a:avLst/>
              <a:gdLst/>
              <a:ahLst/>
              <a:cxnLst/>
              <a:rect l="0" t="0" r="0" b="0"/>
              <a:pathLst>
                <a:path h="6388477">
                  <a:moveTo>
                    <a:pt x="0" y="63884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4"/>
            <p:cNvSpPr/>
            <p:nvPr/>
          </p:nvSpPr>
          <p:spPr>
            <a:xfrm>
              <a:off x="8466928" y="69589"/>
              <a:ext cx="0" cy="6388477"/>
            </a:xfrm>
            <a:custGeom>
              <a:avLst/>
              <a:gdLst/>
              <a:ahLst/>
              <a:cxnLst/>
              <a:rect l="0" t="0" r="0" b="0"/>
              <a:pathLst>
                <a:path h="6388477">
                  <a:moveTo>
                    <a:pt x="0" y="63884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5"/>
            <p:cNvSpPr/>
            <p:nvPr/>
          </p:nvSpPr>
          <p:spPr>
            <a:xfrm>
              <a:off x="482880" y="6167682"/>
              <a:ext cx="8591530" cy="0"/>
            </a:xfrm>
            <a:custGeom>
              <a:avLst/>
              <a:gdLst/>
              <a:ahLst/>
              <a:cxnLst/>
              <a:rect l="0" t="0" r="0" b="0"/>
              <a:pathLst>
                <a:path w="8591530">
                  <a:moveTo>
                    <a:pt x="0" y="0"/>
                  </a:moveTo>
                  <a:lnTo>
                    <a:pt x="8591530" y="0"/>
                  </a:lnTo>
                  <a:lnTo>
                    <a:pt x="859153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6"/>
            <p:cNvSpPr/>
            <p:nvPr/>
          </p:nvSpPr>
          <p:spPr>
            <a:xfrm>
              <a:off x="482880" y="4726563"/>
              <a:ext cx="8591530" cy="0"/>
            </a:xfrm>
            <a:custGeom>
              <a:avLst/>
              <a:gdLst/>
              <a:ahLst/>
              <a:cxnLst/>
              <a:rect l="0" t="0" r="0" b="0"/>
              <a:pathLst>
                <a:path w="8591530">
                  <a:moveTo>
                    <a:pt x="0" y="0"/>
                  </a:moveTo>
                  <a:lnTo>
                    <a:pt x="8591530" y="0"/>
                  </a:lnTo>
                  <a:lnTo>
                    <a:pt x="859153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l17"/>
            <p:cNvSpPr/>
            <p:nvPr/>
          </p:nvSpPr>
          <p:spPr>
            <a:xfrm>
              <a:off x="482880" y="3285445"/>
              <a:ext cx="8591530" cy="0"/>
            </a:xfrm>
            <a:custGeom>
              <a:avLst/>
              <a:gdLst/>
              <a:ahLst/>
              <a:cxnLst/>
              <a:rect l="0" t="0" r="0" b="0"/>
              <a:pathLst>
                <a:path w="8591530">
                  <a:moveTo>
                    <a:pt x="0" y="0"/>
                  </a:moveTo>
                  <a:lnTo>
                    <a:pt x="8591530" y="0"/>
                  </a:lnTo>
                  <a:lnTo>
                    <a:pt x="859153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8"/>
            <p:cNvSpPr/>
            <p:nvPr/>
          </p:nvSpPr>
          <p:spPr>
            <a:xfrm>
              <a:off x="482880" y="1844326"/>
              <a:ext cx="8591530" cy="0"/>
            </a:xfrm>
            <a:custGeom>
              <a:avLst/>
              <a:gdLst/>
              <a:ahLst/>
              <a:cxnLst/>
              <a:rect l="0" t="0" r="0" b="0"/>
              <a:pathLst>
                <a:path w="8591530">
                  <a:moveTo>
                    <a:pt x="0" y="0"/>
                  </a:moveTo>
                  <a:lnTo>
                    <a:pt x="8591530" y="0"/>
                  </a:lnTo>
                  <a:lnTo>
                    <a:pt x="859153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9"/>
            <p:cNvSpPr/>
            <p:nvPr/>
          </p:nvSpPr>
          <p:spPr>
            <a:xfrm>
              <a:off x="482880" y="403207"/>
              <a:ext cx="8591530" cy="0"/>
            </a:xfrm>
            <a:custGeom>
              <a:avLst/>
              <a:gdLst/>
              <a:ahLst/>
              <a:cxnLst/>
              <a:rect l="0" t="0" r="0" b="0"/>
              <a:pathLst>
                <a:path w="8591530">
                  <a:moveTo>
                    <a:pt x="0" y="0"/>
                  </a:moveTo>
                  <a:lnTo>
                    <a:pt x="8591530" y="0"/>
                  </a:lnTo>
                  <a:lnTo>
                    <a:pt x="859153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20"/>
            <p:cNvSpPr/>
            <p:nvPr/>
          </p:nvSpPr>
          <p:spPr>
            <a:xfrm>
              <a:off x="873404" y="69589"/>
              <a:ext cx="0" cy="6388477"/>
            </a:xfrm>
            <a:custGeom>
              <a:avLst/>
              <a:gdLst/>
              <a:ahLst/>
              <a:cxnLst/>
              <a:rect l="0" t="0" r="0" b="0"/>
              <a:pathLst>
                <a:path h="6388477">
                  <a:moveTo>
                    <a:pt x="0" y="63884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l21"/>
            <p:cNvSpPr/>
            <p:nvPr/>
          </p:nvSpPr>
          <p:spPr>
            <a:xfrm>
              <a:off x="3042982" y="69589"/>
              <a:ext cx="0" cy="6388477"/>
            </a:xfrm>
            <a:custGeom>
              <a:avLst/>
              <a:gdLst/>
              <a:ahLst/>
              <a:cxnLst/>
              <a:rect l="0" t="0" r="0" b="0"/>
              <a:pathLst>
                <a:path h="6388477">
                  <a:moveTo>
                    <a:pt x="0" y="63884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l22"/>
            <p:cNvSpPr/>
            <p:nvPr/>
          </p:nvSpPr>
          <p:spPr>
            <a:xfrm>
              <a:off x="5212561" y="69589"/>
              <a:ext cx="0" cy="6388477"/>
            </a:xfrm>
            <a:custGeom>
              <a:avLst/>
              <a:gdLst/>
              <a:ahLst/>
              <a:cxnLst/>
              <a:rect l="0" t="0" r="0" b="0"/>
              <a:pathLst>
                <a:path h="6388477">
                  <a:moveTo>
                    <a:pt x="0" y="63884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l23"/>
            <p:cNvSpPr/>
            <p:nvPr/>
          </p:nvSpPr>
          <p:spPr>
            <a:xfrm>
              <a:off x="7382139" y="69589"/>
              <a:ext cx="0" cy="6388477"/>
            </a:xfrm>
            <a:custGeom>
              <a:avLst/>
              <a:gdLst/>
              <a:ahLst/>
              <a:cxnLst/>
              <a:rect l="0" t="0" r="0" b="0"/>
              <a:pathLst>
                <a:path h="6388477">
                  <a:moveTo>
                    <a:pt x="0" y="63884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t24"/>
            <p:cNvSpPr/>
            <p:nvPr/>
          </p:nvSpPr>
          <p:spPr>
            <a:xfrm>
              <a:off x="848578" y="614285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t25"/>
            <p:cNvSpPr/>
            <p:nvPr/>
          </p:nvSpPr>
          <p:spPr>
            <a:xfrm>
              <a:off x="1282494" y="614284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t26"/>
            <p:cNvSpPr/>
            <p:nvPr/>
          </p:nvSpPr>
          <p:spPr>
            <a:xfrm>
              <a:off x="1716409" y="614281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t27"/>
            <p:cNvSpPr/>
            <p:nvPr/>
          </p:nvSpPr>
          <p:spPr>
            <a:xfrm>
              <a:off x="2150325" y="614264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t28"/>
            <p:cNvSpPr/>
            <p:nvPr/>
          </p:nvSpPr>
          <p:spPr>
            <a:xfrm>
              <a:off x="2584241" y="614220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t29"/>
            <p:cNvSpPr/>
            <p:nvPr/>
          </p:nvSpPr>
          <p:spPr>
            <a:xfrm>
              <a:off x="3018156" y="61409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t30"/>
            <p:cNvSpPr/>
            <p:nvPr/>
          </p:nvSpPr>
          <p:spPr>
            <a:xfrm>
              <a:off x="3452072" y="613745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t31"/>
            <p:cNvSpPr/>
            <p:nvPr/>
          </p:nvSpPr>
          <p:spPr>
            <a:xfrm>
              <a:off x="3885988" y="612952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pt32"/>
            <p:cNvSpPr/>
            <p:nvPr/>
          </p:nvSpPr>
          <p:spPr>
            <a:xfrm>
              <a:off x="4319904" y="611259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pt33"/>
            <p:cNvSpPr/>
            <p:nvPr/>
          </p:nvSpPr>
          <p:spPr>
            <a:xfrm>
              <a:off x="4753819" y="607944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pt34"/>
            <p:cNvSpPr/>
            <p:nvPr/>
          </p:nvSpPr>
          <p:spPr>
            <a:xfrm>
              <a:off x="5187735" y="601819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" name="pt35"/>
            <p:cNvSpPr/>
            <p:nvPr/>
          </p:nvSpPr>
          <p:spPr>
            <a:xfrm>
              <a:off x="5621651" y="591155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" name="pt36"/>
            <p:cNvSpPr/>
            <p:nvPr/>
          </p:nvSpPr>
          <p:spPr>
            <a:xfrm>
              <a:off x="6055566" y="573213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" name="pt37"/>
            <p:cNvSpPr/>
            <p:nvPr/>
          </p:nvSpPr>
          <p:spPr>
            <a:xfrm>
              <a:off x="6489482" y="545111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" name="pt38"/>
            <p:cNvSpPr/>
            <p:nvPr/>
          </p:nvSpPr>
          <p:spPr>
            <a:xfrm>
              <a:off x="6923398" y="501157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" name="pt39"/>
            <p:cNvSpPr/>
            <p:nvPr/>
          </p:nvSpPr>
          <p:spPr>
            <a:xfrm>
              <a:off x="7357313" y="436307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" name="pt40"/>
            <p:cNvSpPr/>
            <p:nvPr/>
          </p:nvSpPr>
          <p:spPr>
            <a:xfrm>
              <a:off x="7791229" y="34335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" name="pt41"/>
            <p:cNvSpPr/>
            <p:nvPr/>
          </p:nvSpPr>
          <p:spPr>
            <a:xfrm>
              <a:off x="8225145" y="21221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" name="pt42"/>
            <p:cNvSpPr/>
            <p:nvPr/>
          </p:nvSpPr>
          <p:spPr>
            <a:xfrm>
              <a:off x="8659060" y="33514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" name="tx43"/>
            <p:cNvSpPr/>
            <p:nvPr/>
          </p:nvSpPr>
          <p:spPr>
            <a:xfrm>
              <a:off x="358094" y="6125990"/>
              <a:ext cx="62155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880"/>
                </a:lnSpc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233783" y="4684872"/>
              <a:ext cx="186466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880"/>
                </a:lnSpc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233783" y="3243753"/>
              <a:ext cx="186466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880"/>
                </a:lnSpc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233783" y="1802634"/>
              <a:ext cx="186466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880"/>
                </a:lnSpc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600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233783" y="361516"/>
              <a:ext cx="186466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880"/>
                </a:lnSpc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800</a:t>
              </a:r>
            </a:p>
          </p:txBody>
        </p:sp>
        <p:sp>
          <p:nvSpPr>
            <p:cNvPr id="48" name="pl48"/>
            <p:cNvSpPr/>
            <p:nvPr/>
          </p:nvSpPr>
          <p:spPr>
            <a:xfrm>
              <a:off x="448085" y="6167682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" name="pl49"/>
            <p:cNvSpPr/>
            <p:nvPr/>
          </p:nvSpPr>
          <p:spPr>
            <a:xfrm>
              <a:off x="448085" y="4726563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" name="pl50"/>
            <p:cNvSpPr/>
            <p:nvPr/>
          </p:nvSpPr>
          <p:spPr>
            <a:xfrm>
              <a:off x="448085" y="328544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" name="pl51"/>
            <p:cNvSpPr/>
            <p:nvPr/>
          </p:nvSpPr>
          <p:spPr>
            <a:xfrm>
              <a:off x="448085" y="1844326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" name="pl52"/>
            <p:cNvSpPr/>
            <p:nvPr/>
          </p:nvSpPr>
          <p:spPr>
            <a:xfrm>
              <a:off x="448085" y="40320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" name="pl53"/>
            <p:cNvSpPr/>
            <p:nvPr/>
          </p:nvSpPr>
          <p:spPr>
            <a:xfrm>
              <a:off x="873404" y="645806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" name="pl54"/>
            <p:cNvSpPr/>
            <p:nvPr/>
          </p:nvSpPr>
          <p:spPr>
            <a:xfrm>
              <a:off x="3042982" y="645806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" name="pl55"/>
            <p:cNvSpPr/>
            <p:nvPr/>
          </p:nvSpPr>
          <p:spPr>
            <a:xfrm>
              <a:off x="5212561" y="645806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" name="pl56"/>
            <p:cNvSpPr/>
            <p:nvPr/>
          </p:nvSpPr>
          <p:spPr>
            <a:xfrm>
              <a:off x="7382139" y="645806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" name="tx57"/>
            <p:cNvSpPr/>
            <p:nvPr/>
          </p:nvSpPr>
          <p:spPr>
            <a:xfrm>
              <a:off x="842326" y="6519005"/>
              <a:ext cx="62155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880"/>
                </a:lnSpc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2949749" y="6519005"/>
              <a:ext cx="186466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880"/>
                </a:lnSpc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5119327" y="6519005"/>
              <a:ext cx="186466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880"/>
                </a:lnSpc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7288906" y="6518950"/>
              <a:ext cx="186466" cy="817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880"/>
                </a:lnSpc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4402042" y="6633499"/>
              <a:ext cx="753206" cy="12551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100"/>
                </a:lnSpc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temperature</a:t>
              </a:r>
            </a:p>
          </p:txBody>
        </p:sp>
        <p:sp>
          <p:nvSpPr>
            <p:cNvPr id="62" name="tx62"/>
            <p:cNvSpPr/>
            <p:nvPr/>
          </p:nvSpPr>
          <p:spPr>
            <a:xfrm rot="-5400000">
              <a:off x="-153091" y="3212906"/>
              <a:ext cx="543520" cy="10184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100"/>
                </a:lnSpc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pressure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ggplot in left column</a:t>
            </a:r>
          </a:p>
        </p:txBody>
      </p:sp>
      <p:grpSp>
        <p:nvGrpSpPr>
          <p:cNvPr id="3" name="grp2"/>
          <p:cNvGrpSpPr/>
          <p:nvPr/>
        </p:nvGrpSpPr>
        <p:grpSpPr>
          <a:xfrm>
            <a:off x="1981200" y="1600200"/>
            <a:ext cx="4038600" cy="4525962"/>
            <a:chOff x="457200" y="1600200"/>
            <a:chExt cx="4038600" cy="4525962"/>
          </a:xfrm>
        </p:grpSpPr>
        <p:sp>
          <p:nvSpPr>
            <p:cNvPr id="4" name="rc4"/>
            <p:cNvSpPr/>
            <p:nvPr/>
          </p:nvSpPr>
          <p:spPr>
            <a:xfrm>
              <a:off x="457200" y="1600200"/>
              <a:ext cx="4038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457200" y="1600200"/>
              <a:ext cx="4038599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rc6"/>
            <p:cNvSpPr/>
            <p:nvPr/>
          </p:nvSpPr>
          <p:spPr>
            <a:xfrm>
              <a:off x="940080" y="1669789"/>
              <a:ext cx="3486130" cy="4056440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" name="pl7"/>
            <p:cNvSpPr/>
            <p:nvPr/>
          </p:nvSpPr>
          <p:spPr>
            <a:xfrm>
              <a:off x="940080" y="5084319"/>
              <a:ext cx="3486130" cy="0"/>
            </a:xfrm>
            <a:custGeom>
              <a:avLst/>
              <a:gdLst/>
              <a:ahLst/>
              <a:cxnLst/>
              <a:rect l="0" t="0" r="0" b="0"/>
              <a:pathLst>
                <a:path w="3486130">
                  <a:moveTo>
                    <a:pt x="0" y="0"/>
                  </a:moveTo>
                  <a:lnTo>
                    <a:pt x="3486130" y="0"/>
                  </a:lnTo>
                  <a:lnTo>
                    <a:pt x="348613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8"/>
            <p:cNvSpPr/>
            <p:nvPr/>
          </p:nvSpPr>
          <p:spPr>
            <a:xfrm>
              <a:off x="940080" y="4169263"/>
              <a:ext cx="3486130" cy="0"/>
            </a:xfrm>
            <a:custGeom>
              <a:avLst/>
              <a:gdLst/>
              <a:ahLst/>
              <a:cxnLst/>
              <a:rect l="0" t="0" r="0" b="0"/>
              <a:pathLst>
                <a:path w="3486130">
                  <a:moveTo>
                    <a:pt x="0" y="0"/>
                  </a:moveTo>
                  <a:lnTo>
                    <a:pt x="3486130" y="0"/>
                  </a:lnTo>
                  <a:lnTo>
                    <a:pt x="348613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9"/>
            <p:cNvSpPr/>
            <p:nvPr/>
          </p:nvSpPr>
          <p:spPr>
            <a:xfrm>
              <a:off x="940080" y="3254207"/>
              <a:ext cx="3486130" cy="0"/>
            </a:xfrm>
            <a:custGeom>
              <a:avLst/>
              <a:gdLst/>
              <a:ahLst/>
              <a:cxnLst/>
              <a:rect l="0" t="0" r="0" b="0"/>
              <a:pathLst>
                <a:path w="3486130">
                  <a:moveTo>
                    <a:pt x="0" y="0"/>
                  </a:moveTo>
                  <a:lnTo>
                    <a:pt x="3486130" y="0"/>
                  </a:lnTo>
                  <a:lnTo>
                    <a:pt x="348613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10"/>
            <p:cNvSpPr/>
            <p:nvPr/>
          </p:nvSpPr>
          <p:spPr>
            <a:xfrm>
              <a:off x="940080" y="2339152"/>
              <a:ext cx="3486130" cy="0"/>
            </a:xfrm>
            <a:custGeom>
              <a:avLst/>
              <a:gdLst/>
              <a:ahLst/>
              <a:cxnLst/>
              <a:rect l="0" t="0" r="0" b="0"/>
              <a:pathLst>
                <a:path w="3486130">
                  <a:moveTo>
                    <a:pt x="0" y="0"/>
                  </a:moveTo>
                  <a:lnTo>
                    <a:pt x="3486130" y="0"/>
                  </a:lnTo>
                  <a:lnTo>
                    <a:pt x="348613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11"/>
            <p:cNvSpPr/>
            <p:nvPr/>
          </p:nvSpPr>
          <p:spPr>
            <a:xfrm>
              <a:off x="1538708" y="1669789"/>
              <a:ext cx="0" cy="4056440"/>
            </a:xfrm>
            <a:custGeom>
              <a:avLst/>
              <a:gdLst/>
              <a:ahLst/>
              <a:cxnLst/>
              <a:rect l="0" t="0" r="0" b="0"/>
              <a:pathLst>
                <a:path h="4056440">
                  <a:moveTo>
                    <a:pt x="0" y="40564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2"/>
            <p:cNvSpPr/>
            <p:nvPr/>
          </p:nvSpPr>
          <p:spPr>
            <a:xfrm>
              <a:off x="2419044" y="1669789"/>
              <a:ext cx="0" cy="4056440"/>
            </a:xfrm>
            <a:custGeom>
              <a:avLst/>
              <a:gdLst/>
              <a:ahLst/>
              <a:cxnLst/>
              <a:rect l="0" t="0" r="0" b="0"/>
              <a:pathLst>
                <a:path h="4056440">
                  <a:moveTo>
                    <a:pt x="0" y="40564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3"/>
            <p:cNvSpPr/>
            <p:nvPr/>
          </p:nvSpPr>
          <p:spPr>
            <a:xfrm>
              <a:off x="3299380" y="1669789"/>
              <a:ext cx="0" cy="4056440"/>
            </a:xfrm>
            <a:custGeom>
              <a:avLst/>
              <a:gdLst/>
              <a:ahLst/>
              <a:cxnLst/>
              <a:rect l="0" t="0" r="0" b="0"/>
              <a:pathLst>
                <a:path h="4056440">
                  <a:moveTo>
                    <a:pt x="0" y="40564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4"/>
            <p:cNvSpPr/>
            <p:nvPr/>
          </p:nvSpPr>
          <p:spPr>
            <a:xfrm>
              <a:off x="4179716" y="1669789"/>
              <a:ext cx="0" cy="4056440"/>
            </a:xfrm>
            <a:custGeom>
              <a:avLst/>
              <a:gdLst/>
              <a:ahLst/>
              <a:cxnLst/>
              <a:rect l="0" t="0" r="0" b="0"/>
              <a:pathLst>
                <a:path h="4056440">
                  <a:moveTo>
                    <a:pt x="0" y="40564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5"/>
            <p:cNvSpPr/>
            <p:nvPr/>
          </p:nvSpPr>
          <p:spPr>
            <a:xfrm>
              <a:off x="940080" y="5541846"/>
              <a:ext cx="3486130" cy="0"/>
            </a:xfrm>
            <a:custGeom>
              <a:avLst/>
              <a:gdLst/>
              <a:ahLst/>
              <a:cxnLst/>
              <a:rect l="0" t="0" r="0" b="0"/>
              <a:pathLst>
                <a:path w="3486130">
                  <a:moveTo>
                    <a:pt x="0" y="0"/>
                  </a:moveTo>
                  <a:lnTo>
                    <a:pt x="3486130" y="0"/>
                  </a:lnTo>
                  <a:lnTo>
                    <a:pt x="348613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6"/>
            <p:cNvSpPr/>
            <p:nvPr/>
          </p:nvSpPr>
          <p:spPr>
            <a:xfrm>
              <a:off x="940080" y="4626791"/>
              <a:ext cx="3486130" cy="0"/>
            </a:xfrm>
            <a:custGeom>
              <a:avLst/>
              <a:gdLst/>
              <a:ahLst/>
              <a:cxnLst/>
              <a:rect l="0" t="0" r="0" b="0"/>
              <a:pathLst>
                <a:path w="3486130">
                  <a:moveTo>
                    <a:pt x="0" y="0"/>
                  </a:moveTo>
                  <a:lnTo>
                    <a:pt x="3486130" y="0"/>
                  </a:lnTo>
                  <a:lnTo>
                    <a:pt x="348613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l17"/>
            <p:cNvSpPr/>
            <p:nvPr/>
          </p:nvSpPr>
          <p:spPr>
            <a:xfrm>
              <a:off x="940080" y="3711735"/>
              <a:ext cx="3486130" cy="0"/>
            </a:xfrm>
            <a:custGeom>
              <a:avLst/>
              <a:gdLst/>
              <a:ahLst/>
              <a:cxnLst/>
              <a:rect l="0" t="0" r="0" b="0"/>
              <a:pathLst>
                <a:path w="3486130">
                  <a:moveTo>
                    <a:pt x="0" y="0"/>
                  </a:moveTo>
                  <a:lnTo>
                    <a:pt x="3486130" y="0"/>
                  </a:lnTo>
                  <a:lnTo>
                    <a:pt x="348613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8"/>
            <p:cNvSpPr/>
            <p:nvPr/>
          </p:nvSpPr>
          <p:spPr>
            <a:xfrm>
              <a:off x="940080" y="2796679"/>
              <a:ext cx="3486130" cy="0"/>
            </a:xfrm>
            <a:custGeom>
              <a:avLst/>
              <a:gdLst/>
              <a:ahLst/>
              <a:cxnLst/>
              <a:rect l="0" t="0" r="0" b="0"/>
              <a:pathLst>
                <a:path w="3486130">
                  <a:moveTo>
                    <a:pt x="0" y="0"/>
                  </a:moveTo>
                  <a:lnTo>
                    <a:pt x="3486130" y="0"/>
                  </a:lnTo>
                  <a:lnTo>
                    <a:pt x="348613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9"/>
            <p:cNvSpPr/>
            <p:nvPr/>
          </p:nvSpPr>
          <p:spPr>
            <a:xfrm>
              <a:off x="940080" y="1881624"/>
              <a:ext cx="3486130" cy="0"/>
            </a:xfrm>
            <a:custGeom>
              <a:avLst/>
              <a:gdLst/>
              <a:ahLst/>
              <a:cxnLst/>
              <a:rect l="0" t="0" r="0" b="0"/>
              <a:pathLst>
                <a:path w="3486130">
                  <a:moveTo>
                    <a:pt x="0" y="0"/>
                  </a:moveTo>
                  <a:lnTo>
                    <a:pt x="3486130" y="0"/>
                  </a:lnTo>
                  <a:lnTo>
                    <a:pt x="348613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20"/>
            <p:cNvSpPr/>
            <p:nvPr/>
          </p:nvSpPr>
          <p:spPr>
            <a:xfrm>
              <a:off x="1098540" y="1669789"/>
              <a:ext cx="0" cy="4056440"/>
            </a:xfrm>
            <a:custGeom>
              <a:avLst/>
              <a:gdLst/>
              <a:ahLst/>
              <a:cxnLst/>
              <a:rect l="0" t="0" r="0" b="0"/>
              <a:pathLst>
                <a:path h="4056440">
                  <a:moveTo>
                    <a:pt x="0" y="40564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l21"/>
            <p:cNvSpPr/>
            <p:nvPr/>
          </p:nvSpPr>
          <p:spPr>
            <a:xfrm>
              <a:off x="1978876" y="1669789"/>
              <a:ext cx="0" cy="4056440"/>
            </a:xfrm>
            <a:custGeom>
              <a:avLst/>
              <a:gdLst/>
              <a:ahLst/>
              <a:cxnLst/>
              <a:rect l="0" t="0" r="0" b="0"/>
              <a:pathLst>
                <a:path h="4056440">
                  <a:moveTo>
                    <a:pt x="0" y="40564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l22"/>
            <p:cNvSpPr/>
            <p:nvPr/>
          </p:nvSpPr>
          <p:spPr>
            <a:xfrm>
              <a:off x="2859212" y="1669789"/>
              <a:ext cx="0" cy="4056440"/>
            </a:xfrm>
            <a:custGeom>
              <a:avLst/>
              <a:gdLst/>
              <a:ahLst/>
              <a:cxnLst/>
              <a:rect l="0" t="0" r="0" b="0"/>
              <a:pathLst>
                <a:path h="4056440">
                  <a:moveTo>
                    <a:pt x="0" y="40564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l23"/>
            <p:cNvSpPr/>
            <p:nvPr/>
          </p:nvSpPr>
          <p:spPr>
            <a:xfrm>
              <a:off x="3739548" y="1669789"/>
              <a:ext cx="0" cy="4056440"/>
            </a:xfrm>
            <a:custGeom>
              <a:avLst/>
              <a:gdLst/>
              <a:ahLst/>
              <a:cxnLst/>
              <a:rect l="0" t="0" r="0" b="0"/>
              <a:pathLst>
                <a:path h="4056440">
                  <a:moveTo>
                    <a:pt x="0" y="40564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t24"/>
            <p:cNvSpPr/>
            <p:nvPr/>
          </p:nvSpPr>
          <p:spPr>
            <a:xfrm>
              <a:off x="1073714" y="551701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t25"/>
            <p:cNvSpPr/>
            <p:nvPr/>
          </p:nvSpPr>
          <p:spPr>
            <a:xfrm>
              <a:off x="1249782" y="551701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t26"/>
            <p:cNvSpPr/>
            <p:nvPr/>
          </p:nvSpPr>
          <p:spPr>
            <a:xfrm>
              <a:off x="1425849" y="551699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t27"/>
            <p:cNvSpPr/>
            <p:nvPr/>
          </p:nvSpPr>
          <p:spPr>
            <a:xfrm>
              <a:off x="1601916" y="5516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t28"/>
            <p:cNvSpPr/>
            <p:nvPr/>
          </p:nvSpPr>
          <p:spPr>
            <a:xfrm>
              <a:off x="1777983" y="551660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t29"/>
            <p:cNvSpPr/>
            <p:nvPr/>
          </p:nvSpPr>
          <p:spPr>
            <a:xfrm>
              <a:off x="1954050" y="55157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t30"/>
            <p:cNvSpPr/>
            <p:nvPr/>
          </p:nvSpPr>
          <p:spPr>
            <a:xfrm>
              <a:off x="2130118" y="55135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t31"/>
            <p:cNvSpPr/>
            <p:nvPr/>
          </p:nvSpPr>
          <p:spPr>
            <a:xfrm>
              <a:off x="2306185" y="55085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pt32"/>
            <p:cNvSpPr/>
            <p:nvPr/>
          </p:nvSpPr>
          <p:spPr>
            <a:xfrm>
              <a:off x="2482252" y="54978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pt33"/>
            <p:cNvSpPr/>
            <p:nvPr/>
          </p:nvSpPr>
          <p:spPr>
            <a:xfrm>
              <a:off x="2658319" y="54767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pt34"/>
            <p:cNvSpPr/>
            <p:nvPr/>
          </p:nvSpPr>
          <p:spPr>
            <a:xfrm>
              <a:off x="2834386" y="543786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" name="pt35"/>
            <p:cNvSpPr/>
            <p:nvPr/>
          </p:nvSpPr>
          <p:spPr>
            <a:xfrm>
              <a:off x="3010454" y="537015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" name="pt36"/>
            <p:cNvSpPr/>
            <p:nvPr/>
          </p:nvSpPr>
          <p:spPr>
            <a:xfrm>
              <a:off x="3186521" y="525623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" name="pt37"/>
            <p:cNvSpPr/>
            <p:nvPr/>
          </p:nvSpPr>
          <p:spPr>
            <a:xfrm>
              <a:off x="3362588" y="507779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" name="pt38"/>
            <p:cNvSpPr/>
            <p:nvPr/>
          </p:nvSpPr>
          <p:spPr>
            <a:xfrm>
              <a:off x="3538655" y="479870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" name="pt39"/>
            <p:cNvSpPr/>
            <p:nvPr/>
          </p:nvSpPr>
          <p:spPr>
            <a:xfrm>
              <a:off x="3714722" y="438692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" name="pt40"/>
            <p:cNvSpPr/>
            <p:nvPr/>
          </p:nvSpPr>
          <p:spPr>
            <a:xfrm>
              <a:off x="3890790" y="379671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" name="pt41"/>
            <p:cNvSpPr/>
            <p:nvPr/>
          </p:nvSpPr>
          <p:spPr>
            <a:xfrm>
              <a:off x="4066857" y="296401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" name="pt42"/>
            <p:cNvSpPr/>
            <p:nvPr/>
          </p:nvSpPr>
          <p:spPr>
            <a:xfrm>
              <a:off x="4242924" y="182934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" name="tx43"/>
            <p:cNvSpPr/>
            <p:nvPr/>
          </p:nvSpPr>
          <p:spPr>
            <a:xfrm>
              <a:off x="815294" y="5500155"/>
              <a:ext cx="62155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880"/>
                </a:lnSpc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690983" y="4585099"/>
              <a:ext cx="186466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880"/>
                </a:lnSpc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690983" y="3670043"/>
              <a:ext cx="186466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880"/>
                </a:lnSpc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690983" y="2754988"/>
              <a:ext cx="186466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880"/>
                </a:lnSpc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600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690983" y="1839932"/>
              <a:ext cx="186466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880"/>
                </a:lnSpc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800</a:t>
              </a:r>
            </a:p>
          </p:txBody>
        </p:sp>
        <p:sp>
          <p:nvSpPr>
            <p:cNvPr id="48" name="pl48"/>
            <p:cNvSpPr/>
            <p:nvPr/>
          </p:nvSpPr>
          <p:spPr>
            <a:xfrm>
              <a:off x="905285" y="5541846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" name="pl49"/>
            <p:cNvSpPr/>
            <p:nvPr/>
          </p:nvSpPr>
          <p:spPr>
            <a:xfrm>
              <a:off x="905285" y="4626791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" name="pl50"/>
            <p:cNvSpPr/>
            <p:nvPr/>
          </p:nvSpPr>
          <p:spPr>
            <a:xfrm>
              <a:off x="905285" y="371173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" name="pl51"/>
            <p:cNvSpPr/>
            <p:nvPr/>
          </p:nvSpPr>
          <p:spPr>
            <a:xfrm>
              <a:off x="905285" y="2796679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" name="pl52"/>
            <p:cNvSpPr/>
            <p:nvPr/>
          </p:nvSpPr>
          <p:spPr>
            <a:xfrm>
              <a:off x="905285" y="1881624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" name="pl53"/>
            <p:cNvSpPr/>
            <p:nvPr/>
          </p:nvSpPr>
          <p:spPr>
            <a:xfrm>
              <a:off x="1098540" y="572622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" name="pl54"/>
            <p:cNvSpPr/>
            <p:nvPr/>
          </p:nvSpPr>
          <p:spPr>
            <a:xfrm>
              <a:off x="1978876" y="572622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" name="pl55"/>
            <p:cNvSpPr/>
            <p:nvPr/>
          </p:nvSpPr>
          <p:spPr>
            <a:xfrm>
              <a:off x="2859212" y="572622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" name="pl56"/>
            <p:cNvSpPr/>
            <p:nvPr/>
          </p:nvSpPr>
          <p:spPr>
            <a:xfrm>
              <a:off x="3739548" y="572622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" name="tx57"/>
            <p:cNvSpPr/>
            <p:nvPr/>
          </p:nvSpPr>
          <p:spPr>
            <a:xfrm>
              <a:off x="1067463" y="5787168"/>
              <a:ext cx="62155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880"/>
                </a:lnSpc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1885643" y="5787168"/>
              <a:ext cx="186466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880"/>
                </a:lnSpc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2765979" y="5787168"/>
              <a:ext cx="186466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880"/>
                </a:lnSpc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3646315" y="5787113"/>
              <a:ext cx="186466" cy="817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880"/>
                </a:lnSpc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2306542" y="5901662"/>
              <a:ext cx="753206" cy="12551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100"/>
                </a:lnSpc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temperature</a:t>
              </a:r>
            </a:p>
          </p:txBody>
        </p:sp>
        <p:sp>
          <p:nvSpPr>
            <p:cNvPr id="62" name="tx62"/>
            <p:cNvSpPr/>
            <p:nvPr/>
          </p:nvSpPr>
          <p:spPr>
            <a:xfrm rot="-5400000">
              <a:off x="304108" y="3647088"/>
              <a:ext cx="543520" cy="10184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100"/>
                </a:lnSpc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pressure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ggplot in right column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Some</a:t>
            </a:r>
          </a:p>
          <a:p>
            <a:pPr lvl="1"/>
            <a:r>
              <a:t>Bullets</a:t>
            </a:r>
          </a:p>
        </p:txBody>
      </p:sp>
      <p:grpSp>
        <p:nvGrpSpPr>
          <p:cNvPr id="63" name="grp2"/>
          <p:cNvGrpSpPr/>
          <p:nvPr/>
        </p:nvGrpSpPr>
        <p:grpSpPr>
          <a:xfrm>
            <a:off x="6172200" y="1600200"/>
            <a:ext cx="4038600" cy="4525962"/>
            <a:chOff x="4648200" y="1600200"/>
            <a:chExt cx="4038600" cy="4525962"/>
          </a:xfrm>
        </p:grpSpPr>
        <p:sp>
          <p:nvSpPr>
            <p:cNvPr id="4" name="rc4"/>
            <p:cNvSpPr/>
            <p:nvPr/>
          </p:nvSpPr>
          <p:spPr>
            <a:xfrm>
              <a:off x="4648200" y="1600200"/>
              <a:ext cx="4038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4648200" y="1600200"/>
              <a:ext cx="4038599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rc6"/>
            <p:cNvSpPr/>
            <p:nvPr/>
          </p:nvSpPr>
          <p:spPr>
            <a:xfrm>
              <a:off x="5131080" y="1669789"/>
              <a:ext cx="3486130" cy="4056440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" name="pl7"/>
            <p:cNvSpPr/>
            <p:nvPr/>
          </p:nvSpPr>
          <p:spPr>
            <a:xfrm>
              <a:off x="5131080" y="5084319"/>
              <a:ext cx="3486130" cy="0"/>
            </a:xfrm>
            <a:custGeom>
              <a:avLst/>
              <a:gdLst/>
              <a:ahLst/>
              <a:cxnLst/>
              <a:rect l="0" t="0" r="0" b="0"/>
              <a:pathLst>
                <a:path w="3486130">
                  <a:moveTo>
                    <a:pt x="0" y="0"/>
                  </a:moveTo>
                  <a:lnTo>
                    <a:pt x="3486130" y="0"/>
                  </a:lnTo>
                  <a:lnTo>
                    <a:pt x="348613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8"/>
            <p:cNvSpPr/>
            <p:nvPr/>
          </p:nvSpPr>
          <p:spPr>
            <a:xfrm>
              <a:off x="5131080" y="4169263"/>
              <a:ext cx="3486130" cy="0"/>
            </a:xfrm>
            <a:custGeom>
              <a:avLst/>
              <a:gdLst/>
              <a:ahLst/>
              <a:cxnLst/>
              <a:rect l="0" t="0" r="0" b="0"/>
              <a:pathLst>
                <a:path w="3486130">
                  <a:moveTo>
                    <a:pt x="0" y="0"/>
                  </a:moveTo>
                  <a:lnTo>
                    <a:pt x="3486130" y="0"/>
                  </a:lnTo>
                  <a:lnTo>
                    <a:pt x="348613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9"/>
            <p:cNvSpPr/>
            <p:nvPr/>
          </p:nvSpPr>
          <p:spPr>
            <a:xfrm>
              <a:off x="5131080" y="3254207"/>
              <a:ext cx="3486130" cy="0"/>
            </a:xfrm>
            <a:custGeom>
              <a:avLst/>
              <a:gdLst/>
              <a:ahLst/>
              <a:cxnLst/>
              <a:rect l="0" t="0" r="0" b="0"/>
              <a:pathLst>
                <a:path w="3486130">
                  <a:moveTo>
                    <a:pt x="0" y="0"/>
                  </a:moveTo>
                  <a:lnTo>
                    <a:pt x="3486130" y="0"/>
                  </a:lnTo>
                  <a:lnTo>
                    <a:pt x="348613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10"/>
            <p:cNvSpPr/>
            <p:nvPr/>
          </p:nvSpPr>
          <p:spPr>
            <a:xfrm>
              <a:off x="5131080" y="2339152"/>
              <a:ext cx="3486130" cy="0"/>
            </a:xfrm>
            <a:custGeom>
              <a:avLst/>
              <a:gdLst/>
              <a:ahLst/>
              <a:cxnLst/>
              <a:rect l="0" t="0" r="0" b="0"/>
              <a:pathLst>
                <a:path w="3486130">
                  <a:moveTo>
                    <a:pt x="0" y="0"/>
                  </a:moveTo>
                  <a:lnTo>
                    <a:pt x="3486130" y="0"/>
                  </a:lnTo>
                  <a:lnTo>
                    <a:pt x="348613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11"/>
            <p:cNvSpPr/>
            <p:nvPr/>
          </p:nvSpPr>
          <p:spPr>
            <a:xfrm>
              <a:off x="5729708" y="1669789"/>
              <a:ext cx="0" cy="4056440"/>
            </a:xfrm>
            <a:custGeom>
              <a:avLst/>
              <a:gdLst/>
              <a:ahLst/>
              <a:cxnLst/>
              <a:rect l="0" t="0" r="0" b="0"/>
              <a:pathLst>
                <a:path h="4056440">
                  <a:moveTo>
                    <a:pt x="0" y="40564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2"/>
            <p:cNvSpPr/>
            <p:nvPr/>
          </p:nvSpPr>
          <p:spPr>
            <a:xfrm>
              <a:off x="6610044" y="1669789"/>
              <a:ext cx="0" cy="4056440"/>
            </a:xfrm>
            <a:custGeom>
              <a:avLst/>
              <a:gdLst/>
              <a:ahLst/>
              <a:cxnLst/>
              <a:rect l="0" t="0" r="0" b="0"/>
              <a:pathLst>
                <a:path h="4056440">
                  <a:moveTo>
                    <a:pt x="0" y="40564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3"/>
            <p:cNvSpPr/>
            <p:nvPr/>
          </p:nvSpPr>
          <p:spPr>
            <a:xfrm>
              <a:off x="7490380" y="1669789"/>
              <a:ext cx="0" cy="4056440"/>
            </a:xfrm>
            <a:custGeom>
              <a:avLst/>
              <a:gdLst/>
              <a:ahLst/>
              <a:cxnLst/>
              <a:rect l="0" t="0" r="0" b="0"/>
              <a:pathLst>
                <a:path h="4056440">
                  <a:moveTo>
                    <a:pt x="0" y="40564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4"/>
            <p:cNvSpPr/>
            <p:nvPr/>
          </p:nvSpPr>
          <p:spPr>
            <a:xfrm>
              <a:off x="8370716" y="1669789"/>
              <a:ext cx="0" cy="4056440"/>
            </a:xfrm>
            <a:custGeom>
              <a:avLst/>
              <a:gdLst/>
              <a:ahLst/>
              <a:cxnLst/>
              <a:rect l="0" t="0" r="0" b="0"/>
              <a:pathLst>
                <a:path h="4056440">
                  <a:moveTo>
                    <a:pt x="0" y="40564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5"/>
            <p:cNvSpPr/>
            <p:nvPr/>
          </p:nvSpPr>
          <p:spPr>
            <a:xfrm>
              <a:off x="5131080" y="5541846"/>
              <a:ext cx="3486130" cy="0"/>
            </a:xfrm>
            <a:custGeom>
              <a:avLst/>
              <a:gdLst/>
              <a:ahLst/>
              <a:cxnLst/>
              <a:rect l="0" t="0" r="0" b="0"/>
              <a:pathLst>
                <a:path w="3486130">
                  <a:moveTo>
                    <a:pt x="0" y="0"/>
                  </a:moveTo>
                  <a:lnTo>
                    <a:pt x="3486130" y="0"/>
                  </a:lnTo>
                  <a:lnTo>
                    <a:pt x="348613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6"/>
            <p:cNvSpPr/>
            <p:nvPr/>
          </p:nvSpPr>
          <p:spPr>
            <a:xfrm>
              <a:off x="5131080" y="4626791"/>
              <a:ext cx="3486130" cy="0"/>
            </a:xfrm>
            <a:custGeom>
              <a:avLst/>
              <a:gdLst/>
              <a:ahLst/>
              <a:cxnLst/>
              <a:rect l="0" t="0" r="0" b="0"/>
              <a:pathLst>
                <a:path w="3486130">
                  <a:moveTo>
                    <a:pt x="0" y="0"/>
                  </a:moveTo>
                  <a:lnTo>
                    <a:pt x="3486130" y="0"/>
                  </a:lnTo>
                  <a:lnTo>
                    <a:pt x="348613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l17"/>
            <p:cNvSpPr/>
            <p:nvPr/>
          </p:nvSpPr>
          <p:spPr>
            <a:xfrm>
              <a:off x="5131080" y="3711735"/>
              <a:ext cx="3486130" cy="0"/>
            </a:xfrm>
            <a:custGeom>
              <a:avLst/>
              <a:gdLst/>
              <a:ahLst/>
              <a:cxnLst/>
              <a:rect l="0" t="0" r="0" b="0"/>
              <a:pathLst>
                <a:path w="3486130">
                  <a:moveTo>
                    <a:pt x="0" y="0"/>
                  </a:moveTo>
                  <a:lnTo>
                    <a:pt x="3486130" y="0"/>
                  </a:lnTo>
                  <a:lnTo>
                    <a:pt x="348613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8"/>
            <p:cNvSpPr/>
            <p:nvPr/>
          </p:nvSpPr>
          <p:spPr>
            <a:xfrm>
              <a:off x="5131080" y="2796679"/>
              <a:ext cx="3486130" cy="0"/>
            </a:xfrm>
            <a:custGeom>
              <a:avLst/>
              <a:gdLst/>
              <a:ahLst/>
              <a:cxnLst/>
              <a:rect l="0" t="0" r="0" b="0"/>
              <a:pathLst>
                <a:path w="3486130">
                  <a:moveTo>
                    <a:pt x="0" y="0"/>
                  </a:moveTo>
                  <a:lnTo>
                    <a:pt x="3486130" y="0"/>
                  </a:lnTo>
                  <a:lnTo>
                    <a:pt x="348613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9"/>
            <p:cNvSpPr/>
            <p:nvPr/>
          </p:nvSpPr>
          <p:spPr>
            <a:xfrm>
              <a:off x="5131080" y="1881624"/>
              <a:ext cx="3486130" cy="0"/>
            </a:xfrm>
            <a:custGeom>
              <a:avLst/>
              <a:gdLst/>
              <a:ahLst/>
              <a:cxnLst/>
              <a:rect l="0" t="0" r="0" b="0"/>
              <a:pathLst>
                <a:path w="3486130">
                  <a:moveTo>
                    <a:pt x="0" y="0"/>
                  </a:moveTo>
                  <a:lnTo>
                    <a:pt x="3486130" y="0"/>
                  </a:lnTo>
                  <a:lnTo>
                    <a:pt x="348613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20"/>
            <p:cNvSpPr/>
            <p:nvPr/>
          </p:nvSpPr>
          <p:spPr>
            <a:xfrm>
              <a:off x="5289540" y="1669789"/>
              <a:ext cx="0" cy="4056440"/>
            </a:xfrm>
            <a:custGeom>
              <a:avLst/>
              <a:gdLst/>
              <a:ahLst/>
              <a:cxnLst/>
              <a:rect l="0" t="0" r="0" b="0"/>
              <a:pathLst>
                <a:path h="4056440">
                  <a:moveTo>
                    <a:pt x="0" y="40564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l21"/>
            <p:cNvSpPr/>
            <p:nvPr/>
          </p:nvSpPr>
          <p:spPr>
            <a:xfrm>
              <a:off x="6169876" y="1669789"/>
              <a:ext cx="0" cy="4056440"/>
            </a:xfrm>
            <a:custGeom>
              <a:avLst/>
              <a:gdLst/>
              <a:ahLst/>
              <a:cxnLst/>
              <a:rect l="0" t="0" r="0" b="0"/>
              <a:pathLst>
                <a:path h="4056440">
                  <a:moveTo>
                    <a:pt x="0" y="40564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l22"/>
            <p:cNvSpPr/>
            <p:nvPr/>
          </p:nvSpPr>
          <p:spPr>
            <a:xfrm>
              <a:off x="7050212" y="1669789"/>
              <a:ext cx="0" cy="4056440"/>
            </a:xfrm>
            <a:custGeom>
              <a:avLst/>
              <a:gdLst/>
              <a:ahLst/>
              <a:cxnLst/>
              <a:rect l="0" t="0" r="0" b="0"/>
              <a:pathLst>
                <a:path h="4056440">
                  <a:moveTo>
                    <a:pt x="0" y="40564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l23"/>
            <p:cNvSpPr/>
            <p:nvPr/>
          </p:nvSpPr>
          <p:spPr>
            <a:xfrm>
              <a:off x="7930548" y="1669789"/>
              <a:ext cx="0" cy="4056440"/>
            </a:xfrm>
            <a:custGeom>
              <a:avLst/>
              <a:gdLst/>
              <a:ahLst/>
              <a:cxnLst/>
              <a:rect l="0" t="0" r="0" b="0"/>
              <a:pathLst>
                <a:path h="4056440">
                  <a:moveTo>
                    <a:pt x="0" y="40564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t24"/>
            <p:cNvSpPr/>
            <p:nvPr/>
          </p:nvSpPr>
          <p:spPr>
            <a:xfrm>
              <a:off x="5264714" y="551701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t25"/>
            <p:cNvSpPr/>
            <p:nvPr/>
          </p:nvSpPr>
          <p:spPr>
            <a:xfrm>
              <a:off x="5440782" y="551701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t26"/>
            <p:cNvSpPr/>
            <p:nvPr/>
          </p:nvSpPr>
          <p:spPr>
            <a:xfrm>
              <a:off x="5616849" y="551699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t27"/>
            <p:cNvSpPr/>
            <p:nvPr/>
          </p:nvSpPr>
          <p:spPr>
            <a:xfrm>
              <a:off x="5792916" y="5516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t28"/>
            <p:cNvSpPr/>
            <p:nvPr/>
          </p:nvSpPr>
          <p:spPr>
            <a:xfrm>
              <a:off x="5968983" y="551660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t29"/>
            <p:cNvSpPr/>
            <p:nvPr/>
          </p:nvSpPr>
          <p:spPr>
            <a:xfrm>
              <a:off x="6145050" y="55157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t30"/>
            <p:cNvSpPr/>
            <p:nvPr/>
          </p:nvSpPr>
          <p:spPr>
            <a:xfrm>
              <a:off x="6321118" y="55135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t31"/>
            <p:cNvSpPr/>
            <p:nvPr/>
          </p:nvSpPr>
          <p:spPr>
            <a:xfrm>
              <a:off x="6497185" y="55085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pt32"/>
            <p:cNvSpPr/>
            <p:nvPr/>
          </p:nvSpPr>
          <p:spPr>
            <a:xfrm>
              <a:off x="6673252" y="54978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pt33"/>
            <p:cNvSpPr/>
            <p:nvPr/>
          </p:nvSpPr>
          <p:spPr>
            <a:xfrm>
              <a:off x="6849319" y="54767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pt34"/>
            <p:cNvSpPr/>
            <p:nvPr/>
          </p:nvSpPr>
          <p:spPr>
            <a:xfrm>
              <a:off x="7025386" y="543786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" name="pt35"/>
            <p:cNvSpPr/>
            <p:nvPr/>
          </p:nvSpPr>
          <p:spPr>
            <a:xfrm>
              <a:off x="7201454" y="537015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" name="pt36"/>
            <p:cNvSpPr/>
            <p:nvPr/>
          </p:nvSpPr>
          <p:spPr>
            <a:xfrm>
              <a:off x="7377521" y="525623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" name="pt37"/>
            <p:cNvSpPr/>
            <p:nvPr/>
          </p:nvSpPr>
          <p:spPr>
            <a:xfrm>
              <a:off x="7553588" y="507779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" name="pt38"/>
            <p:cNvSpPr/>
            <p:nvPr/>
          </p:nvSpPr>
          <p:spPr>
            <a:xfrm>
              <a:off x="7729655" y="479870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" name="pt39"/>
            <p:cNvSpPr/>
            <p:nvPr/>
          </p:nvSpPr>
          <p:spPr>
            <a:xfrm>
              <a:off x="7905722" y="438692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" name="pt40"/>
            <p:cNvSpPr/>
            <p:nvPr/>
          </p:nvSpPr>
          <p:spPr>
            <a:xfrm>
              <a:off x="8081790" y="379671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" name="pt41"/>
            <p:cNvSpPr/>
            <p:nvPr/>
          </p:nvSpPr>
          <p:spPr>
            <a:xfrm>
              <a:off x="8257857" y="296401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" name="pt42"/>
            <p:cNvSpPr/>
            <p:nvPr/>
          </p:nvSpPr>
          <p:spPr>
            <a:xfrm>
              <a:off x="8433924" y="182934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" name="tx43"/>
            <p:cNvSpPr/>
            <p:nvPr/>
          </p:nvSpPr>
          <p:spPr>
            <a:xfrm>
              <a:off x="5006294" y="5500155"/>
              <a:ext cx="62155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880"/>
                </a:lnSpc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4881983" y="4585099"/>
              <a:ext cx="186466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880"/>
                </a:lnSpc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4881983" y="3670043"/>
              <a:ext cx="186466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880"/>
                </a:lnSpc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4881983" y="2754988"/>
              <a:ext cx="186466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880"/>
                </a:lnSpc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600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4881983" y="1839932"/>
              <a:ext cx="186466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880"/>
                </a:lnSpc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800</a:t>
              </a:r>
            </a:p>
          </p:txBody>
        </p:sp>
        <p:sp>
          <p:nvSpPr>
            <p:cNvPr id="48" name="pl48"/>
            <p:cNvSpPr/>
            <p:nvPr/>
          </p:nvSpPr>
          <p:spPr>
            <a:xfrm>
              <a:off x="5096285" y="5541846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" name="pl49"/>
            <p:cNvSpPr/>
            <p:nvPr/>
          </p:nvSpPr>
          <p:spPr>
            <a:xfrm>
              <a:off x="5096285" y="4626791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" name="pl50"/>
            <p:cNvSpPr/>
            <p:nvPr/>
          </p:nvSpPr>
          <p:spPr>
            <a:xfrm>
              <a:off x="5096285" y="371173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" name="pl51"/>
            <p:cNvSpPr/>
            <p:nvPr/>
          </p:nvSpPr>
          <p:spPr>
            <a:xfrm>
              <a:off x="5096285" y="2796679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" name="pl52"/>
            <p:cNvSpPr/>
            <p:nvPr/>
          </p:nvSpPr>
          <p:spPr>
            <a:xfrm>
              <a:off x="5096285" y="1881624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" name="pl53"/>
            <p:cNvSpPr/>
            <p:nvPr/>
          </p:nvSpPr>
          <p:spPr>
            <a:xfrm>
              <a:off x="5289540" y="572622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" name="pl54"/>
            <p:cNvSpPr/>
            <p:nvPr/>
          </p:nvSpPr>
          <p:spPr>
            <a:xfrm>
              <a:off x="6169876" y="572622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" name="pl55"/>
            <p:cNvSpPr/>
            <p:nvPr/>
          </p:nvSpPr>
          <p:spPr>
            <a:xfrm>
              <a:off x="7050212" y="572622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" name="pl56"/>
            <p:cNvSpPr/>
            <p:nvPr/>
          </p:nvSpPr>
          <p:spPr>
            <a:xfrm>
              <a:off x="7930548" y="572622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" name="tx57"/>
            <p:cNvSpPr/>
            <p:nvPr/>
          </p:nvSpPr>
          <p:spPr>
            <a:xfrm>
              <a:off x="5258463" y="5787168"/>
              <a:ext cx="62155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880"/>
                </a:lnSpc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6076643" y="5787168"/>
              <a:ext cx="186466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880"/>
                </a:lnSpc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6956979" y="5787168"/>
              <a:ext cx="186466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880"/>
                </a:lnSpc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7837315" y="5787113"/>
              <a:ext cx="186466" cy="817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880"/>
                </a:lnSpc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6497542" y="5901662"/>
              <a:ext cx="753206" cy="12551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100"/>
                </a:lnSpc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temperature</a:t>
              </a:r>
            </a:p>
          </p:txBody>
        </p:sp>
        <p:sp>
          <p:nvSpPr>
            <p:cNvPr id="62" name="tx62"/>
            <p:cNvSpPr/>
            <p:nvPr/>
          </p:nvSpPr>
          <p:spPr>
            <a:xfrm rot="-5400000">
              <a:off x="4495108" y="3647088"/>
              <a:ext cx="543520" cy="10184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100"/>
                </a:lnSpc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pressure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ggplot in both columns</a:t>
            </a:r>
          </a:p>
        </p:txBody>
      </p:sp>
      <p:grpSp>
        <p:nvGrpSpPr>
          <p:cNvPr id="3" name="grp2"/>
          <p:cNvGrpSpPr/>
          <p:nvPr/>
        </p:nvGrpSpPr>
        <p:grpSpPr>
          <a:xfrm>
            <a:off x="1981200" y="1600200"/>
            <a:ext cx="4038600" cy="4525962"/>
            <a:chOff x="457200" y="1600200"/>
            <a:chExt cx="4038600" cy="4525962"/>
          </a:xfrm>
        </p:grpSpPr>
        <p:sp>
          <p:nvSpPr>
            <p:cNvPr id="63" name="rc4"/>
            <p:cNvSpPr/>
            <p:nvPr/>
          </p:nvSpPr>
          <p:spPr>
            <a:xfrm>
              <a:off x="457200" y="1600200"/>
              <a:ext cx="4038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" name="rc5"/>
            <p:cNvSpPr/>
            <p:nvPr/>
          </p:nvSpPr>
          <p:spPr>
            <a:xfrm>
              <a:off x="457200" y="1600200"/>
              <a:ext cx="4038599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" name="rc6"/>
            <p:cNvSpPr/>
            <p:nvPr/>
          </p:nvSpPr>
          <p:spPr>
            <a:xfrm>
              <a:off x="940080" y="1669789"/>
              <a:ext cx="3486130" cy="4056440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6" name="pl7"/>
            <p:cNvSpPr/>
            <p:nvPr/>
          </p:nvSpPr>
          <p:spPr>
            <a:xfrm>
              <a:off x="940080" y="5084319"/>
              <a:ext cx="3486130" cy="0"/>
            </a:xfrm>
            <a:custGeom>
              <a:avLst/>
              <a:gdLst/>
              <a:ahLst/>
              <a:cxnLst/>
              <a:rect l="0" t="0" r="0" b="0"/>
              <a:pathLst>
                <a:path w="3486130">
                  <a:moveTo>
                    <a:pt x="0" y="0"/>
                  </a:moveTo>
                  <a:lnTo>
                    <a:pt x="3486130" y="0"/>
                  </a:lnTo>
                  <a:lnTo>
                    <a:pt x="348613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" name="pl8"/>
            <p:cNvSpPr/>
            <p:nvPr/>
          </p:nvSpPr>
          <p:spPr>
            <a:xfrm>
              <a:off x="940080" y="4169263"/>
              <a:ext cx="3486130" cy="0"/>
            </a:xfrm>
            <a:custGeom>
              <a:avLst/>
              <a:gdLst/>
              <a:ahLst/>
              <a:cxnLst/>
              <a:rect l="0" t="0" r="0" b="0"/>
              <a:pathLst>
                <a:path w="3486130">
                  <a:moveTo>
                    <a:pt x="0" y="0"/>
                  </a:moveTo>
                  <a:lnTo>
                    <a:pt x="3486130" y="0"/>
                  </a:lnTo>
                  <a:lnTo>
                    <a:pt x="348613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" name="pl9"/>
            <p:cNvSpPr/>
            <p:nvPr/>
          </p:nvSpPr>
          <p:spPr>
            <a:xfrm>
              <a:off x="940080" y="3254207"/>
              <a:ext cx="3486130" cy="0"/>
            </a:xfrm>
            <a:custGeom>
              <a:avLst/>
              <a:gdLst/>
              <a:ahLst/>
              <a:cxnLst/>
              <a:rect l="0" t="0" r="0" b="0"/>
              <a:pathLst>
                <a:path w="3486130">
                  <a:moveTo>
                    <a:pt x="0" y="0"/>
                  </a:moveTo>
                  <a:lnTo>
                    <a:pt x="3486130" y="0"/>
                  </a:lnTo>
                  <a:lnTo>
                    <a:pt x="348613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" name="pl10"/>
            <p:cNvSpPr/>
            <p:nvPr/>
          </p:nvSpPr>
          <p:spPr>
            <a:xfrm>
              <a:off x="940080" y="2339152"/>
              <a:ext cx="3486130" cy="0"/>
            </a:xfrm>
            <a:custGeom>
              <a:avLst/>
              <a:gdLst/>
              <a:ahLst/>
              <a:cxnLst/>
              <a:rect l="0" t="0" r="0" b="0"/>
              <a:pathLst>
                <a:path w="3486130">
                  <a:moveTo>
                    <a:pt x="0" y="0"/>
                  </a:moveTo>
                  <a:lnTo>
                    <a:pt x="3486130" y="0"/>
                  </a:lnTo>
                  <a:lnTo>
                    <a:pt x="348613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" name="pl11"/>
            <p:cNvSpPr/>
            <p:nvPr/>
          </p:nvSpPr>
          <p:spPr>
            <a:xfrm>
              <a:off x="1538708" y="1669789"/>
              <a:ext cx="0" cy="4056440"/>
            </a:xfrm>
            <a:custGeom>
              <a:avLst/>
              <a:gdLst/>
              <a:ahLst/>
              <a:cxnLst/>
              <a:rect l="0" t="0" r="0" b="0"/>
              <a:pathLst>
                <a:path h="4056440">
                  <a:moveTo>
                    <a:pt x="0" y="40564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" name="pl12"/>
            <p:cNvSpPr/>
            <p:nvPr/>
          </p:nvSpPr>
          <p:spPr>
            <a:xfrm>
              <a:off x="2419044" y="1669789"/>
              <a:ext cx="0" cy="4056440"/>
            </a:xfrm>
            <a:custGeom>
              <a:avLst/>
              <a:gdLst/>
              <a:ahLst/>
              <a:cxnLst/>
              <a:rect l="0" t="0" r="0" b="0"/>
              <a:pathLst>
                <a:path h="4056440">
                  <a:moveTo>
                    <a:pt x="0" y="40564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" name="pl13"/>
            <p:cNvSpPr/>
            <p:nvPr/>
          </p:nvSpPr>
          <p:spPr>
            <a:xfrm>
              <a:off x="3299380" y="1669789"/>
              <a:ext cx="0" cy="4056440"/>
            </a:xfrm>
            <a:custGeom>
              <a:avLst/>
              <a:gdLst/>
              <a:ahLst/>
              <a:cxnLst/>
              <a:rect l="0" t="0" r="0" b="0"/>
              <a:pathLst>
                <a:path h="4056440">
                  <a:moveTo>
                    <a:pt x="0" y="40564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" name="pl14"/>
            <p:cNvSpPr/>
            <p:nvPr/>
          </p:nvSpPr>
          <p:spPr>
            <a:xfrm>
              <a:off x="4179716" y="1669789"/>
              <a:ext cx="0" cy="4056440"/>
            </a:xfrm>
            <a:custGeom>
              <a:avLst/>
              <a:gdLst/>
              <a:ahLst/>
              <a:cxnLst/>
              <a:rect l="0" t="0" r="0" b="0"/>
              <a:pathLst>
                <a:path h="4056440">
                  <a:moveTo>
                    <a:pt x="0" y="40564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" name="pl15"/>
            <p:cNvSpPr/>
            <p:nvPr/>
          </p:nvSpPr>
          <p:spPr>
            <a:xfrm>
              <a:off x="940080" y="5541846"/>
              <a:ext cx="3486130" cy="0"/>
            </a:xfrm>
            <a:custGeom>
              <a:avLst/>
              <a:gdLst/>
              <a:ahLst/>
              <a:cxnLst/>
              <a:rect l="0" t="0" r="0" b="0"/>
              <a:pathLst>
                <a:path w="3486130">
                  <a:moveTo>
                    <a:pt x="0" y="0"/>
                  </a:moveTo>
                  <a:lnTo>
                    <a:pt x="3486130" y="0"/>
                  </a:lnTo>
                  <a:lnTo>
                    <a:pt x="348613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" name="pl16"/>
            <p:cNvSpPr/>
            <p:nvPr/>
          </p:nvSpPr>
          <p:spPr>
            <a:xfrm>
              <a:off x="940080" y="4626791"/>
              <a:ext cx="3486130" cy="0"/>
            </a:xfrm>
            <a:custGeom>
              <a:avLst/>
              <a:gdLst/>
              <a:ahLst/>
              <a:cxnLst/>
              <a:rect l="0" t="0" r="0" b="0"/>
              <a:pathLst>
                <a:path w="3486130">
                  <a:moveTo>
                    <a:pt x="0" y="0"/>
                  </a:moveTo>
                  <a:lnTo>
                    <a:pt x="3486130" y="0"/>
                  </a:lnTo>
                  <a:lnTo>
                    <a:pt x="348613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" name="pl17"/>
            <p:cNvSpPr/>
            <p:nvPr/>
          </p:nvSpPr>
          <p:spPr>
            <a:xfrm>
              <a:off x="940080" y="3711735"/>
              <a:ext cx="3486130" cy="0"/>
            </a:xfrm>
            <a:custGeom>
              <a:avLst/>
              <a:gdLst/>
              <a:ahLst/>
              <a:cxnLst/>
              <a:rect l="0" t="0" r="0" b="0"/>
              <a:pathLst>
                <a:path w="3486130">
                  <a:moveTo>
                    <a:pt x="0" y="0"/>
                  </a:moveTo>
                  <a:lnTo>
                    <a:pt x="3486130" y="0"/>
                  </a:lnTo>
                  <a:lnTo>
                    <a:pt x="348613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" name="pl18"/>
            <p:cNvSpPr/>
            <p:nvPr/>
          </p:nvSpPr>
          <p:spPr>
            <a:xfrm>
              <a:off x="940080" y="2796679"/>
              <a:ext cx="3486130" cy="0"/>
            </a:xfrm>
            <a:custGeom>
              <a:avLst/>
              <a:gdLst/>
              <a:ahLst/>
              <a:cxnLst/>
              <a:rect l="0" t="0" r="0" b="0"/>
              <a:pathLst>
                <a:path w="3486130">
                  <a:moveTo>
                    <a:pt x="0" y="0"/>
                  </a:moveTo>
                  <a:lnTo>
                    <a:pt x="3486130" y="0"/>
                  </a:lnTo>
                  <a:lnTo>
                    <a:pt x="348613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" name="pl19"/>
            <p:cNvSpPr/>
            <p:nvPr/>
          </p:nvSpPr>
          <p:spPr>
            <a:xfrm>
              <a:off x="940080" y="1881624"/>
              <a:ext cx="3486130" cy="0"/>
            </a:xfrm>
            <a:custGeom>
              <a:avLst/>
              <a:gdLst/>
              <a:ahLst/>
              <a:cxnLst/>
              <a:rect l="0" t="0" r="0" b="0"/>
              <a:pathLst>
                <a:path w="3486130">
                  <a:moveTo>
                    <a:pt x="0" y="0"/>
                  </a:moveTo>
                  <a:lnTo>
                    <a:pt x="3486130" y="0"/>
                  </a:lnTo>
                  <a:lnTo>
                    <a:pt x="348613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" name="pl20"/>
            <p:cNvSpPr/>
            <p:nvPr/>
          </p:nvSpPr>
          <p:spPr>
            <a:xfrm>
              <a:off x="1098540" y="1669789"/>
              <a:ext cx="0" cy="4056440"/>
            </a:xfrm>
            <a:custGeom>
              <a:avLst/>
              <a:gdLst/>
              <a:ahLst/>
              <a:cxnLst/>
              <a:rect l="0" t="0" r="0" b="0"/>
              <a:pathLst>
                <a:path h="4056440">
                  <a:moveTo>
                    <a:pt x="0" y="40564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" name="pl21"/>
            <p:cNvSpPr/>
            <p:nvPr/>
          </p:nvSpPr>
          <p:spPr>
            <a:xfrm>
              <a:off x="1978876" y="1669789"/>
              <a:ext cx="0" cy="4056440"/>
            </a:xfrm>
            <a:custGeom>
              <a:avLst/>
              <a:gdLst/>
              <a:ahLst/>
              <a:cxnLst/>
              <a:rect l="0" t="0" r="0" b="0"/>
              <a:pathLst>
                <a:path h="4056440">
                  <a:moveTo>
                    <a:pt x="0" y="40564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" name="pl22"/>
            <p:cNvSpPr/>
            <p:nvPr/>
          </p:nvSpPr>
          <p:spPr>
            <a:xfrm>
              <a:off x="2859212" y="1669789"/>
              <a:ext cx="0" cy="4056440"/>
            </a:xfrm>
            <a:custGeom>
              <a:avLst/>
              <a:gdLst/>
              <a:ahLst/>
              <a:cxnLst/>
              <a:rect l="0" t="0" r="0" b="0"/>
              <a:pathLst>
                <a:path h="4056440">
                  <a:moveTo>
                    <a:pt x="0" y="40564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" name="pl23"/>
            <p:cNvSpPr/>
            <p:nvPr/>
          </p:nvSpPr>
          <p:spPr>
            <a:xfrm>
              <a:off x="3739548" y="1669789"/>
              <a:ext cx="0" cy="4056440"/>
            </a:xfrm>
            <a:custGeom>
              <a:avLst/>
              <a:gdLst/>
              <a:ahLst/>
              <a:cxnLst/>
              <a:rect l="0" t="0" r="0" b="0"/>
              <a:pathLst>
                <a:path h="4056440">
                  <a:moveTo>
                    <a:pt x="0" y="40564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" name="pt24"/>
            <p:cNvSpPr/>
            <p:nvPr/>
          </p:nvSpPr>
          <p:spPr>
            <a:xfrm>
              <a:off x="1073714" y="551701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" name="pt25"/>
            <p:cNvSpPr/>
            <p:nvPr/>
          </p:nvSpPr>
          <p:spPr>
            <a:xfrm>
              <a:off x="1249782" y="551701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" name="pt26"/>
            <p:cNvSpPr/>
            <p:nvPr/>
          </p:nvSpPr>
          <p:spPr>
            <a:xfrm>
              <a:off x="1425849" y="551699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" name="pt27"/>
            <p:cNvSpPr/>
            <p:nvPr/>
          </p:nvSpPr>
          <p:spPr>
            <a:xfrm>
              <a:off x="1601916" y="5516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" name="pt28"/>
            <p:cNvSpPr/>
            <p:nvPr/>
          </p:nvSpPr>
          <p:spPr>
            <a:xfrm>
              <a:off x="1777983" y="551660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" name="pt29"/>
            <p:cNvSpPr/>
            <p:nvPr/>
          </p:nvSpPr>
          <p:spPr>
            <a:xfrm>
              <a:off x="1954050" y="55157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" name="pt30"/>
            <p:cNvSpPr/>
            <p:nvPr/>
          </p:nvSpPr>
          <p:spPr>
            <a:xfrm>
              <a:off x="2130118" y="55135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" name="pt31"/>
            <p:cNvSpPr/>
            <p:nvPr/>
          </p:nvSpPr>
          <p:spPr>
            <a:xfrm>
              <a:off x="2306185" y="55085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" name="pt32"/>
            <p:cNvSpPr/>
            <p:nvPr/>
          </p:nvSpPr>
          <p:spPr>
            <a:xfrm>
              <a:off x="2482252" y="54978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" name="pt33"/>
            <p:cNvSpPr/>
            <p:nvPr/>
          </p:nvSpPr>
          <p:spPr>
            <a:xfrm>
              <a:off x="2658319" y="54767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3" name="pt34"/>
            <p:cNvSpPr/>
            <p:nvPr/>
          </p:nvSpPr>
          <p:spPr>
            <a:xfrm>
              <a:off x="2834386" y="543786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" name="pt35"/>
            <p:cNvSpPr/>
            <p:nvPr/>
          </p:nvSpPr>
          <p:spPr>
            <a:xfrm>
              <a:off x="3010454" y="537015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5" name="pt36"/>
            <p:cNvSpPr/>
            <p:nvPr/>
          </p:nvSpPr>
          <p:spPr>
            <a:xfrm>
              <a:off x="3186521" y="525623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6" name="pt37"/>
            <p:cNvSpPr/>
            <p:nvPr/>
          </p:nvSpPr>
          <p:spPr>
            <a:xfrm>
              <a:off x="3362588" y="507779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" name="pt38"/>
            <p:cNvSpPr/>
            <p:nvPr/>
          </p:nvSpPr>
          <p:spPr>
            <a:xfrm>
              <a:off x="3538655" y="479870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" name="pt39"/>
            <p:cNvSpPr/>
            <p:nvPr/>
          </p:nvSpPr>
          <p:spPr>
            <a:xfrm>
              <a:off x="3714722" y="438692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9" name="pt40"/>
            <p:cNvSpPr/>
            <p:nvPr/>
          </p:nvSpPr>
          <p:spPr>
            <a:xfrm>
              <a:off x="3890790" y="379671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0" name="pt41"/>
            <p:cNvSpPr/>
            <p:nvPr/>
          </p:nvSpPr>
          <p:spPr>
            <a:xfrm>
              <a:off x="4066857" y="296401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1" name="pt42"/>
            <p:cNvSpPr/>
            <p:nvPr/>
          </p:nvSpPr>
          <p:spPr>
            <a:xfrm>
              <a:off x="4242924" y="182934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2" name="tx43"/>
            <p:cNvSpPr/>
            <p:nvPr/>
          </p:nvSpPr>
          <p:spPr>
            <a:xfrm>
              <a:off x="815294" y="5500155"/>
              <a:ext cx="62155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880"/>
                </a:lnSpc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03" name="tx44"/>
            <p:cNvSpPr/>
            <p:nvPr/>
          </p:nvSpPr>
          <p:spPr>
            <a:xfrm>
              <a:off x="690983" y="4585099"/>
              <a:ext cx="186466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880"/>
                </a:lnSpc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104" name="tx45"/>
            <p:cNvSpPr/>
            <p:nvPr/>
          </p:nvSpPr>
          <p:spPr>
            <a:xfrm>
              <a:off x="690983" y="3670043"/>
              <a:ext cx="186466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880"/>
                </a:lnSpc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</a:t>
              </a:r>
            </a:p>
          </p:txBody>
        </p:sp>
        <p:sp>
          <p:nvSpPr>
            <p:cNvPr id="105" name="tx46"/>
            <p:cNvSpPr/>
            <p:nvPr/>
          </p:nvSpPr>
          <p:spPr>
            <a:xfrm>
              <a:off x="690983" y="2754988"/>
              <a:ext cx="186466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880"/>
                </a:lnSpc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600</a:t>
              </a:r>
            </a:p>
          </p:txBody>
        </p:sp>
        <p:sp>
          <p:nvSpPr>
            <p:cNvPr id="106" name="tx47"/>
            <p:cNvSpPr/>
            <p:nvPr/>
          </p:nvSpPr>
          <p:spPr>
            <a:xfrm>
              <a:off x="690983" y="1839932"/>
              <a:ext cx="186466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880"/>
                </a:lnSpc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800</a:t>
              </a:r>
            </a:p>
          </p:txBody>
        </p:sp>
        <p:sp>
          <p:nvSpPr>
            <p:cNvPr id="107" name="pl48"/>
            <p:cNvSpPr/>
            <p:nvPr/>
          </p:nvSpPr>
          <p:spPr>
            <a:xfrm>
              <a:off x="905285" y="5541846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8" name="pl49"/>
            <p:cNvSpPr/>
            <p:nvPr/>
          </p:nvSpPr>
          <p:spPr>
            <a:xfrm>
              <a:off x="905285" y="4626791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9" name="pl50"/>
            <p:cNvSpPr/>
            <p:nvPr/>
          </p:nvSpPr>
          <p:spPr>
            <a:xfrm>
              <a:off x="905285" y="371173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0" name="pl51"/>
            <p:cNvSpPr/>
            <p:nvPr/>
          </p:nvSpPr>
          <p:spPr>
            <a:xfrm>
              <a:off x="905285" y="2796679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1" name="pl52"/>
            <p:cNvSpPr/>
            <p:nvPr/>
          </p:nvSpPr>
          <p:spPr>
            <a:xfrm>
              <a:off x="905285" y="1881624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" name="pl53"/>
            <p:cNvSpPr/>
            <p:nvPr/>
          </p:nvSpPr>
          <p:spPr>
            <a:xfrm>
              <a:off x="1098540" y="572622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3" name="pl54"/>
            <p:cNvSpPr/>
            <p:nvPr/>
          </p:nvSpPr>
          <p:spPr>
            <a:xfrm>
              <a:off x="1978876" y="572622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4" name="pl55"/>
            <p:cNvSpPr/>
            <p:nvPr/>
          </p:nvSpPr>
          <p:spPr>
            <a:xfrm>
              <a:off x="2859212" y="572622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5" name="pl56"/>
            <p:cNvSpPr/>
            <p:nvPr/>
          </p:nvSpPr>
          <p:spPr>
            <a:xfrm>
              <a:off x="3739548" y="572622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6" name="tx57"/>
            <p:cNvSpPr/>
            <p:nvPr/>
          </p:nvSpPr>
          <p:spPr>
            <a:xfrm>
              <a:off x="1067463" y="5787168"/>
              <a:ext cx="62155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880"/>
                </a:lnSpc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17" name="tx58"/>
            <p:cNvSpPr/>
            <p:nvPr/>
          </p:nvSpPr>
          <p:spPr>
            <a:xfrm>
              <a:off x="1885643" y="5787168"/>
              <a:ext cx="186466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880"/>
                </a:lnSpc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118" name="tx59"/>
            <p:cNvSpPr/>
            <p:nvPr/>
          </p:nvSpPr>
          <p:spPr>
            <a:xfrm>
              <a:off x="2765979" y="5787168"/>
              <a:ext cx="186466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880"/>
                </a:lnSpc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119" name="tx60"/>
            <p:cNvSpPr/>
            <p:nvPr/>
          </p:nvSpPr>
          <p:spPr>
            <a:xfrm>
              <a:off x="3646315" y="5787113"/>
              <a:ext cx="186466" cy="817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880"/>
                </a:lnSpc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</a:t>
              </a:r>
            </a:p>
          </p:txBody>
        </p:sp>
        <p:sp>
          <p:nvSpPr>
            <p:cNvPr id="120" name="tx61"/>
            <p:cNvSpPr/>
            <p:nvPr/>
          </p:nvSpPr>
          <p:spPr>
            <a:xfrm>
              <a:off x="2306542" y="5901662"/>
              <a:ext cx="753206" cy="12551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100"/>
                </a:lnSpc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temperature</a:t>
              </a:r>
            </a:p>
          </p:txBody>
        </p:sp>
        <p:sp>
          <p:nvSpPr>
            <p:cNvPr id="121" name="tx62"/>
            <p:cNvSpPr/>
            <p:nvPr/>
          </p:nvSpPr>
          <p:spPr>
            <a:xfrm rot="-5400000">
              <a:off x="304108" y="3647088"/>
              <a:ext cx="543520" cy="10184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100"/>
                </a:lnSpc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pressure</a:t>
              </a:r>
            </a:p>
          </p:txBody>
        </p:sp>
      </p:grpSp>
      <p:grpSp>
        <p:nvGrpSpPr>
          <p:cNvPr id="122" name="grp2"/>
          <p:cNvGrpSpPr/>
          <p:nvPr/>
        </p:nvGrpSpPr>
        <p:grpSpPr>
          <a:xfrm>
            <a:off x="6172200" y="1600200"/>
            <a:ext cx="4038600" cy="4525962"/>
            <a:chOff x="4648200" y="1600200"/>
            <a:chExt cx="4038600" cy="4525962"/>
          </a:xfrm>
        </p:grpSpPr>
        <p:sp>
          <p:nvSpPr>
            <p:cNvPr id="4" name="rc4"/>
            <p:cNvSpPr/>
            <p:nvPr/>
          </p:nvSpPr>
          <p:spPr>
            <a:xfrm>
              <a:off x="4648200" y="1600200"/>
              <a:ext cx="4038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4648200" y="1600200"/>
              <a:ext cx="4038599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rc6"/>
            <p:cNvSpPr/>
            <p:nvPr/>
          </p:nvSpPr>
          <p:spPr>
            <a:xfrm>
              <a:off x="5131080" y="1669789"/>
              <a:ext cx="3486130" cy="4056440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" name="pl7"/>
            <p:cNvSpPr/>
            <p:nvPr/>
          </p:nvSpPr>
          <p:spPr>
            <a:xfrm>
              <a:off x="5131080" y="5084319"/>
              <a:ext cx="3486130" cy="0"/>
            </a:xfrm>
            <a:custGeom>
              <a:avLst/>
              <a:gdLst/>
              <a:ahLst/>
              <a:cxnLst/>
              <a:rect l="0" t="0" r="0" b="0"/>
              <a:pathLst>
                <a:path w="3486130">
                  <a:moveTo>
                    <a:pt x="0" y="0"/>
                  </a:moveTo>
                  <a:lnTo>
                    <a:pt x="3486130" y="0"/>
                  </a:lnTo>
                  <a:lnTo>
                    <a:pt x="348613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8"/>
            <p:cNvSpPr/>
            <p:nvPr/>
          </p:nvSpPr>
          <p:spPr>
            <a:xfrm>
              <a:off x="5131080" y="4169263"/>
              <a:ext cx="3486130" cy="0"/>
            </a:xfrm>
            <a:custGeom>
              <a:avLst/>
              <a:gdLst/>
              <a:ahLst/>
              <a:cxnLst/>
              <a:rect l="0" t="0" r="0" b="0"/>
              <a:pathLst>
                <a:path w="3486130">
                  <a:moveTo>
                    <a:pt x="0" y="0"/>
                  </a:moveTo>
                  <a:lnTo>
                    <a:pt x="3486130" y="0"/>
                  </a:lnTo>
                  <a:lnTo>
                    <a:pt x="348613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9"/>
            <p:cNvSpPr/>
            <p:nvPr/>
          </p:nvSpPr>
          <p:spPr>
            <a:xfrm>
              <a:off x="5131080" y="3254207"/>
              <a:ext cx="3486130" cy="0"/>
            </a:xfrm>
            <a:custGeom>
              <a:avLst/>
              <a:gdLst/>
              <a:ahLst/>
              <a:cxnLst/>
              <a:rect l="0" t="0" r="0" b="0"/>
              <a:pathLst>
                <a:path w="3486130">
                  <a:moveTo>
                    <a:pt x="0" y="0"/>
                  </a:moveTo>
                  <a:lnTo>
                    <a:pt x="3486130" y="0"/>
                  </a:lnTo>
                  <a:lnTo>
                    <a:pt x="348613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10"/>
            <p:cNvSpPr/>
            <p:nvPr/>
          </p:nvSpPr>
          <p:spPr>
            <a:xfrm>
              <a:off x="5131080" y="2339152"/>
              <a:ext cx="3486130" cy="0"/>
            </a:xfrm>
            <a:custGeom>
              <a:avLst/>
              <a:gdLst/>
              <a:ahLst/>
              <a:cxnLst/>
              <a:rect l="0" t="0" r="0" b="0"/>
              <a:pathLst>
                <a:path w="3486130">
                  <a:moveTo>
                    <a:pt x="0" y="0"/>
                  </a:moveTo>
                  <a:lnTo>
                    <a:pt x="3486130" y="0"/>
                  </a:lnTo>
                  <a:lnTo>
                    <a:pt x="348613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11"/>
            <p:cNvSpPr/>
            <p:nvPr/>
          </p:nvSpPr>
          <p:spPr>
            <a:xfrm>
              <a:off x="5729708" y="1669789"/>
              <a:ext cx="0" cy="4056440"/>
            </a:xfrm>
            <a:custGeom>
              <a:avLst/>
              <a:gdLst/>
              <a:ahLst/>
              <a:cxnLst/>
              <a:rect l="0" t="0" r="0" b="0"/>
              <a:pathLst>
                <a:path h="4056440">
                  <a:moveTo>
                    <a:pt x="0" y="40564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2"/>
            <p:cNvSpPr/>
            <p:nvPr/>
          </p:nvSpPr>
          <p:spPr>
            <a:xfrm>
              <a:off x="6610044" y="1669789"/>
              <a:ext cx="0" cy="4056440"/>
            </a:xfrm>
            <a:custGeom>
              <a:avLst/>
              <a:gdLst/>
              <a:ahLst/>
              <a:cxnLst/>
              <a:rect l="0" t="0" r="0" b="0"/>
              <a:pathLst>
                <a:path h="4056440">
                  <a:moveTo>
                    <a:pt x="0" y="40564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3"/>
            <p:cNvSpPr/>
            <p:nvPr/>
          </p:nvSpPr>
          <p:spPr>
            <a:xfrm>
              <a:off x="7490380" y="1669789"/>
              <a:ext cx="0" cy="4056440"/>
            </a:xfrm>
            <a:custGeom>
              <a:avLst/>
              <a:gdLst/>
              <a:ahLst/>
              <a:cxnLst/>
              <a:rect l="0" t="0" r="0" b="0"/>
              <a:pathLst>
                <a:path h="4056440">
                  <a:moveTo>
                    <a:pt x="0" y="40564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4"/>
            <p:cNvSpPr/>
            <p:nvPr/>
          </p:nvSpPr>
          <p:spPr>
            <a:xfrm>
              <a:off x="8370716" y="1669789"/>
              <a:ext cx="0" cy="4056440"/>
            </a:xfrm>
            <a:custGeom>
              <a:avLst/>
              <a:gdLst/>
              <a:ahLst/>
              <a:cxnLst/>
              <a:rect l="0" t="0" r="0" b="0"/>
              <a:pathLst>
                <a:path h="4056440">
                  <a:moveTo>
                    <a:pt x="0" y="40564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5"/>
            <p:cNvSpPr/>
            <p:nvPr/>
          </p:nvSpPr>
          <p:spPr>
            <a:xfrm>
              <a:off x="5131080" y="5541846"/>
              <a:ext cx="3486130" cy="0"/>
            </a:xfrm>
            <a:custGeom>
              <a:avLst/>
              <a:gdLst/>
              <a:ahLst/>
              <a:cxnLst/>
              <a:rect l="0" t="0" r="0" b="0"/>
              <a:pathLst>
                <a:path w="3486130">
                  <a:moveTo>
                    <a:pt x="0" y="0"/>
                  </a:moveTo>
                  <a:lnTo>
                    <a:pt x="3486130" y="0"/>
                  </a:lnTo>
                  <a:lnTo>
                    <a:pt x="348613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6"/>
            <p:cNvSpPr/>
            <p:nvPr/>
          </p:nvSpPr>
          <p:spPr>
            <a:xfrm>
              <a:off x="5131080" y="4626791"/>
              <a:ext cx="3486130" cy="0"/>
            </a:xfrm>
            <a:custGeom>
              <a:avLst/>
              <a:gdLst/>
              <a:ahLst/>
              <a:cxnLst/>
              <a:rect l="0" t="0" r="0" b="0"/>
              <a:pathLst>
                <a:path w="3486130">
                  <a:moveTo>
                    <a:pt x="0" y="0"/>
                  </a:moveTo>
                  <a:lnTo>
                    <a:pt x="3486130" y="0"/>
                  </a:lnTo>
                  <a:lnTo>
                    <a:pt x="348613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l17"/>
            <p:cNvSpPr/>
            <p:nvPr/>
          </p:nvSpPr>
          <p:spPr>
            <a:xfrm>
              <a:off x="5131080" y="3711735"/>
              <a:ext cx="3486130" cy="0"/>
            </a:xfrm>
            <a:custGeom>
              <a:avLst/>
              <a:gdLst/>
              <a:ahLst/>
              <a:cxnLst/>
              <a:rect l="0" t="0" r="0" b="0"/>
              <a:pathLst>
                <a:path w="3486130">
                  <a:moveTo>
                    <a:pt x="0" y="0"/>
                  </a:moveTo>
                  <a:lnTo>
                    <a:pt x="3486130" y="0"/>
                  </a:lnTo>
                  <a:lnTo>
                    <a:pt x="348613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8"/>
            <p:cNvSpPr/>
            <p:nvPr/>
          </p:nvSpPr>
          <p:spPr>
            <a:xfrm>
              <a:off x="5131080" y="2796679"/>
              <a:ext cx="3486130" cy="0"/>
            </a:xfrm>
            <a:custGeom>
              <a:avLst/>
              <a:gdLst/>
              <a:ahLst/>
              <a:cxnLst/>
              <a:rect l="0" t="0" r="0" b="0"/>
              <a:pathLst>
                <a:path w="3486130">
                  <a:moveTo>
                    <a:pt x="0" y="0"/>
                  </a:moveTo>
                  <a:lnTo>
                    <a:pt x="3486130" y="0"/>
                  </a:lnTo>
                  <a:lnTo>
                    <a:pt x="348613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9"/>
            <p:cNvSpPr/>
            <p:nvPr/>
          </p:nvSpPr>
          <p:spPr>
            <a:xfrm>
              <a:off x="5131080" y="1881624"/>
              <a:ext cx="3486130" cy="0"/>
            </a:xfrm>
            <a:custGeom>
              <a:avLst/>
              <a:gdLst/>
              <a:ahLst/>
              <a:cxnLst/>
              <a:rect l="0" t="0" r="0" b="0"/>
              <a:pathLst>
                <a:path w="3486130">
                  <a:moveTo>
                    <a:pt x="0" y="0"/>
                  </a:moveTo>
                  <a:lnTo>
                    <a:pt x="3486130" y="0"/>
                  </a:lnTo>
                  <a:lnTo>
                    <a:pt x="348613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20"/>
            <p:cNvSpPr/>
            <p:nvPr/>
          </p:nvSpPr>
          <p:spPr>
            <a:xfrm>
              <a:off x="5289540" y="1669789"/>
              <a:ext cx="0" cy="4056440"/>
            </a:xfrm>
            <a:custGeom>
              <a:avLst/>
              <a:gdLst/>
              <a:ahLst/>
              <a:cxnLst/>
              <a:rect l="0" t="0" r="0" b="0"/>
              <a:pathLst>
                <a:path h="4056440">
                  <a:moveTo>
                    <a:pt x="0" y="40564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l21"/>
            <p:cNvSpPr/>
            <p:nvPr/>
          </p:nvSpPr>
          <p:spPr>
            <a:xfrm>
              <a:off x="6169876" y="1669789"/>
              <a:ext cx="0" cy="4056440"/>
            </a:xfrm>
            <a:custGeom>
              <a:avLst/>
              <a:gdLst/>
              <a:ahLst/>
              <a:cxnLst/>
              <a:rect l="0" t="0" r="0" b="0"/>
              <a:pathLst>
                <a:path h="4056440">
                  <a:moveTo>
                    <a:pt x="0" y="40564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l22"/>
            <p:cNvSpPr/>
            <p:nvPr/>
          </p:nvSpPr>
          <p:spPr>
            <a:xfrm>
              <a:off x="7050212" y="1669789"/>
              <a:ext cx="0" cy="4056440"/>
            </a:xfrm>
            <a:custGeom>
              <a:avLst/>
              <a:gdLst/>
              <a:ahLst/>
              <a:cxnLst/>
              <a:rect l="0" t="0" r="0" b="0"/>
              <a:pathLst>
                <a:path h="4056440">
                  <a:moveTo>
                    <a:pt x="0" y="40564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l23"/>
            <p:cNvSpPr/>
            <p:nvPr/>
          </p:nvSpPr>
          <p:spPr>
            <a:xfrm>
              <a:off x="7930548" y="1669789"/>
              <a:ext cx="0" cy="4056440"/>
            </a:xfrm>
            <a:custGeom>
              <a:avLst/>
              <a:gdLst/>
              <a:ahLst/>
              <a:cxnLst/>
              <a:rect l="0" t="0" r="0" b="0"/>
              <a:pathLst>
                <a:path h="4056440">
                  <a:moveTo>
                    <a:pt x="0" y="40564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t24"/>
            <p:cNvSpPr/>
            <p:nvPr/>
          </p:nvSpPr>
          <p:spPr>
            <a:xfrm>
              <a:off x="5264714" y="551701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t25"/>
            <p:cNvSpPr/>
            <p:nvPr/>
          </p:nvSpPr>
          <p:spPr>
            <a:xfrm>
              <a:off x="5440782" y="551701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t26"/>
            <p:cNvSpPr/>
            <p:nvPr/>
          </p:nvSpPr>
          <p:spPr>
            <a:xfrm>
              <a:off x="5616849" y="551699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t27"/>
            <p:cNvSpPr/>
            <p:nvPr/>
          </p:nvSpPr>
          <p:spPr>
            <a:xfrm>
              <a:off x="5792916" y="5516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t28"/>
            <p:cNvSpPr/>
            <p:nvPr/>
          </p:nvSpPr>
          <p:spPr>
            <a:xfrm>
              <a:off x="5968983" y="551660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t29"/>
            <p:cNvSpPr/>
            <p:nvPr/>
          </p:nvSpPr>
          <p:spPr>
            <a:xfrm>
              <a:off x="6145050" y="55157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t30"/>
            <p:cNvSpPr/>
            <p:nvPr/>
          </p:nvSpPr>
          <p:spPr>
            <a:xfrm>
              <a:off x="6321118" y="55135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t31"/>
            <p:cNvSpPr/>
            <p:nvPr/>
          </p:nvSpPr>
          <p:spPr>
            <a:xfrm>
              <a:off x="6497185" y="55085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pt32"/>
            <p:cNvSpPr/>
            <p:nvPr/>
          </p:nvSpPr>
          <p:spPr>
            <a:xfrm>
              <a:off x="6673252" y="54978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pt33"/>
            <p:cNvSpPr/>
            <p:nvPr/>
          </p:nvSpPr>
          <p:spPr>
            <a:xfrm>
              <a:off x="6849319" y="54767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pt34"/>
            <p:cNvSpPr/>
            <p:nvPr/>
          </p:nvSpPr>
          <p:spPr>
            <a:xfrm>
              <a:off x="7025386" y="543786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" name="pt35"/>
            <p:cNvSpPr/>
            <p:nvPr/>
          </p:nvSpPr>
          <p:spPr>
            <a:xfrm>
              <a:off x="7201454" y="537015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" name="pt36"/>
            <p:cNvSpPr/>
            <p:nvPr/>
          </p:nvSpPr>
          <p:spPr>
            <a:xfrm>
              <a:off x="7377521" y="525623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" name="pt37"/>
            <p:cNvSpPr/>
            <p:nvPr/>
          </p:nvSpPr>
          <p:spPr>
            <a:xfrm>
              <a:off x="7553588" y="507779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" name="pt38"/>
            <p:cNvSpPr/>
            <p:nvPr/>
          </p:nvSpPr>
          <p:spPr>
            <a:xfrm>
              <a:off x="7729655" y="479870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" name="pt39"/>
            <p:cNvSpPr/>
            <p:nvPr/>
          </p:nvSpPr>
          <p:spPr>
            <a:xfrm>
              <a:off x="7905722" y="438692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" name="pt40"/>
            <p:cNvSpPr/>
            <p:nvPr/>
          </p:nvSpPr>
          <p:spPr>
            <a:xfrm>
              <a:off x="8081790" y="379671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" name="pt41"/>
            <p:cNvSpPr/>
            <p:nvPr/>
          </p:nvSpPr>
          <p:spPr>
            <a:xfrm>
              <a:off x="8257857" y="296401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" name="pt42"/>
            <p:cNvSpPr/>
            <p:nvPr/>
          </p:nvSpPr>
          <p:spPr>
            <a:xfrm>
              <a:off x="8433924" y="182934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" name="tx43"/>
            <p:cNvSpPr/>
            <p:nvPr/>
          </p:nvSpPr>
          <p:spPr>
            <a:xfrm>
              <a:off x="5006294" y="5500155"/>
              <a:ext cx="62155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880"/>
                </a:lnSpc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4881983" y="4585099"/>
              <a:ext cx="186466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880"/>
                </a:lnSpc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4881983" y="3670043"/>
              <a:ext cx="186466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880"/>
                </a:lnSpc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4881983" y="2754988"/>
              <a:ext cx="186466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880"/>
                </a:lnSpc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600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4881983" y="1839932"/>
              <a:ext cx="186466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880"/>
                </a:lnSpc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800</a:t>
              </a:r>
            </a:p>
          </p:txBody>
        </p:sp>
        <p:sp>
          <p:nvSpPr>
            <p:cNvPr id="48" name="pl48"/>
            <p:cNvSpPr/>
            <p:nvPr/>
          </p:nvSpPr>
          <p:spPr>
            <a:xfrm>
              <a:off x="5096285" y="5541846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" name="pl49"/>
            <p:cNvSpPr/>
            <p:nvPr/>
          </p:nvSpPr>
          <p:spPr>
            <a:xfrm>
              <a:off x="5096285" y="4626791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" name="pl50"/>
            <p:cNvSpPr/>
            <p:nvPr/>
          </p:nvSpPr>
          <p:spPr>
            <a:xfrm>
              <a:off x="5096285" y="371173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" name="pl51"/>
            <p:cNvSpPr/>
            <p:nvPr/>
          </p:nvSpPr>
          <p:spPr>
            <a:xfrm>
              <a:off x="5096285" y="2796679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" name="pl52"/>
            <p:cNvSpPr/>
            <p:nvPr/>
          </p:nvSpPr>
          <p:spPr>
            <a:xfrm>
              <a:off x="5096285" y="1881624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" name="pl53"/>
            <p:cNvSpPr/>
            <p:nvPr/>
          </p:nvSpPr>
          <p:spPr>
            <a:xfrm>
              <a:off x="5289540" y="572622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" name="pl54"/>
            <p:cNvSpPr/>
            <p:nvPr/>
          </p:nvSpPr>
          <p:spPr>
            <a:xfrm>
              <a:off x="6169876" y="572622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" name="pl55"/>
            <p:cNvSpPr/>
            <p:nvPr/>
          </p:nvSpPr>
          <p:spPr>
            <a:xfrm>
              <a:off x="7050212" y="572622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" name="pl56"/>
            <p:cNvSpPr/>
            <p:nvPr/>
          </p:nvSpPr>
          <p:spPr>
            <a:xfrm>
              <a:off x="7930548" y="572622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" name="tx57"/>
            <p:cNvSpPr/>
            <p:nvPr/>
          </p:nvSpPr>
          <p:spPr>
            <a:xfrm>
              <a:off x="5258463" y="5787168"/>
              <a:ext cx="62155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880"/>
                </a:lnSpc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6076643" y="5787168"/>
              <a:ext cx="186466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880"/>
                </a:lnSpc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6956979" y="5787168"/>
              <a:ext cx="186466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880"/>
                </a:lnSpc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7837315" y="5787113"/>
              <a:ext cx="186466" cy="817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880"/>
                </a:lnSpc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6497542" y="5901662"/>
              <a:ext cx="753206" cy="12551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100"/>
                </a:lnSpc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temperature</a:t>
              </a:r>
            </a:p>
          </p:txBody>
        </p:sp>
        <p:sp>
          <p:nvSpPr>
            <p:cNvPr id="62" name="tx62"/>
            <p:cNvSpPr/>
            <p:nvPr/>
          </p:nvSpPr>
          <p:spPr>
            <a:xfrm rot="-5400000">
              <a:off x="4495108" y="3647088"/>
              <a:ext cx="543520" cy="10184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100"/>
                </a:lnSpc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pressure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custom plot locations</a:t>
            </a:r>
          </a:p>
        </p:txBody>
      </p:sp>
      <p:grpSp>
        <p:nvGrpSpPr>
          <p:cNvPr id="3" name="grp2"/>
          <p:cNvGrpSpPr/>
          <p:nvPr/>
        </p:nvGrpSpPr>
        <p:grpSpPr>
          <a:xfrm>
            <a:off x="3352800" y="1828800"/>
            <a:ext cx="1828800" cy="1828800"/>
            <a:chOff x="1828800" y="1828800"/>
            <a:chExt cx="1828800" cy="1828800"/>
          </a:xfrm>
        </p:grpSpPr>
        <p:sp>
          <p:nvSpPr>
            <p:cNvPr id="49" name="rc4"/>
            <p:cNvSpPr/>
            <p:nvPr/>
          </p:nvSpPr>
          <p:spPr>
            <a:xfrm>
              <a:off x="1828800" y="1828800"/>
              <a:ext cx="1828800" cy="1828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" name="pt5"/>
            <p:cNvSpPr/>
            <p:nvPr/>
          </p:nvSpPr>
          <p:spPr>
            <a:xfrm>
              <a:off x="2570056" y="2685203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" name="pt6"/>
            <p:cNvSpPr/>
            <p:nvPr/>
          </p:nvSpPr>
          <p:spPr>
            <a:xfrm>
              <a:off x="2605804" y="2685203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" name="pt7"/>
            <p:cNvSpPr/>
            <p:nvPr/>
          </p:nvSpPr>
          <p:spPr>
            <a:xfrm>
              <a:off x="2641552" y="2685202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" name="pt8"/>
            <p:cNvSpPr/>
            <p:nvPr/>
          </p:nvSpPr>
          <p:spPr>
            <a:xfrm>
              <a:off x="2677301" y="2685198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" name="pt9"/>
            <p:cNvSpPr/>
            <p:nvPr/>
          </p:nvSpPr>
          <p:spPr>
            <a:xfrm>
              <a:off x="2713049" y="2685188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" name="pt10"/>
            <p:cNvSpPr/>
            <p:nvPr/>
          </p:nvSpPr>
          <p:spPr>
            <a:xfrm>
              <a:off x="2748797" y="2685157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" name="pt11"/>
            <p:cNvSpPr/>
            <p:nvPr/>
          </p:nvSpPr>
          <p:spPr>
            <a:xfrm>
              <a:off x="2784545" y="2685077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" name="pt12"/>
            <p:cNvSpPr/>
            <p:nvPr/>
          </p:nvSpPr>
          <p:spPr>
            <a:xfrm>
              <a:off x="2820293" y="2684892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" name="pt13"/>
            <p:cNvSpPr/>
            <p:nvPr/>
          </p:nvSpPr>
          <p:spPr>
            <a:xfrm>
              <a:off x="2856041" y="2684497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" name="pt14"/>
            <p:cNvSpPr/>
            <p:nvPr/>
          </p:nvSpPr>
          <p:spPr>
            <a:xfrm>
              <a:off x="2891790" y="2683724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" name="pt15"/>
            <p:cNvSpPr/>
            <p:nvPr/>
          </p:nvSpPr>
          <p:spPr>
            <a:xfrm>
              <a:off x="2927538" y="2682295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" name="pt16"/>
            <p:cNvSpPr/>
            <p:nvPr/>
          </p:nvSpPr>
          <p:spPr>
            <a:xfrm>
              <a:off x="2963286" y="2679808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" name="pt17"/>
            <p:cNvSpPr/>
            <p:nvPr/>
          </p:nvSpPr>
          <p:spPr>
            <a:xfrm>
              <a:off x="2999034" y="2675623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" name="pt18"/>
            <p:cNvSpPr/>
            <p:nvPr/>
          </p:nvSpPr>
          <p:spPr>
            <a:xfrm>
              <a:off x="3034782" y="2669068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" name="pt19"/>
            <p:cNvSpPr/>
            <p:nvPr/>
          </p:nvSpPr>
          <p:spPr>
            <a:xfrm>
              <a:off x="3070530" y="2658815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" name="pt20"/>
            <p:cNvSpPr/>
            <p:nvPr/>
          </p:nvSpPr>
          <p:spPr>
            <a:xfrm>
              <a:off x="3106278" y="2643689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" name="pt21"/>
            <p:cNvSpPr/>
            <p:nvPr/>
          </p:nvSpPr>
          <p:spPr>
            <a:xfrm>
              <a:off x="3142027" y="2622007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" name="pt22"/>
            <p:cNvSpPr/>
            <p:nvPr/>
          </p:nvSpPr>
          <p:spPr>
            <a:xfrm>
              <a:off x="3177775" y="2591418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" name="pt23"/>
            <p:cNvSpPr/>
            <p:nvPr/>
          </p:nvSpPr>
          <p:spPr>
            <a:xfrm>
              <a:off x="3213523" y="2549736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" name="pl24"/>
            <p:cNvSpPr/>
            <p:nvPr/>
          </p:nvSpPr>
          <p:spPr>
            <a:xfrm>
              <a:off x="2604346" y="2724912"/>
              <a:ext cx="625592" cy="0"/>
            </a:xfrm>
            <a:custGeom>
              <a:avLst/>
              <a:gdLst/>
              <a:ahLst/>
              <a:cxnLst/>
              <a:rect l="0" t="0" r="0" b="0"/>
              <a:pathLst>
                <a:path w="625592">
                  <a:moveTo>
                    <a:pt x="0" y="0"/>
                  </a:moveTo>
                  <a:lnTo>
                    <a:pt x="62559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" name="pl25"/>
            <p:cNvSpPr/>
            <p:nvPr/>
          </p:nvSpPr>
          <p:spPr>
            <a:xfrm>
              <a:off x="2604346" y="2724912"/>
              <a:ext cx="0" cy="91440"/>
            </a:xfrm>
            <a:custGeom>
              <a:avLst/>
              <a:gdLst/>
              <a:ahLst/>
              <a:cxnLst/>
              <a:rect l="0" t="0" r="0" b="0"/>
              <a:pathLst>
                <a:path h="91440">
                  <a:moveTo>
                    <a:pt x="0" y="0"/>
                  </a:moveTo>
                  <a:lnTo>
                    <a:pt x="0" y="9144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" name="pl26"/>
            <p:cNvSpPr/>
            <p:nvPr/>
          </p:nvSpPr>
          <p:spPr>
            <a:xfrm>
              <a:off x="2693717" y="2724912"/>
              <a:ext cx="0" cy="91440"/>
            </a:xfrm>
            <a:custGeom>
              <a:avLst/>
              <a:gdLst/>
              <a:ahLst/>
              <a:cxnLst/>
              <a:rect l="0" t="0" r="0" b="0"/>
              <a:pathLst>
                <a:path h="91440">
                  <a:moveTo>
                    <a:pt x="0" y="0"/>
                  </a:moveTo>
                  <a:lnTo>
                    <a:pt x="0" y="9144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" name="pl27"/>
            <p:cNvSpPr/>
            <p:nvPr/>
          </p:nvSpPr>
          <p:spPr>
            <a:xfrm>
              <a:off x="2783087" y="2724912"/>
              <a:ext cx="0" cy="91440"/>
            </a:xfrm>
            <a:custGeom>
              <a:avLst/>
              <a:gdLst/>
              <a:ahLst/>
              <a:cxnLst/>
              <a:rect l="0" t="0" r="0" b="0"/>
              <a:pathLst>
                <a:path h="91440">
                  <a:moveTo>
                    <a:pt x="0" y="0"/>
                  </a:moveTo>
                  <a:lnTo>
                    <a:pt x="0" y="9144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" name="pl28"/>
            <p:cNvSpPr/>
            <p:nvPr/>
          </p:nvSpPr>
          <p:spPr>
            <a:xfrm>
              <a:off x="2872457" y="2724912"/>
              <a:ext cx="0" cy="91440"/>
            </a:xfrm>
            <a:custGeom>
              <a:avLst/>
              <a:gdLst/>
              <a:ahLst/>
              <a:cxnLst/>
              <a:rect l="0" t="0" r="0" b="0"/>
              <a:pathLst>
                <a:path h="91440">
                  <a:moveTo>
                    <a:pt x="0" y="0"/>
                  </a:moveTo>
                  <a:lnTo>
                    <a:pt x="0" y="9144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" name="pl29"/>
            <p:cNvSpPr/>
            <p:nvPr/>
          </p:nvSpPr>
          <p:spPr>
            <a:xfrm>
              <a:off x="2961828" y="2724912"/>
              <a:ext cx="0" cy="91440"/>
            </a:xfrm>
            <a:custGeom>
              <a:avLst/>
              <a:gdLst/>
              <a:ahLst/>
              <a:cxnLst/>
              <a:rect l="0" t="0" r="0" b="0"/>
              <a:pathLst>
                <a:path h="91440">
                  <a:moveTo>
                    <a:pt x="0" y="0"/>
                  </a:moveTo>
                  <a:lnTo>
                    <a:pt x="0" y="9144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" name="pl30"/>
            <p:cNvSpPr/>
            <p:nvPr/>
          </p:nvSpPr>
          <p:spPr>
            <a:xfrm>
              <a:off x="3051198" y="2724912"/>
              <a:ext cx="0" cy="91440"/>
            </a:xfrm>
            <a:custGeom>
              <a:avLst/>
              <a:gdLst/>
              <a:ahLst/>
              <a:cxnLst/>
              <a:rect l="0" t="0" r="0" b="0"/>
              <a:pathLst>
                <a:path h="91440">
                  <a:moveTo>
                    <a:pt x="0" y="0"/>
                  </a:moveTo>
                  <a:lnTo>
                    <a:pt x="0" y="9144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" name="pl31"/>
            <p:cNvSpPr/>
            <p:nvPr/>
          </p:nvSpPr>
          <p:spPr>
            <a:xfrm>
              <a:off x="3140568" y="2724912"/>
              <a:ext cx="0" cy="91440"/>
            </a:xfrm>
            <a:custGeom>
              <a:avLst/>
              <a:gdLst/>
              <a:ahLst/>
              <a:cxnLst/>
              <a:rect l="0" t="0" r="0" b="0"/>
              <a:pathLst>
                <a:path h="91440">
                  <a:moveTo>
                    <a:pt x="0" y="0"/>
                  </a:moveTo>
                  <a:lnTo>
                    <a:pt x="0" y="9144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" name="pl32"/>
            <p:cNvSpPr/>
            <p:nvPr/>
          </p:nvSpPr>
          <p:spPr>
            <a:xfrm>
              <a:off x="3229939" y="2724912"/>
              <a:ext cx="0" cy="91440"/>
            </a:xfrm>
            <a:custGeom>
              <a:avLst/>
              <a:gdLst/>
              <a:ahLst/>
              <a:cxnLst/>
              <a:rect l="0" t="0" r="0" b="0"/>
              <a:pathLst>
                <a:path h="91440">
                  <a:moveTo>
                    <a:pt x="0" y="0"/>
                  </a:moveTo>
                  <a:lnTo>
                    <a:pt x="0" y="9144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" name="tx33"/>
            <p:cNvSpPr/>
            <p:nvPr/>
          </p:nvSpPr>
          <p:spPr>
            <a:xfrm>
              <a:off x="2561967" y="2942698"/>
              <a:ext cx="84757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200"/>
                </a:lnSpc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79" name="tx34"/>
            <p:cNvSpPr/>
            <p:nvPr/>
          </p:nvSpPr>
          <p:spPr>
            <a:xfrm>
              <a:off x="2834691" y="2942698"/>
              <a:ext cx="254272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200"/>
                </a:lnSpc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80" name="pl35"/>
            <p:cNvSpPr/>
            <p:nvPr/>
          </p:nvSpPr>
          <p:spPr>
            <a:xfrm>
              <a:off x="2578608" y="2585035"/>
              <a:ext cx="0" cy="134458"/>
            </a:xfrm>
            <a:custGeom>
              <a:avLst/>
              <a:gdLst/>
              <a:ahLst/>
              <a:cxnLst/>
              <a:rect l="0" t="0" r="0" b="0"/>
              <a:pathLst>
                <a:path h="134458">
                  <a:moveTo>
                    <a:pt x="0" y="134458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" name="pl36"/>
            <p:cNvSpPr/>
            <p:nvPr/>
          </p:nvSpPr>
          <p:spPr>
            <a:xfrm>
              <a:off x="2487167" y="2719493"/>
              <a:ext cx="91440" cy="0"/>
            </a:xfrm>
            <a:custGeom>
              <a:avLst/>
              <a:gdLst/>
              <a:ahLst/>
              <a:cxnLst/>
              <a:rect l="0" t="0" r="0" b="0"/>
              <a:pathLst>
                <a:path w="9144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" name="pl37"/>
            <p:cNvSpPr/>
            <p:nvPr/>
          </p:nvSpPr>
          <p:spPr>
            <a:xfrm>
              <a:off x="2487167" y="2685878"/>
              <a:ext cx="91440" cy="0"/>
            </a:xfrm>
            <a:custGeom>
              <a:avLst/>
              <a:gdLst/>
              <a:ahLst/>
              <a:cxnLst/>
              <a:rect l="0" t="0" r="0" b="0"/>
              <a:pathLst>
                <a:path w="9144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" name="pl38"/>
            <p:cNvSpPr/>
            <p:nvPr/>
          </p:nvSpPr>
          <p:spPr>
            <a:xfrm>
              <a:off x="2487167" y="2652264"/>
              <a:ext cx="91440" cy="0"/>
            </a:xfrm>
            <a:custGeom>
              <a:avLst/>
              <a:gdLst/>
              <a:ahLst/>
              <a:cxnLst/>
              <a:rect l="0" t="0" r="0" b="0"/>
              <a:pathLst>
                <a:path w="9144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" name="pl39"/>
            <p:cNvSpPr/>
            <p:nvPr/>
          </p:nvSpPr>
          <p:spPr>
            <a:xfrm>
              <a:off x="2487167" y="2618649"/>
              <a:ext cx="91440" cy="0"/>
            </a:xfrm>
            <a:custGeom>
              <a:avLst/>
              <a:gdLst/>
              <a:ahLst/>
              <a:cxnLst/>
              <a:rect l="0" t="0" r="0" b="0"/>
              <a:pathLst>
                <a:path w="9144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" name="pl40"/>
            <p:cNvSpPr/>
            <p:nvPr/>
          </p:nvSpPr>
          <p:spPr>
            <a:xfrm>
              <a:off x="2487167" y="2585035"/>
              <a:ext cx="91440" cy="0"/>
            </a:xfrm>
            <a:custGeom>
              <a:avLst/>
              <a:gdLst/>
              <a:ahLst/>
              <a:cxnLst/>
              <a:rect l="0" t="0" r="0" b="0"/>
              <a:pathLst>
                <a:path w="9144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" name="tx41"/>
            <p:cNvSpPr/>
            <p:nvPr/>
          </p:nvSpPr>
          <p:spPr>
            <a:xfrm rot="-5400000">
              <a:off x="2261074" y="2663794"/>
              <a:ext cx="84757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200"/>
                </a:lnSpc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87" name="pl42"/>
            <p:cNvSpPr/>
            <p:nvPr/>
          </p:nvSpPr>
          <p:spPr>
            <a:xfrm>
              <a:off x="2578608" y="2578608"/>
              <a:ext cx="694944" cy="146304"/>
            </a:xfrm>
            <a:custGeom>
              <a:avLst/>
              <a:gdLst/>
              <a:ahLst/>
              <a:cxnLst/>
              <a:rect l="0" t="0" r="0" b="0"/>
              <a:pathLst>
                <a:path w="694944" h="146304">
                  <a:moveTo>
                    <a:pt x="0" y="146304"/>
                  </a:moveTo>
                  <a:lnTo>
                    <a:pt x="694944" y="146304"/>
                  </a:lnTo>
                  <a:lnTo>
                    <a:pt x="694944" y="0"/>
                  </a:lnTo>
                  <a:lnTo>
                    <a:pt x="0" y="0"/>
                  </a:lnTo>
                  <a:lnTo>
                    <a:pt x="0" y="14630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" name="tx43"/>
            <p:cNvSpPr/>
            <p:nvPr/>
          </p:nvSpPr>
          <p:spPr>
            <a:xfrm>
              <a:off x="2515239" y="3282934"/>
              <a:ext cx="821680" cy="1369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200"/>
                </a:lnSpc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temperature</a:t>
              </a:r>
            </a:p>
          </p:txBody>
        </p:sp>
        <p:sp>
          <p:nvSpPr>
            <p:cNvPr id="89" name="tx44"/>
            <p:cNvSpPr/>
            <p:nvPr/>
          </p:nvSpPr>
          <p:spPr>
            <a:xfrm rot="-5400000">
              <a:off x="1641376" y="2596209"/>
              <a:ext cx="592931" cy="1111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200"/>
                </a:lnSpc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pressure</a:t>
              </a:r>
            </a:p>
          </p:txBody>
        </p:sp>
      </p:grpSp>
      <p:grpSp>
        <p:nvGrpSpPr>
          <p:cNvPr id="90" name="grp2"/>
          <p:cNvGrpSpPr/>
          <p:nvPr/>
        </p:nvGrpSpPr>
        <p:grpSpPr>
          <a:xfrm>
            <a:off x="5181600" y="3657600"/>
            <a:ext cx="2743200" cy="2743200"/>
            <a:chOff x="3657600" y="3657600"/>
            <a:chExt cx="2743200" cy="2743200"/>
          </a:xfrm>
        </p:grpSpPr>
        <p:sp>
          <p:nvSpPr>
            <p:cNvPr id="4" name="rc4"/>
            <p:cNvSpPr/>
            <p:nvPr/>
          </p:nvSpPr>
          <p:spPr>
            <a:xfrm>
              <a:off x="3657600" y="3657600"/>
              <a:ext cx="2743200" cy="2743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pt5"/>
            <p:cNvSpPr/>
            <p:nvPr/>
          </p:nvSpPr>
          <p:spPr>
            <a:xfrm>
              <a:off x="4432723" y="5394536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pt6"/>
            <p:cNvSpPr/>
            <p:nvPr/>
          </p:nvSpPr>
          <p:spPr>
            <a:xfrm>
              <a:off x="4515508" y="5394535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t7"/>
            <p:cNvSpPr/>
            <p:nvPr/>
          </p:nvSpPr>
          <p:spPr>
            <a:xfrm>
              <a:off x="4598293" y="5394529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t8"/>
            <p:cNvSpPr/>
            <p:nvPr/>
          </p:nvSpPr>
          <p:spPr>
            <a:xfrm>
              <a:off x="4681078" y="5394500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t9"/>
            <p:cNvSpPr/>
            <p:nvPr/>
          </p:nvSpPr>
          <p:spPr>
            <a:xfrm>
              <a:off x="4763864" y="5394427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t10"/>
            <p:cNvSpPr/>
            <p:nvPr/>
          </p:nvSpPr>
          <p:spPr>
            <a:xfrm>
              <a:off x="4846649" y="5394207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t11"/>
            <p:cNvSpPr/>
            <p:nvPr/>
          </p:nvSpPr>
          <p:spPr>
            <a:xfrm>
              <a:off x="4929434" y="5393623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t12"/>
            <p:cNvSpPr/>
            <p:nvPr/>
          </p:nvSpPr>
          <p:spPr>
            <a:xfrm>
              <a:off x="5012219" y="5392282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t13"/>
            <p:cNvSpPr/>
            <p:nvPr/>
          </p:nvSpPr>
          <p:spPr>
            <a:xfrm>
              <a:off x="5095004" y="5389419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t14"/>
            <p:cNvSpPr/>
            <p:nvPr/>
          </p:nvSpPr>
          <p:spPr>
            <a:xfrm>
              <a:off x="5177790" y="5383813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t15"/>
            <p:cNvSpPr/>
            <p:nvPr/>
          </p:nvSpPr>
          <p:spPr>
            <a:xfrm>
              <a:off x="5260575" y="5373456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t16"/>
            <p:cNvSpPr/>
            <p:nvPr/>
          </p:nvSpPr>
          <p:spPr>
            <a:xfrm>
              <a:off x="5343360" y="5355422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t17"/>
            <p:cNvSpPr/>
            <p:nvPr/>
          </p:nvSpPr>
          <p:spPr>
            <a:xfrm>
              <a:off x="5426145" y="5325080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t18"/>
            <p:cNvSpPr/>
            <p:nvPr/>
          </p:nvSpPr>
          <p:spPr>
            <a:xfrm>
              <a:off x="5508930" y="5277558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t19"/>
            <p:cNvSpPr/>
            <p:nvPr/>
          </p:nvSpPr>
          <p:spPr>
            <a:xfrm>
              <a:off x="5591715" y="5203228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t20"/>
            <p:cNvSpPr/>
            <p:nvPr/>
          </p:nvSpPr>
          <p:spPr>
            <a:xfrm>
              <a:off x="5674501" y="5093560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t21"/>
            <p:cNvSpPr/>
            <p:nvPr/>
          </p:nvSpPr>
          <p:spPr>
            <a:xfrm>
              <a:off x="5757286" y="4936370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t22"/>
            <p:cNvSpPr/>
            <p:nvPr/>
          </p:nvSpPr>
          <p:spPr>
            <a:xfrm>
              <a:off x="5840071" y="4714598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t23"/>
            <p:cNvSpPr/>
            <p:nvPr/>
          </p:nvSpPr>
          <p:spPr>
            <a:xfrm>
              <a:off x="5922856" y="4412403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24"/>
            <p:cNvSpPr/>
            <p:nvPr/>
          </p:nvSpPr>
          <p:spPr>
            <a:xfrm>
              <a:off x="4467013" y="5468112"/>
              <a:ext cx="1448740" cy="0"/>
            </a:xfrm>
            <a:custGeom>
              <a:avLst/>
              <a:gdLst/>
              <a:ahLst/>
              <a:cxnLst/>
              <a:rect l="0" t="0" r="0" b="0"/>
              <a:pathLst>
                <a:path w="1448740">
                  <a:moveTo>
                    <a:pt x="0" y="0"/>
                  </a:moveTo>
                  <a:lnTo>
                    <a:pt x="144874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l25"/>
            <p:cNvSpPr/>
            <p:nvPr/>
          </p:nvSpPr>
          <p:spPr>
            <a:xfrm>
              <a:off x="4467013" y="5468112"/>
              <a:ext cx="0" cy="91439"/>
            </a:xfrm>
            <a:custGeom>
              <a:avLst/>
              <a:gdLst/>
              <a:ahLst/>
              <a:cxnLst/>
              <a:rect l="0" t="0" r="0" b="0"/>
              <a:pathLst>
                <a:path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l26"/>
            <p:cNvSpPr/>
            <p:nvPr/>
          </p:nvSpPr>
          <p:spPr>
            <a:xfrm>
              <a:off x="4673976" y="5468112"/>
              <a:ext cx="0" cy="91439"/>
            </a:xfrm>
            <a:custGeom>
              <a:avLst/>
              <a:gdLst/>
              <a:ahLst/>
              <a:cxnLst/>
              <a:rect l="0" t="0" r="0" b="0"/>
              <a:pathLst>
                <a:path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l27"/>
            <p:cNvSpPr/>
            <p:nvPr/>
          </p:nvSpPr>
          <p:spPr>
            <a:xfrm>
              <a:off x="4880939" y="5468112"/>
              <a:ext cx="0" cy="91439"/>
            </a:xfrm>
            <a:custGeom>
              <a:avLst/>
              <a:gdLst/>
              <a:ahLst/>
              <a:cxnLst/>
              <a:rect l="0" t="0" r="0" b="0"/>
              <a:pathLst>
                <a:path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l28"/>
            <p:cNvSpPr/>
            <p:nvPr/>
          </p:nvSpPr>
          <p:spPr>
            <a:xfrm>
              <a:off x="5087902" y="5468112"/>
              <a:ext cx="0" cy="91439"/>
            </a:xfrm>
            <a:custGeom>
              <a:avLst/>
              <a:gdLst/>
              <a:ahLst/>
              <a:cxnLst/>
              <a:rect l="0" t="0" r="0" b="0"/>
              <a:pathLst>
                <a:path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l29"/>
            <p:cNvSpPr/>
            <p:nvPr/>
          </p:nvSpPr>
          <p:spPr>
            <a:xfrm>
              <a:off x="5294865" y="5468112"/>
              <a:ext cx="0" cy="91439"/>
            </a:xfrm>
            <a:custGeom>
              <a:avLst/>
              <a:gdLst/>
              <a:ahLst/>
              <a:cxnLst/>
              <a:rect l="0" t="0" r="0" b="0"/>
              <a:pathLst>
                <a:path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l30"/>
            <p:cNvSpPr/>
            <p:nvPr/>
          </p:nvSpPr>
          <p:spPr>
            <a:xfrm>
              <a:off x="5501828" y="5468112"/>
              <a:ext cx="0" cy="91439"/>
            </a:xfrm>
            <a:custGeom>
              <a:avLst/>
              <a:gdLst/>
              <a:ahLst/>
              <a:cxnLst/>
              <a:rect l="0" t="0" r="0" b="0"/>
              <a:pathLst>
                <a:path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l31"/>
            <p:cNvSpPr/>
            <p:nvPr/>
          </p:nvSpPr>
          <p:spPr>
            <a:xfrm>
              <a:off x="5708791" y="5468112"/>
              <a:ext cx="0" cy="91439"/>
            </a:xfrm>
            <a:custGeom>
              <a:avLst/>
              <a:gdLst/>
              <a:ahLst/>
              <a:cxnLst/>
              <a:rect l="0" t="0" r="0" b="0"/>
              <a:pathLst>
                <a:path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pl32"/>
            <p:cNvSpPr/>
            <p:nvPr/>
          </p:nvSpPr>
          <p:spPr>
            <a:xfrm>
              <a:off x="5915754" y="5468112"/>
              <a:ext cx="0" cy="91439"/>
            </a:xfrm>
            <a:custGeom>
              <a:avLst/>
              <a:gdLst/>
              <a:ahLst/>
              <a:cxnLst/>
              <a:rect l="0" t="0" r="0" b="0"/>
              <a:pathLst>
                <a:path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tx33"/>
            <p:cNvSpPr/>
            <p:nvPr/>
          </p:nvSpPr>
          <p:spPr>
            <a:xfrm>
              <a:off x="4424634" y="5685898"/>
              <a:ext cx="84757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200"/>
                </a:lnSpc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4753802" y="5685898"/>
              <a:ext cx="254272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200"/>
                </a:lnSpc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5167728" y="5685898"/>
              <a:ext cx="254272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200"/>
                </a:lnSpc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5581654" y="5685823"/>
              <a:ext cx="254272" cy="1114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200"/>
                </a:lnSpc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300</a:t>
              </a:r>
            </a:p>
          </p:txBody>
        </p:sp>
        <p:sp>
          <p:nvSpPr>
            <p:cNvPr id="37" name="pl37"/>
            <p:cNvSpPr/>
            <p:nvPr/>
          </p:nvSpPr>
          <p:spPr>
            <a:xfrm>
              <a:off x="4407408" y="4454004"/>
              <a:ext cx="0" cy="974822"/>
            </a:xfrm>
            <a:custGeom>
              <a:avLst/>
              <a:gdLst/>
              <a:ahLst/>
              <a:cxnLst/>
              <a:rect l="0" t="0" r="0" b="0"/>
              <a:pathLst>
                <a:path h="974822">
                  <a:moveTo>
                    <a:pt x="0" y="974822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" name="pl38"/>
            <p:cNvSpPr/>
            <p:nvPr/>
          </p:nvSpPr>
          <p:spPr>
            <a:xfrm>
              <a:off x="4315968" y="5428826"/>
              <a:ext cx="91440" cy="0"/>
            </a:xfrm>
            <a:custGeom>
              <a:avLst/>
              <a:gdLst/>
              <a:ahLst/>
              <a:cxnLst/>
              <a:rect l="0" t="0" r="0" b="0"/>
              <a:pathLst>
                <a:path w="9144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" name="pl39"/>
            <p:cNvSpPr/>
            <p:nvPr/>
          </p:nvSpPr>
          <p:spPr>
            <a:xfrm>
              <a:off x="4315968" y="5185121"/>
              <a:ext cx="91440" cy="0"/>
            </a:xfrm>
            <a:custGeom>
              <a:avLst/>
              <a:gdLst/>
              <a:ahLst/>
              <a:cxnLst/>
              <a:rect l="0" t="0" r="0" b="0"/>
              <a:pathLst>
                <a:path w="9144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" name="pl40"/>
            <p:cNvSpPr/>
            <p:nvPr/>
          </p:nvSpPr>
          <p:spPr>
            <a:xfrm>
              <a:off x="4315968" y="4941415"/>
              <a:ext cx="91440" cy="0"/>
            </a:xfrm>
            <a:custGeom>
              <a:avLst/>
              <a:gdLst/>
              <a:ahLst/>
              <a:cxnLst/>
              <a:rect l="0" t="0" r="0" b="0"/>
              <a:pathLst>
                <a:path w="9144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" name="pl41"/>
            <p:cNvSpPr/>
            <p:nvPr/>
          </p:nvSpPr>
          <p:spPr>
            <a:xfrm>
              <a:off x="4315968" y="4697710"/>
              <a:ext cx="91440" cy="0"/>
            </a:xfrm>
            <a:custGeom>
              <a:avLst/>
              <a:gdLst/>
              <a:ahLst/>
              <a:cxnLst/>
              <a:rect l="0" t="0" r="0" b="0"/>
              <a:pathLst>
                <a:path w="9144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" name="pl42"/>
            <p:cNvSpPr/>
            <p:nvPr/>
          </p:nvSpPr>
          <p:spPr>
            <a:xfrm>
              <a:off x="4315968" y="4454004"/>
              <a:ext cx="91440" cy="0"/>
            </a:xfrm>
            <a:custGeom>
              <a:avLst/>
              <a:gdLst/>
              <a:ahLst/>
              <a:cxnLst/>
              <a:rect l="0" t="0" r="0" b="0"/>
              <a:pathLst>
                <a:path w="9144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" name="tx43"/>
            <p:cNvSpPr/>
            <p:nvPr/>
          </p:nvSpPr>
          <p:spPr>
            <a:xfrm rot="-5400000">
              <a:off x="4089874" y="5373127"/>
              <a:ext cx="84757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200"/>
                </a:lnSpc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44" name="tx44"/>
            <p:cNvSpPr/>
            <p:nvPr/>
          </p:nvSpPr>
          <p:spPr>
            <a:xfrm rot="-5400000">
              <a:off x="4005116" y="4885716"/>
              <a:ext cx="254272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200"/>
                </a:lnSpc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400</a:t>
              </a:r>
            </a:p>
          </p:txBody>
        </p:sp>
        <p:sp>
          <p:nvSpPr>
            <p:cNvPr id="45" name="tx45"/>
            <p:cNvSpPr/>
            <p:nvPr/>
          </p:nvSpPr>
          <p:spPr>
            <a:xfrm rot="-5400000">
              <a:off x="4005116" y="4398305"/>
              <a:ext cx="254272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200"/>
                </a:lnSpc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800</a:t>
              </a:r>
            </a:p>
          </p:txBody>
        </p:sp>
        <p:sp>
          <p:nvSpPr>
            <p:cNvPr id="46" name="pl46"/>
            <p:cNvSpPr/>
            <p:nvPr/>
          </p:nvSpPr>
          <p:spPr>
            <a:xfrm>
              <a:off x="4407408" y="4407408"/>
              <a:ext cx="1609343" cy="1060704"/>
            </a:xfrm>
            <a:custGeom>
              <a:avLst/>
              <a:gdLst/>
              <a:ahLst/>
              <a:cxnLst/>
              <a:rect l="0" t="0" r="0" b="0"/>
              <a:pathLst>
                <a:path w="1609343" h="1060704">
                  <a:moveTo>
                    <a:pt x="0" y="1060704"/>
                  </a:moveTo>
                  <a:lnTo>
                    <a:pt x="1609343" y="1060704"/>
                  </a:lnTo>
                  <a:lnTo>
                    <a:pt x="1609343" y="0"/>
                  </a:lnTo>
                  <a:lnTo>
                    <a:pt x="0" y="0"/>
                  </a:lnTo>
                  <a:lnTo>
                    <a:pt x="0" y="106070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" name="tx47"/>
            <p:cNvSpPr/>
            <p:nvPr/>
          </p:nvSpPr>
          <p:spPr>
            <a:xfrm>
              <a:off x="4801239" y="6026134"/>
              <a:ext cx="821680" cy="1369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200"/>
                </a:lnSpc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temperature</a:t>
              </a:r>
            </a:p>
          </p:txBody>
        </p:sp>
        <p:sp>
          <p:nvSpPr>
            <p:cNvPr id="48" name="tx48"/>
            <p:cNvSpPr/>
            <p:nvPr/>
          </p:nvSpPr>
          <p:spPr>
            <a:xfrm rot="-5400000">
              <a:off x="3470176" y="4882209"/>
              <a:ext cx="592931" cy="1111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200"/>
                </a:lnSpc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pressure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202</Words>
  <Application>Microsoft Office PowerPoint</Application>
  <PresentationFormat>Widescreen</PresentationFormat>
  <Paragraphs>173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Untitled</vt:lpstr>
      <vt:lpstr>Table</vt:lpstr>
      <vt:lpstr>Slide with Plot</vt:lpstr>
      <vt:lpstr>Slide with ggplot</vt:lpstr>
      <vt:lpstr>Slide with ggplot</vt:lpstr>
      <vt:lpstr>ggplot in left column</vt:lpstr>
      <vt:lpstr>ggplot in right column</vt:lpstr>
      <vt:lpstr>ggplot in both columns</vt:lpstr>
      <vt:lpstr>custom plot locations</vt:lpstr>
      <vt:lpstr>Non-editable plot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</dc:title>
  <dc:creator>Your Name</dc:creator>
  <cp:keywords/>
  <cp:lastModifiedBy>Albers, Sam CITZ:EX</cp:lastModifiedBy>
  <cp:revision>2</cp:revision>
  <dcterms:created xsi:type="dcterms:W3CDTF">2021-01-05T17:35:46Z</dcterms:created>
  <dcterms:modified xsi:type="dcterms:W3CDTF">2021-01-05T17:40:02Z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2021-01-05</vt:lpwstr>
  </property>
  <property fmtid="{D5CDD505-2E9C-101B-9397-08002B2CF9AE}" pid="3" name="output">
    <vt:lpwstr>officedown::rpptx_document</vt:lpwstr>
  </property>
</Properties>
</file>