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49" r:id="rId5"/>
  </p:sldMasterIdLst>
  <p:notesMasterIdLst>
    <p:notesMasterId r:id="rId10"/>
  </p:notesMasterIdLst>
  <p:sldIdLst>
    <p:sldId id="256" r:id="rId6"/>
    <p:sldId id="257" r:id="rId7"/>
    <p:sldId id="258" r:id="rId8"/>
    <p:sldId id="259" r:id="rId9"/>
  </p:sldIdLst>
  <p:sldSz cx="10080625" cy="7559675"/>
  <p:notesSz cx="7559675" cy="10691813"/>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Droid Sans Fallback" charset="0"/>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mn-ea"/>
        <a:cs typeface="Droid Sans Fallback" charset="0"/>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Droid Sans Fallback" charset="0"/>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Droid Sans Fallback" charset="0"/>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Droid Sans Fallback" charset="0"/>
      </a:defRPr>
    </a:lvl5pPr>
    <a:lvl6pPr marL="2286000" algn="l" defTabSz="914400" rtl="0" eaLnBrk="1" latinLnBrk="0" hangingPunct="1">
      <a:defRPr kern="1200">
        <a:solidFill>
          <a:schemeClr val="tx1"/>
        </a:solidFill>
        <a:latin typeface="Arial" panose="020B0604020202020204" pitchFamily="34" charset="0"/>
        <a:ea typeface="+mn-ea"/>
        <a:cs typeface="Droid Sans Fallback" charset="0"/>
      </a:defRPr>
    </a:lvl6pPr>
    <a:lvl7pPr marL="2743200" algn="l" defTabSz="914400" rtl="0" eaLnBrk="1" latinLnBrk="0" hangingPunct="1">
      <a:defRPr kern="1200">
        <a:solidFill>
          <a:schemeClr val="tx1"/>
        </a:solidFill>
        <a:latin typeface="Arial" panose="020B0604020202020204" pitchFamily="34" charset="0"/>
        <a:ea typeface="+mn-ea"/>
        <a:cs typeface="Droid Sans Fallback" charset="0"/>
      </a:defRPr>
    </a:lvl7pPr>
    <a:lvl8pPr marL="3200400" algn="l" defTabSz="914400" rtl="0" eaLnBrk="1" latinLnBrk="0" hangingPunct="1">
      <a:defRPr kern="1200">
        <a:solidFill>
          <a:schemeClr val="tx1"/>
        </a:solidFill>
        <a:latin typeface="Arial" panose="020B0604020202020204" pitchFamily="34" charset="0"/>
        <a:ea typeface="+mn-ea"/>
        <a:cs typeface="Droid Sans Fallback" charset="0"/>
      </a:defRPr>
    </a:lvl8pPr>
    <a:lvl9pPr marL="3657600" algn="l" defTabSz="914400" rtl="0" eaLnBrk="1" latinLnBrk="0" hangingPunct="1">
      <a:defRPr kern="1200">
        <a:solidFill>
          <a:schemeClr val="tx1"/>
        </a:solidFill>
        <a:latin typeface="Arial" panose="020B0604020202020204" pitchFamily="34"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422" y="6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4B6F5D55-C867-2A33-9A16-F862F4655163}"/>
              </a:ext>
            </a:extLst>
          </p:cNvPr>
          <p:cNvSpPr>
            <a:spLocks noGrp="1" noChangeArrowheads="1"/>
          </p:cNvSpPr>
          <p:nvPr>
            <p:ph type="sldImg"/>
          </p:nvPr>
        </p:nvSpPr>
        <p:spPr bwMode="auto">
          <a:xfrm>
            <a:off x="1484313" y="900113"/>
            <a:ext cx="4587875" cy="344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7AEA0C63-7F62-BEDD-79D6-BD40ECAF3091}"/>
              </a:ext>
            </a:extLst>
          </p:cNvPr>
          <p:cNvSpPr>
            <a:spLocks noGrp="1" noChangeArrowheads="1"/>
          </p:cNvSpPr>
          <p:nvPr>
            <p:ph type="body"/>
          </p:nvPr>
        </p:nvSpPr>
        <p:spPr bwMode="auto">
          <a:xfrm>
            <a:off x="720725" y="4679950"/>
            <a:ext cx="6118225" cy="50387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1A1F4BAC-2033-3BBE-2744-78C876B25369}"/>
              </a:ext>
            </a:extLst>
          </p:cNvPr>
          <p:cNvSpPr>
            <a:spLocks noGrp="1" noChangeArrowheads="1"/>
          </p:cNvSpPr>
          <p:nvPr>
            <p:ph type="hdr"/>
          </p:nvPr>
        </p:nvSpPr>
        <p:spPr bwMode="auto">
          <a:xfrm>
            <a:off x="0" y="0"/>
            <a:ext cx="3278188" cy="533400"/>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pPr>
              <a:defRPr/>
            </a:pPr>
            <a:endParaRPr lang="en-US" altLang="en-US"/>
          </a:p>
        </p:txBody>
      </p:sp>
      <p:sp>
        <p:nvSpPr>
          <p:cNvPr id="3076" name="Rectangle 4">
            <a:extLst>
              <a:ext uri="{FF2B5EF4-FFF2-40B4-BE49-F238E27FC236}">
                <a16:creationId xmlns:a16="http://schemas.microsoft.com/office/drawing/2014/main" id="{B0066E27-2A7B-EF1F-A869-436BB4BB398E}"/>
              </a:ext>
            </a:extLst>
          </p:cNvPr>
          <p:cNvSpPr>
            <a:spLocks noGrp="1" noChangeArrowheads="1"/>
          </p:cNvSpPr>
          <p:nvPr>
            <p:ph type="dt"/>
          </p:nvPr>
        </p:nvSpPr>
        <p:spPr bwMode="auto">
          <a:xfrm>
            <a:off x="4279900" y="0"/>
            <a:ext cx="3278188"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pPr>
              <a:defRPr/>
            </a:pPr>
            <a:endParaRPr lang="en-US" altLang="en-US"/>
          </a:p>
        </p:txBody>
      </p:sp>
      <p:sp>
        <p:nvSpPr>
          <p:cNvPr id="3077" name="Rectangle 5">
            <a:extLst>
              <a:ext uri="{FF2B5EF4-FFF2-40B4-BE49-F238E27FC236}">
                <a16:creationId xmlns:a16="http://schemas.microsoft.com/office/drawing/2014/main" id="{FF804D1A-5C72-8DE7-686C-A1D6E54C6BE8}"/>
              </a:ext>
            </a:extLst>
          </p:cNvPr>
          <p:cNvSpPr>
            <a:spLocks noGrp="1" noChangeArrowheads="1"/>
          </p:cNvSpPr>
          <p:nvPr>
            <p:ph type="ftr"/>
          </p:nvPr>
        </p:nvSpPr>
        <p:spPr bwMode="auto">
          <a:xfrm>
            <a:off x="0" y="10156825"/>
            <a:ext cx="3278188" cy="533400"/>
          </a:xfrm>
          <a:prstGeom prst="rect">
            <a:avLst/>
          </a:prstGeom>
          <a:noFill/>
          <a:ln>
            <a:noFill/>
          </a:ln>
          <a:effectLst/>
        </p:spPr>
        <p:txBody>
          <a:bodyPr vert="horz" wrap="square" lIns="0" tIns="0" rIns="0" bIns="0" numCol="1" anchor="b"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pPr>
              <a:defRPr/>
            </a:pPr>
            <a:endParaRPr lang="en-US" altLang="en-US"/>
          </a:p>
        </p:txBody>
      </p:sp>
      <p:sp>
        <p:nvSpPr>
          <p:cNvPr id="3078" name="Rectangle 6">
            <a:extLst>
              <a:ext uri="{FF2B5EF4-FFF2-40B4-BE49-F238E27FC236}">
                <a16:creationId xmlns:a16="http://schemas.microsoft.com/office/drawing/2014/main" id="{06EFF2E7-E401-785D-6ED7-3290191FACF7}"/>
              </a:ext>
            </a:extLst>
          </p:cNvPr>
          <p:cNvSpPr>
            <a:spLocks noGrp="1" noChangeArrowheads="1"/>
          </p:cNvSpPr>
          <p:nvPr>
            <p:ph type="sldNum"/>
          </p:nvPr>
        </p:nvSpPr>
        <p:spPr bwMode="auto">
          <a:xfrm>
            <a:off x="4279900" y="10156825"/>
            <a:ext cx="3278188"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smtClean="0">
                <a:solidFill>
                  <a:srgbClr val="000000"/>
                </a:solidFill>
                <a:latin typeface="Times New Roman" panose="02020603050405020304" pitchFamily="18" charset="0"/>
                <a:cs typeface="DejaVu Sans" charset="0"/>
              </a:defRPr>
            </a:lvl1pPr>
          </a:lstStyle>
          <a:p>
            <a:pPr>
              <a:defRPr/>
            </a:pPr>
            <a:fld id="{3EC5BB56-D779-4F63-9555-43A318705AC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A601CF03-2041-E484-5109-3D021F828BA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1pPr>
            <a:lvl2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2pPr>
            <a:lvl3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3pPr>
            <a:lvl4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4pPr>
            <a:lvl5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5pPr>
            <a:lvl6pPr marL="25146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6pPr>
            <a:lvl7pPr marL="29718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7pPr>
            <a:lvl8pPr marL="34290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8pPr>
            <a:lvl9pPr marL="38862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9pPr>
          </a:lstStyle>
          <a:p>
            <a:pPr>
              <a:lnSpc>
                <a:spcPct val="93000"/>
              </a:lnSpc>
            </a:pPr>
            <a:fld id="{F3CD1114-547F-496D-9AEF-D5EFC363C25E}" type="slidenum">
              <a:rPr lang="en-US" altLang="en-US">
                <a:solidFill>
                  <a:srgbClr val="000000"/>
                </a:solidFill>
                <a:latin typeface="Times New Roman" panose="02020603050405020304" pitchFamily="18" charset="0"/>
                <a:cs typeface="DejaVu Sans" charset="0"/>
              </a:rPr>
              <a:pPr>
                <a:lnSpc>
                  <a:spcPct val="93000"/>
                </a:lnSpc>
              </a:pPr>
              <a:t>1</a:t>
            </a:fld>
            <a:endParaRPr lang="en-US" altLang="en-US">
              <a:solidFill>
                <a:srgbClr val="000000"/>
              </a:solidFill>
              <a:latin typeface="Times New Roman" panose="02020603050405020304" pitchFamily="18" charset="0"/>
              <a:cs typeface="DejaVu Sans" charset="0"/>
            </a:endParaRPr>
          </a:p>
        </p:txBody>
      </p:sp>
      <p:sp>
        <p:nvSpPr>
          <p:cNvPr id="5123" name="Rectangle 1">
            <a:extLst>
              <a:ext uri="{FF2B5EF4-FFF2-40B4-BE49-F238E27FC236}">
                <a16:creationId xmlns:a16="http://schemas.microsoft.com/office/drawing/2014/main" id="{8D30BB7A-DB44-2E1D-B9B6-C7D5B7BA1B50}"/>
              </a:ext>
            </a:extLst>
          </p:cNvPr>
          <p:cNvSpPr txBox="1">
            <a:spLocks noChangeArrowheads="1" noTextEdit="1"/>
          </p:cNvSpPr>
          <p:nvPr>
            <p:ph type="sldImg"/>
          </p:nvPr>
        </p:nvSpPr>
        <p:spPr>
          <a:xfrm>
            <a:off x="1484313" y="900113"/>
            <a:ext cx="4589462"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4" name="Rectangle 2">
            <a:extLst>
              <a:ext uri="{FF2B5EF4-FFF2-40B4-BE49-F238E27FC236}">
                <a16:creationId xmlns:a16="http://schemas.microsoft.com/office/drawing/2014/main" id="{86C30928-7051-7F0C-BC38-9A2C8A7630FC}"/>
              </a:ext>
            </a:extLst>
          </p:cNvPr>
          <p:cNvSpPr txBox="1">
            <a:spLocks noChangeArrowheads="1"/>
          </p:cNvSpPr>
          <p:nvPr>
            <p:ph type="body" idx="1"/>
          </p:nvPr>
        </p:nvSpPr>
        <p:spPr>
          <a:xfrm>
            <a:off x="720725" y="4679950"/>
            <a:ext cx="6119813" cy="5040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4BCFADBF-A8C1-218F-89A2-1B8FDD66DD4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1pPr>
            <a:lvl2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2pPr>
            <a:lvl3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3pPr>
            <a:lvl4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4pPr>
            <a:lvl5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5pPr>
            <a:lvl6pPr marL="25146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6pPr>
            <a:lvl7pPr marL="29718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7pPr>
            <a:lvl8pPr marL="34290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8pPr>
            <a:lvl9pPr marL="38862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9pPr>
          </a:lstStyle>
          <a:p>
            <a:pPr>
              <a:lnSpc>
                <a:spcPct val="93000"/>
              </a:lnSpc>
            </a:pPr>
            <a:fld id="{6514A929-7F5B-44EA-9434-186B5D74CFB1}" type="slidenum">
              <a:rPr lang="en-US" altLang="en-US">
                <a:solidFill>
                  <a:srgbClr val="000000"/>
                </a:solidFill>
                <a:latin typeface="Times New Roman" panose="02020603050405020304" pitchFamily="18" charset="0"/>
                <a:cs typeface="DejaVu Sans" charset="0"/>
              </a:rPr>
              <a:pPr>
                <a:lnSpc>
                  <a:spcPct val="93000"/>
                </a:lnSpc>
              </a:pPr>
              <a:t>2</a:t>
            </a:fld>
            <a:endParaRPr lang="en-US" altLang="en-US">
              <a:solidFill>
                <a:srgbClr val="000000"/>
              </a:solidFill>
              <a:latin typeface="Times New Roman" panose="02020603050405020304" pitchFamily="18" charset="0"/>
              <a:cs typeface="DejaVu Sans" charset="0"/>
            </a:endParaRPr>
          </a:p>
        </p:txBody>
      </p:sp>
      <p:sp>
        <p:nvSpPr>
          <p:cNvPr id="7171" name="Rectangle 1">
            <a:extLst>
              <a:ext uri="{FF2B5EF4-FFF2-40B4-BE49-F238E27FC236}">
                <a16:creationId xmlns:a16="http://schemas.microsoft.com/office/drawing/2014/main" id="{F6F71AA1-1A49-C0F5-8B98-9BF11365A097}"/>
              </a:ext>
            </a:extLst>
          </p:cNvPr>
          <p:cNvSpPr txBox="1">
            <a:spLocks noChangeArrowheads="1" noTextEdit="1"/>
          </p:cNvSpPr>
          <p:nvPr>
            <p:ph type="sldImg"/>
          </p:nvPr>
        </p:nvSpPr>
        <p:spPr>
          <a:xfrm>
            <a:off x="1484313" y="900113"/>
            <a:ext cx="4589462"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8993550B-9F79-8621-7EE5-BE68282B986B}"/>
              </a:ext>
            </a:extLst>
          </p:cNvPr>
          <p:cNvSpPr txBox="1">
            <a:spLocks noChangeArrowheads="1"/>
          </p:cNvSpPr>
          <p:nvPr>
            <p:ph type="body" idx="1"/>
          </p:nvPr>
        </p:nvSpPr>
        <p:spPr>
          <a:xfrm>
            <a:off x="720725" y="4679950"/>
            <a:ext cx="6119813" cy="5040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34F6BE60-33F9-EEC7-1906-0E7791728B7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1pPr>
            <a:lvl2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2pPr>
            <a:lvl3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3pPr>
            <a:lvl4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4pPr>
            <a:lvl5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5pPr>
            <a:lvl6pPr marL="25146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6pPr>
            <a:lvl7pPr marL="29718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7pPr>
            <a:lvl8pPr marL="34290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8pPr>
            <a:lvl9pPr marL="38862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9pPr>
          </a:lstStyle>
          <a:p>
            <a:pPr>
              <a:lnSpc>
                <a:spcPct val="93000"/>
              </a:lnSpc>
            </a:pPr>
            <a:fld id="{48EF9799-5612-4729-BB35-998EE098E443}" type="slidenum">
              <a:rPr lang="en-US" altLang="en-US">
                <a:solidFill>
                  <a:srgbClr val="000000"/>
                </a:solidFill>
                <a:latin typeface="Times New Roman" panose="02020603050405020304" pitchFamily="18" charset="0"/>
                <a:cs typeface="DejaVu Sans" charset="0"/>
              </a:rPr>
              <a:pPr>
                <a:lnSpc>
                  <a:spcPct val="93000"/>
                </a:lnSpc>
              </a:pPr>
              <a:t>3</a:t>
            </a:fld>
            <a:endParaRPr lang="en-US" altLang="en-US">
              <a:solidFill>
                <a:srgbClr val="000000"/>
              </a:solidFill>
              <a:latin typeface="Times New Roman" panose="02020603050405020304" pitchFamily="18" charset="0"/>
              <a:cs typeface="DejaVu Sans" charset="0"/>
            </a:endParaRPr>
          </a:p>
        </p:txBody>
      </p:sp>
      <p:sp>
        <p:nvSpPr>
          <p:cNvPr id="9219" name="Rectangle 1">
            <a:extLst>
              <a:ext uri="{FF2B5EF4-FFF2-40B4-BE49-F238E27FC236}">
                <a16:creationId xmlns:a16="http://schemas.microsoft.com/office/drawing/2014/main" id="{5A139158-1D36-94F6-1176-9BF4FFA5F5FD}"/>
              </a:ext>
            </a:extLst>
          </p:cNvPr>
          <p:cNvSpPr txBox="1">
            <a:spLocks noChangeArrowheads="1" noTextEdit="1"/>
          </p:cNvSpPr>
          <p:nvPr>
            <p:ph type="sldImg"/>
          </p:nvPr>
        </p:nvSpPr>
        <p:spPr>
          <a:xfrm>
            <a:off x="1484313" y="900113"/>
            <a:ext cx="4589462"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EAFB9A43-C717-B05B-9D43-1310948D7F5C}"/>
              </a:ext>
            </a:extLst>
          </p:cNvPr>
          <p:cNvSpPr txBox="1">
            <a:spLocks noChangeArrowheads="1"/>
          </p:cNvSpPr>
          <p:nvPr>
            <p:ph type="body" idx="1"/>
          </p:nvPr>
        </p:nvSpPr>
        <p:spPr>
          <a:xfrm>
            <a:off x="720725" y="4679950"/>
            <a:ext cx="6119813" cy="5040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7715E86F-D9EE-6C01-564D-E35C456AADC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1pPr>
            <a:lvl2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2pPr>
            <a:lvl3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3pPr>
            <a:lvl4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4pPr>
            <a:lvl5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5pPr>
            <a:lvl6pPr marL="25146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6pPr>
            <a:lvl7pPr marL="29718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7pPr>
            <a:lvl8pPr marL="34290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8pPr>
            <a:lvl9pPr marL="38862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9pPr>
          </a:lstStyle>
          <a:p>
            <a:pPr>
              <a:lnSpc>
                <a:spcPct val="93000"/>
              </a:lnSpc>
            </a:pPr>
            <a:fld id="{CE1107F6-5F52-4135-BF2A-4999CA2DA6A8}" type="slidenum">
              <a:rPr lang="en-US" altLang="en-US">
                <a:solidFill>
                  <a:srgbClr val="000000"/>
                </a:solidFill>
                <a:latin typeface="Times New Roman" panose="02020603050405020304" pitchFamily="18" charset="0"/>
                <a:cs typeface="DejaVu Sans" charset="0"/>
              </a:rPr>
              <a:pPr>
                <a:lnSpc>
                  <a:spcPct val="93000"/>
                </a:lnSpc>
              </a:pPr>
              <a:t>4</a:t>
            </a:fld>
            <a:endParaRPr lang="en-US" altLang="en-US">
              <a:solidFill>
                <a:srgbClr val="000000"/>
              </a:solidFill>
              <a:latin typeface="Times New Roman" panose="02020603050405020304" pitchFamily="18" charset="0"/>
              <a:cs typeface="DejaVu Sans" charset="0"/>
            </a:endParaRPr>
          </a:p>
        </p:txBody>
      </p:sp>
      <p:sp>
        <p:nvSpPr>
          <p:cNvPr id="11267" name="Rectangle 1">
            <a:extLst>
              <a:ext uri="{FF2B5EF4-FFF2-40B4-BE49-F238E27FC236}">
                <a16:creationId xmlns:a16="http://schemas.microsoft.com/office/drawing/2014/main" id="{97AE8B85-AB36-0CD5-D2DD-6ED91D2CA2E2}"/>
              </a:ext>
            </a:extLst>
          </p:cNvPr>
          <p:cNvSpPr txBox="1">
            <a:spLocks noChangeArrowheads="1" noTextEdit="1"/>
          </p:cNvSpPr>
          <p:nvPr>
            <p:ph type="sldImg"/>
          </p:nvPr>
        </p:nvSpPr>
        <p:spPr>
          <a:xfrm>
            <a:off x="1484313" y="900113"/>
            <a:ext cx="4589462"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79CCAB30-D92D-19DA-C8CC-59863CEAB306}"/>
              </a:ext>
            </a:extLst>
          </p:cNvPr>
          <p:cNvSpPr txBox="1">
            <a:spLocks noChangeArrowheads="1"/>
          </p:cNvSpPr>
          <p:nvPr>
            <p:ph type="body" idx="1"/>
          </p:nvPr>
        </p:nvSpPr>
        <p:spPr>
          <a:xfrm>
            <a:off x="720725" y="4679950"/>
            <a:ext cx="6119813" cy="5040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A374F110-2D1C-CC53-23E8-F62E7551719C}"/>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9F261FCE-6895-524F-5B58-068CF17E7771}"/>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C3D572A-E47B-4F0A-3265-19E4C4227188}"/>
              </a:ext>
            </a:extLst>
          </p:cNvPr>
          <p:cNvSpPr>
            <a:spLocks noGrp="1" noChangeArrowheads="1"/>
          </p:cNvSpPr>
          <p:nvPr>
            <p:ph type="sldNum" idx="12"/>
          </p:nvPr>
        </p:nvSpPr>
        <p:spPr>
          <a:ln/>
        </p:spPr>
        <p:txBody>
          <a:bodyPr/>
          <a:lstStyle>
            <a:lvl1pPr>
              <a:defRPr/>
            </a:lvl1pPr>
          </a:lstStyle>
          <a:p>
            <a:pPr>
              <a:defRPr/>
            </a:pPr>
            <a:fld id="{2FE08CDB-56FD-4A69-A4B5-2D529AA793AF}" type="slidenum">
              <a:rPr lang="en-US" altLang="en-US"/>
              <a:pPr>
                <a:defRPr/>
              </a:pPr>
              <a:t>‹#›</a:t>
            </a:fld>
            <a:endParaRPr lang="en-US" altLang="en-US"/>
          </a:p>
        </p:txBody>
      </p:sp>
    </p:spTree>
    <p:extLst>
      <p:ext uri="{BB962C8B-B14F-4D97-AF65-F5344CB8AC3E}">
        <p14:creationId xmlns:p14="http://schemas.microsoft.com/office/powerpoint/2010/main" val="76642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FEB9B843-59B6-A60E-7814-D486209BD811}"/>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9CCA4B04-E1F5-A332-CB84-93674C960FB7}"/>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623095F-E877-3703-1C15-DD6150639422}"/>
              </a:ext>
            </a:extLst>
          </p:cNvPr>
          <p:cNvSpPr>
            <a:spLocks noGrp="1" noChangeArrowheads="1"/>
          </p:cNvSpPr>
          <p:nvPr>
            <p:ph type="sldNum" idx="12"/>
          </p:nvPr>
        </p:nvSpPr>
        <p:spPr>
          <a:ln/>
        </p:spPr>
        <p:txBody>
          <a:bodyPr/>
          <a:lstStyle>
            <a:lvl1pPr>
              <a:defRPr/>
            </a:lvl1pPr>
          </a:lstStyle>
          <a:p>
            <a:pPr>
              <a:defRPr/>
            </a:pPr>
            <a:fld id="{7A97500E-E403-4F85-8769-6032FE82FC16}" type="slidenum">
              <a:rPr lang="en-US" altLang="en-US"/>
              <a:pPr>
                <a:defRPr/>
              </a:pPr>
              <a:t>‹#›</a:t>
            </a:fld>
            <a:endParaRPr lang="en-US" altLang="en-US"/>
          </a:p>
        </p:txBody>
      </p:sp>
    </p:spTree>
    <p:extLst>
      <p:ext uri="{BB962C8B-B14F-4D97-AF65-F5344CB8AC3E}">
        <p14:creationId xmlns:p14="http://schemas.microsoft.com/office/powerpoint/2010/main" val="387189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466EA6CF-2E42-0B7F-9E47-4C210339FF67}"/>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8C5221EA-922C-E557-DAC2-66144D642129}"/>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803892F0-C0F4-3B29-5231-C6009ECD39F0}"/>
              </a:ext>
            </a:extLst>
          </p:cNvPr>
          <p:cNvSpPr>
            <a:spLocks noGrp="1" noChangeArrowheads="1"/>
          </p:cNvSpPr>
          <p:nvPr>
            <p:ph type="sldNum" idx="12"/>
          </p:nvPr>
        </p:nvSpPr>
        <p:spPr>
          <a:ln/>
        </p:spPr>
        <p:txBody>
          <a:bodyPr/>
          <a:lstStyle>
            <a:lvl1pPr>
              <a:defRPr/>
            </a:lvl1pPr>
          </a:lstStyle>
          <a:p>
            <a:pPr>
              <a:defRPr/>
            </a:pPr>
            <a:fld id="{CD56D320-202A-4C00-8B13-7F730C86AAC5}" type="slidenum">
              <a:rPr lang="en-US" altLang="en-US"/>
              <a:pPr>
                <a:defRPr/>
              </a:pPr>
              <a:t>‹#›</a:t>
            </a:fld>
            <a:endParaRPr lang="en-US" altLang="en-US"/>
          </a:p>
        </p:txBody>
      </p:sp>
    </p:spTree>
    <p:extLst>
      <p:ext uri="{BB962C8B-B14F-4D97-AF65-F5344CB8AC3E}">
        <p14:creationId xmlns:p14="http://schemas.microsoft.com/office/powerpoint/2010/main" val="891796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7BEEAD94-F2AB-8BFA-AAE9-13EDDAFAD7BA}"/>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2CEC5B7-502C-CC18-93A3-08AAA6DCE67F}"/>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CFBB4A0-2FE0-C704-6DD2-C7B439646542}"/>
              </a:ext>
            </a:extLst>
          </p:cNvPr>
          <p:cNvSpPr>
            <a:spLocks noGrp="1" noChangeArrowheads="1"/>
          </p:cNvSpPr>
          <p:nvPr>
            <p:ph type="sldNum" idx="12"/>
          </p:nvPr>
        </p:nvSpPr>
        <p:spPr>
          <a:ln/>
        </p:spPr>
        <p:txBody>
          <a:bodyPr/>
          <a:lstStyle>
            <a:lvl1pPr>
              <a:defRPr/>
            </a:lvl1pPr>
          </a:lstStyle>
          <a:p>
            <a:pPr>
              <a:defRPr/>
            </a:pPr>
            <a:fld id="{4DA6F46F-AC0E-43F0-AFB1-9DF166381186}" type="slidenum">
              <a:rPr lang="en-US" altLang="en-US"/>
              <a:pPr>
                <a:defRPr/>
              </a:pPr>
              <a:t>‹#›</a:t>
            </a:fld>
            <a:endParaRPr lang="en-US" altLang="en-US"/>
          </a:p>
        </p:txBody>
      </p:sp>
    </p:spTree>
    <p:extLst>
      <p:ext uri="{BB962C8B-B14F-4D97-AF65-F5344CB8AC3E}">
        <p14:creationId xmlns:p14="http://schemas.microsoft.com/office/powerpoint/2010/main" val="98170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E94EEDF-9EFD-6F9D-1A73-1449B66B2525}"/>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1EDDA5A-191C-AFE0-6DE1-C4F40E0711C2}"/>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F09929D-51C9-2522-4BDE-E6DDF5E1C1A9}"/>
              </a:ext>
            </a:extLst>
          </p:cNvPr>
          <p:cNvSpPr>
            <a:spLocks noGrp="1" noChangeArrowheads="1"/>
          </p:cNvSpPr>
          <p:nvPr>
            <p:ph type="sldNum" idx="12"/>
          </p:nvPr>
        </p:nvSpPr>
        <p:spPr>
          <a:ln/>
        </p:spPr>
        <p:txBody>
          <a:bodyPr/>
          <a:lstStyle>
            <a:lvl1pPr>
              <a:defRPr/>
            </a:lvl1pPr>
          </a:lstStyle>
          <a:p>
            <a:pPr>
              <a:defRPr/>
            </a:pPr>
            <a:fld id="{D82377A0-BFC9-4430-B220-77DBF0A28469}" type="slidenum">
              <a:rPr lang="en-US" altLang="en-US"/>
              <a:pPr>
                <a:defRPr/>
              </a:pPr>
              <a:t>‹#›</a:t>
            </a:fld>
            <a:endParaRPr lang="en-US" altLang="en-US"/>
          </a:p>
        </p:txBody>
      </p:sp>
    </p:spTree>
    <p:extLst>
      <p:ext uri="{BB962C8B-B14F-4D97-AF65-F5344CB8AC3E}">
        <p14:creationId xmlns:p14="http://schemas.microsoft.com/office/powerpoint/2010/main" val="1373094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5EB8B8EA-A1AD-211C-99EE-0040C5DE172E}"/>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03081F4-67A0-7DFB-EC63-FAC63A3CF00E}"/>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5920D5B-E59A-45FB-8844-1D41EF401248}"/>
              </a:ext>
            </a:extLst>
          </p:cNvPr>
          <p:cNvSpPr>
            <a:spLocks noGrp="1" noChangeArrowheads="1"/>
          </p:cNvSpPr>
          <p:nvPr>
            <p:ph type="sldNum" idx="12"/>
          </p:nvPr>
        </p:nvSpPr>
        <p:spPr>
          <a:ln/>
        </p:spPr>
        <p:txBody>
          <a:bodyPr/>
          <a:lstStyle>
            <a:lvl1pPr>
              <a:defRPr/>
            </a:lvl1pPr>
          </a:lstStyle>
          <a:p>
            <a:pPr>
              <a:defRPr/>
            </a:pPr>
            <a:fld id="{B2991FCC-AAA6-4971-B7A1-98DCD93A5B87}" type="slidenum">
              <a:rPr lang="en-US" altLang="en-US"/>
              <a:pPr>
                <a:defRPr/>
              </a:pPr>
              <a:t>‹#›</a:t>
            </a:fld>
            <a:endParaRPr lang="en-US" altLang="en-US"/>
          </a:p>
        </p:txBody>
      </p:sp>
    </p:spTree>
    <p:extLst>
      <p:ext uri="{BB962C8B-B14F-4D97-AF65-F5344CB8AC3E}">
        <p14:creationId xmlns:p14="http://schemas.microsoft.com/office/powerpoint/2010/main" val="4203814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80022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4925" y="1800225"/>
            <a:ext cx="4459288"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32263E0-892D-0AE3-43B8-E367C7584901}"/>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905BE5F8-90DB-3A72-DFA2-EC246043B8AE}"/>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AEBED1EC-7680-ACB7-2A03-2FE7CE340A36}"/>
              </a:ext>
            </a:extLst>
          </p:cNvPr>
          <p:cNvSpPr>
            <a:spLocks noGrp="1" noChangeArrowheads="1"/>
          </p:cNvSpPr>
          <p:nvPr>
            <p:ph type="sldNum" idx="12"/>
          </p:nvPr>
        </p:nvSpPr>
        <p:spPr>
          <a:ln/>
        </p:spPr>
        <p:txBody>
          <a:bodyPr/>
          <a:lstStyle>
            <a:lvl1pPr>
              <a:defRPr/>
            </a:lvl1pPr>
          </a:lstStyle>
          <a:p>
            <a:pPr>
              <a:defRPr/>
            </a:pPr>
            <a:fld id="{F64D52C8-30F8-4911-96BB-27C6FAB525F0}" type="slidenum">
              <a:rPr lang="en-US" altLang="en-US"/>
              <a:pPr>
                <a:defRPr/>
              </a:pPr>
              <a:t>‹#›</a:t>
            </a:fld>
            <a:endParaRPr lang="en-US" altLang="en-US"/>
          </a:p>
        </p:txBody>
      </p:sp>
    </p:spTree>
    <p:extLst>
      <p:ext uri="{BB962C8B-B14F-4D97-AF65-F5344CB8AC3E}">
        <p14:creationId xmlns:p14="http://schemas.microsoft.com/office/powerpoint/2010/main" val="110898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3213BB8-BA90-C02F-ED9F-1771ED35DC79}"/>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6E2AE448-CAA3-8E42-20A1-D525917FA487}"/>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3D134202-F00C-7634-C3CE-8B7374439CA4}"/>
              </a:ext>
            </a:extLst>
          </p:cNvPr>
          <p:cNvSpPr>
            <a:spLocks noGrp="1" noChangeArrowheads="1"/>
          </p:cNvSpPr>
          <p:nvPr>
            <p:ph type="sldNum" idx="12"/>
          </p:nvPr>
        </p:nvSpPr>
        <p:spPr>
          <a:ln/>
        </p:spPr>
        <p:txBody>
          <a:bodyPr/>
          <a:lstStyle>
            <a:lvl1pPr>
              <a:defRPr/>
            </a:lvl1pPr>
          </a:lstStyle>
          <a:p>
            <a:pPr>
              <a:defRPr/>
            </a:pPr>
            <a:fld id="{7241F560-1A03-4FD6-9B1D-231CC69D885D}" type="slidenum">
              <a:rPr lang="en-US" altLang="en-US"/>
              <a:pPr>
                <a:defRPr/>
              </a:pPr>
              <a:t>‹#›</a:t>
            </a:fld>
            <a:endParaRPr lang="en-US" altLang="en-US"/>
          </a:p>
        </p:txBody>
      </p:sp>
    </p:spTree>
    <p:extLst>
      <p:ext uri="{BB962C8B-B14F-4D97-AF65-F5344CB8AC3E}">
        <p14:creationId xmlns:p14="http://schemas.microsoft.com/office/powerpoint/2010/main" val="2169186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7C61083-99D8-95FD-1152-DC081D1DB89F}"/>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139CE9C3-103E-6FA5-D719-F4744E2703C8}"/>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D2EB437B-B356-D052-7767-04D4E361DF44}"/>
              </a:ext>
            </a:extLst>
          </p:cNvPr>
          <p:cNvSpPr>
            <a:spLocks noGrp="1" noChangeArrowheads="1"/>
          </p:cNvSpPr>
          <p:nvPr>
            <p:ph type="sldNum" idx="12"/>
          </p:nvPr>
        </p:nvSpPr>
        <p:spPr>
          <a:ln/>
        </p:spPr>
        <p:txBody>
          <a:bodyPr/>
          <a:lstStyle>
            <a:lvl1pPr>
              <a:defRPr/>
            </a:lvl1pPr>
          </a:lstStyle>
          <a:p>
            <a:pPr>
              <a:defRPr/>
            </a:pPr>
            <a:fld id="{D1670FCF-6080-4534-AC89-16171706EBCE}" type="slidenum">
              <a:rPr lang="en-US" altLang="en-US"/>
              <a:pPr>
                <a:defRPr/>
              </a:pPr>
              <a:t>‹#›</a:t>
            </a:fld>
            <a:endParaRPr lang="en-US" altLang="en-US"/>
          </a:p>
        </p:txBody>
      </p:sp>
    </p:spTree>
    <p:extLst>
      <p:ext uri="{BB962C8B-B14F-4D97-AF65-F5344CB8AC3E}">
        <p14:creationId xmlns:p14="http://schemas.microsoft.com/office/powerpoint/2010/main" val="2466515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57B0020-79AA-433D-0127-FEAABD62C12C}"/>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5202A1F9-5FA8-8A45-98C7-B9AE96683C26}"/>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B543AC38-3241-C9AE-D974-5CAD5E86038A}"/>
              </a:ext>
            </a:extLst>
          </p:cNvPr>
          <p:cNvSpPr>
            <a:spLocks noGrp="1" noChangeArrowheads="1"/>
          </p:cNvSpPr>
          <p:nvPr>
            <p:ph type="sldNum" idx="12"/>
          </p:nvPr>
        </p:nvSpPr>
        <p:spPr>
          <a:ln/>
        </p:spPr>
        <p:txBody>
          <a:bodyPr/>
          <a:lstStyle>
            <a:lvl1pPr>
              <a:defRPr/>
            </a:lvl1pPr>
          </a:lstStyle>
          <a:p>
            <a:pPr>
              <a:defRPr/>
            </a:pPr>
            <a:fld id="{F545CB64-6F29-4C32-B053-3FEC5CD241EE}" type="slidenum">
              <a:rPr lang="en-US" altLang="en-US"/>
              <a:pPr>
                <a:defRPr/>
              </a:pPr>
              <a:t>‹#›</a:t>
            </a:fld>
            <a:endParaRPr lang="en-US" altLang="en-US"/>
          </a:p>
        </p:txBody>
      </p:sp>
    </p:spTree>
    <p:extLst>
      <p:ext uri="{BB962C8B-B14F-4D97-AF65-F5344CB8AC3E}">
        <p14:creationId xmlns:p14="http://schemas.microsoft.com/office/powerpoint/2010/main" val="34335029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0E71A7B1-9CBC-D16B-B2FA-B03BD1FD09B0}"/>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FAD45DF4-0D92-FAAF-A46D-C377A76FD8FB}"/>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57FA615F-C589-561B-AEC8-DB840D62077D}"/>
              </a:ext>
            </a:extLst>
          </p:cNvPr>
          <p:cNvSpPr>
            <a:spLocks noGrp="1" noChangeArrowheads="1"/>
          </p:cNvSpPr>
          <p:nvPr>
            <p:ph type="sldNum" idx="12"/>
          </p:nvPr>
        </p:nvSpPr>
        <p:spPr>
          <a:ln/>
        </p:spPr>
        <p:txBody>
          <a:bodyPr/>
          <a:lstStyle>
            <a:lvl1pPr>
              <a:defRPr/>
            </a:lvl1pPr>
          </a:lstStyle>
          <a:p>
            <a:pPr>
              <a:defRPr/>
            </a:pPr>
            <a:fld id="{6B1706F4-180A-4ECF-AE77-C42402B9D78D}" type="slidenum">
              <a:rPr lang="en-US" altLang="en-US"/>
              <a:pPr>
                <a:defRPr/>
              </a:pPr>
              <a:t>‹#›</a:t>
            </a:fld>
            <a:endParaRPr lang="en-US" altLang="en-US"/>
          </a:p>
        </p:txBody>
      </p:sp>
    </p:spTree>
    <p:extLst>
      <p:ext uri="{BB962C8B-B14F-4D97-AF65-F5344CB8AC3E}">
        <p14:creationId xmlns:p14="http://schemas.microsoft.com/office/powerpoint/2010/main" val="3996732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89C3EE7-F25A-DAAF-3760-6DC49703CC82}"/>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64275CF8-8422-A449-A42A-201B19A359DB}"/>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4A87046-93CD-2F47-0C63-AD08D7ECA35D}"/>
              </a:ext>
            </a:extLst>
          </p:cNvPr>
          <p:cNvSpPr>
            <a:spLocks noGrp="1" noChangeArrowheads="1"/>
          </p:cNvSpPr>
          <p:nvPr>
            <p:ph type="sldNum" idx="12"/>
          </p:nvPr>
        </p:nvSpPr>
        <p:spPr>
          <a:ln/>
        </p:spPr>
        <p:txBody>
          <a:bodyPr/>
          <a:lstStyle>
            <a:lvl1pPr>
              <a:defRPr/>
            </a:lvl1pPr>
          </a:lstStyle>
          <a:p>
            <a:pPr>
              <a:defRPr/>
            </a:pPr>
            <a:fld id="{C1CECFAB-0FE2-40A5-9768-8DC275380B71}" type="slidenum">
              <a:rPr lang="en-US" altLang="en-US"/>
              <a:pPr>
                <a:defRPr/>
              </a:pPr>
              <a:t>‹#›</a:t>
            </a:fld>
            <a:endParaRPr lang="en-US" altLang="en-US"/>
          </a:p>
        </p:txBody>
      </p:sp>
    </p:spTree>
    <p:extLst>
      <p:ext uri="{BB962C8B-B14F-4D97-AF65-F5344CB8AC3E}">
        <p14:creationId xmlns:p14="http://schemas.microsoft.com/office/powerpoint/2010/main" val="6417482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DB5BD4CF-6D12-0F91-8F9C-8A8D74BB996E}"/>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C52F8ADF-1E84-549A-91A4-D4C6531A51AF}"/>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98803C0C-298D-EF69-E4E5-ABC83B786962}"/>
              </a:ext>
            </a:extLst>
          </p:cNvPr>
          <p:cNvSpPr>
            <a:spLocks noGrp="1" noChangeArrowheads="1"/>
          </p:cNvSpPr>
          <p:nvPr>
            <p:ph type="sldNum" idx="12"/>
          </p:nvPr>
        </p:nvSpPr>
        <p:spPr>
          <a:ln/>
        </p:spPr>
        <p:txBody>
          <a:bodyPr/>
          <a:lstStyle>
            <a:lvl1pPr>
              <a:defRPr/>
            </a:lvl1pPr>
          </a:lstStyle>
          <a:p>
            <a:pPr>
              <a:defRPr/>
            </a:pPr>
            <a:fld id="{091A5BCC-50EB-4A91-B3EF-7FB859BE2565}" type="slidenum">
              <a:rPr lang="en-US" altLang="en-US"/>
              <a:pPr>
                <a:defRPr/>
              </a:pPr>
              <a:t>‹#›</a:t>
            </a:fld>
            <a:endParaRPr lang="en-US" altLang="en-US"/>
          </a:p>
        </p:txBody>
      </p:sp>
    </p:spTree>
    <p:extLst>
      <p:ext uri="{BB962C8B-B14F-4D97-AF65-F5344CB8AC3E}">
        <p14:creationId xmlns:p14="http://schemas.microsoft.com/office/powerpoint/2010/main" val="100898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D6CD836-8D7D-B8B1-F96B-824E56BF4FBA}"/>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AAF6026-79A9-75DA-5CFE-3A093711A834}"/>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DBC30C3-2639-4186-C4A6-43855304166D}"/>
              </a:ext>
            </a:extLst>
          </p:cNvPr>
          <p:cNvSpPr>
            <a:spLocks noGrp="1" noChangeArrowheads="1"/>
          </p:cNvSpPr>
          <p:nvPr>
            <p:ph type="sldNum" idx="12"/>
          </p:nvPr>
        </p:nvSpPr>
        <p:spPr>
          <a:ln/>
        </p:spPr>
        <p:txBody>
          <a:bodyPr/>
          <a:lstStyle>
            <a:lvl1pPr>
              <a:defRPr/>
            </a:lvl1pPr>
          </a:lstStyle>
          <a:p>
            <a:pPr>
              <a:defRPr/>
            </a:pPr>
            <a:fld id="{83373C7A-EC97-4012-B843-4F6F263335FA}" type="slidenum">
              <a:rPr lang="en-US" altLang="en-US"/>
              <a:pPr>
                <a:defRPr/>
              </a:pPr>
              <a:t>‹#›</a:t>
            </a:fld>
            <a:endParaRPr lang="en-US" altLang="en-US"/>
          </a:p>
        </p:txBody>
      </p:sp>
    </p:spTree>
    <p:extLst>
      <p:ext uri="{BB962C8B-B14F-4D97-AF65-F5344CB8AC3E}">
        <p14:creationId xmlns:p14="http://schemas.microsoft.com/office/powerpoint/2010/main" val="1247004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7263" y="576263"/>
            <a:ext cx="2266950" cy="5607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576263"/>
            <a:ext cx="6651625" cy="5607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BC560B3-276C-68EB-5005-664B15A0D1F7}"/>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CA1E3F98-01F8-DAFE-2A22-1550B6A3A7BF}"/>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5ED7346-E377-EAE3-6E17-EE6299BD4D99}"/>
              </a:ext>
            </a:extLst>
          </p:cNvPr>
          <p:cNvSpPr>
            <a:spLocks noGrp="1" noChangeArrowheads="1"/>
          </p:cNvSpPr>
          <p:nvPr>
            <p:ph type="sldNum" idx="12"/>
          </p:nvPr>
        </p:nvSpPr>
        <p:spPr>
          <a:ln/>
        </p:spPr>
        <p:txBody>
          <a:bodyPr/>
          <a:lstStyle>
            <a:lvl1pPr>
              <a:defRPr/>
            </a:lvl1pPr>
          </a:lstStyle>
          <a:p>
            <a:pPr>
              <a:defRPr/>
            </a:pPr>
            <a:fld id="{EC677B7E-E513-4973-AE79-1C67362F119F}" type="slidenum">
              <a:rPr lang="en-US" altLang="en-US"/>
              <a:pPr>
                <a:defRPr/>
              </a:pPr>
              <a:t>‹#›</a:t>
            </a:fld>
            <a:endParaRPr lang="en-US" altLang="en-US"/>
          </a:p>
        </p:txBody>
      </p:sp>
    </p:spTree>
    <p:extLst>
      <p:ext uri="{BB962C8B-B14F-4D97-AF65-F5344CB8AC3E}">
        <p14:creationId xmlns:p14="http://schemas.microsoft.com/office/powerpoint/2010/main" val="3280179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576263"/>
            <a:ext cx="7197725" cy="719137"/>
          </a:xfrm>
        </p:spPr>
        <p:txBody>
          <a:bodyPr/>
          <a:lstStyle/>
          <a:p>
            <a:r>
              <a:rPr lang="en-US"/>
              <a:t>Click to edit Master title style</a:t>
            </a:r>
          </a:p>
        </p:txBody>
      </p:sp>
      <p:sp>
        <p:nvSpPr>
          <p:cNvPr id="3" name="Rectangle 4">
            <a:extLst>
              <a:ext uri="{FF2B5EF4-FFF2-40B4-BE49-F238E27FC236}">
                <a16:creationId xmlns:a16="http://schemas.microsoft.com/office/drawing/2014/main" id="{85695094-44BB-3F70-033D-8C5E1C552DBB}"/>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BA2C2EB0-713F-08C9-67FD-124E74E25AEE}"/>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20CDCCA9-01BD-9875-2734-C4535240AF67}"/>
              </a:ext>
            </a:extLst>
          </p:cNvPr>
          <p:cNvSpPr>
            <a:spLocks noGrp="1" noChangeArrowheads="1"/>
          </p:cNvSpPr>
          <p:nvPr>
            <p:ph type="sldNum" idx="12"/>
          </p:nvPr>
        </p:nvSpPr>
        <p:spPr>
          <a:ln/>
        </p:spPr>
        <p:txBody>
          <a:bodyPr/>
          <a:lstStyle>
            <a:lvl1pPr>
              <a:defRPr/>
            </a:lvl1pPr>
          </a:lstStyle>
          <a:p>
            <a:pPr>
              <a:defRPr/>
            </a:pPr>
            <a:fld id="{4E418158-E362-4958-89AB-31A56346D7F4}" type="slidenum">
              <a:rPr lang="en-US" altLang="en-US"/>
              <a:pPr>
                <a:defRPr/>
              </a:pPr>
              <a:t>‹#›</a:t>
            </a:fld>
            <a:endParaRPr lang="en-US" altLang="en-US"/>
          </a:p>
        </p:txBody>
      </p:sp>
    </p:spTree>
    <p:extLst>
      <p:ext uri="{BB962C8B-B14F-4D97-AF65-F5344CB8AC3E}">
        <p14:creationId xmlns:p14="http://schemas.microsoft.com/office/powerpoint/2010/main" val="48967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a:extLst>
              <a:ext uri="{FF2B5EF4-FFF2-40B4-BE49-F238E27FC236}">
                <a16:creationId xmlns:a16="http://schemas.microsoft.com/office/drawing/2014/main" id="{23FE0984-7E3F-A880-D577-E31EA484098E}"/>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EE594EAE-E42D-02D0-336B-E60242666C4C}"/>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4EA6B10-C5DE-C769-B718-3C6702B0714D}"/>
              </a:ext>
            </a:extLst>
          </p:cNvPr>
          <p:cNvSpPr>
            <a:spLocks noGrp="1" noChangeArrowheads="1"/>
          </p:cNvSpPr>
          <p:nvPr>
            <p:ph type="sldNum" idx="12"/>
          </p:nvPr>
        </p:nvSpPr>
        <p:spPr>
          <a:ln/>
        </p:spPr>
        <p:txBody>
          <a:bodyPr/>
          <a:lstStyle>
            <a:lvl1pPr>
              <a:defRPr/>
            </a:lvl1pPr>
          </a:lstStyle>
          <a:p>
            <a:pPr>
              <a:defRPr/>
            </a:pPr>
            <a:fld id="{E97F592E-AB55-4410-93D2-893CB30E5EAB}" type="slidenum">
              <a:rPr lang="en-US" altLang="en-US"/>
              <a:pPr>
                <a:defRPr/>
              </a:pPr>
              <a:t>‹#›</a:t>
            </a:fld>
            <a:endParaRPr lang="en-US" altLang="en-US"/>
          </a:p>
        </p:txBody>
      </p:sp>
    </p:spTree>
    <p:extLst>
      <p:ext uri="{BB962C8B-B14F-4D97-AF65-F5344CB8AC3E}">
        <p14:creationId xmlns:p14="http://schemas.microsoft.com/office/powerpoint/2010/main" val="51352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FA70926D-E44A-CD0F-E696-3A37E18FDC19}"/>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4">
            <a:extLst>
              <a:ext uri="{FF2B5EF4-FFF2-40B4-BE49-F238E27FC236}">
                <a16:creationId xmlns:a16="http://schemas.microsoft.com/office/drawing/2014/main" id="{B9204449-9D35-6939-A4EC-09C8B0EA60FB}"/>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7" name="Rectangle 5">
            <a:extLst>
              <a:ext uri="{FF2B5EF4-FFF2-40B4-BE49-F238E27FC236}">
                <a16:creationId xmlns:a16="http://schemas.microsoft.com/office/drawing/2014/main" id="{3B7A1BF4-B612-7B13-45F6-18C47347102A}"/>
              </a:ext>
            </a:extLst>
          </p:cNvPr>
          <p:cNvSpPr>
            <a:spLocks noGrp="1" noChangeArrowheads="1"/>
          </p:cNvSpPr>
          <p:nvPr>
            <p:ph type="sldNum" idx="12"/>
          </p:nvPr>
        </p:nvSpPr>
        <p:spPr>
          <a:ln/>
        </p:spPr>
        <p:txBody>
          <a:bodyPr/>
          <a:lstStyle>
            <a:lvl1pPr>
              <a:defRPr/>
            </a:lvl1pPr>
          </a:lstStyle>
          <a:p>
            <a:pPr>
              <a:defRPr/>
            </a:pPr>
            <a:fld id="{EBD7C034-7B30-4BB2-AA47-C3581FB3980C}" type="slidenum">
              <a:rPr lang="en-US" altLang="en-US"/>
              <a:pPr>
                <a:defRPr/>
              </a:pPr>
              <a:t>‹#›</a:t>
            </a:fld>
            <a:endParaRPr lang="en-US" altLang="en-US"/>
          </a:p>
        </p:txBody>
      </p:sp>
    </p:spTree>
    <p:extLst>
      <p:ext uri="{BB962C8B-B14F-4D97-AF65-F5344CB8AC3E}">
        <p14:creationId xmlns:p14="http://schemas.microsoft.com/office/powerpoint/2010/main" val="110913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647EA087-0F2C-EA69-3D8E-EB94AB045D30}"/>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8" name="Rectangle 4">
            <a:extLst>
              <a:ext uri="{FF2B5EF4-FFF2-40B4-BE49-F238E27FC236}">
                <a16:creationId xmlns:a16="http://schemas.microsoft.com/office/drawing/2014/main" id="{15347E2A-2B0B-0B1B-1D8F-312584293A83}"/>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9" name="Rectangle 5">
            <a:extLst>
              <a:ext uri="{FF2B5EF4-FFF2-40B4-BE49-F238E27FC236}">
                <a16:creationId xmlns:a16="http://schemas.microsoft.com/office/drawing/2014/main" id="{226AA9EC-3957-5B1C-E88A-8BC32DDDCBB6}"/>
              </a:ext>
            </a:extLst>
          </p:cNvPr>
          <p:cNvSpPr>
            <a:spLocks noGrp="1" noChangeArrowheads="1"/>
          </p:cNvSpPr>
          <p:nvPr>
            <p:ph type="sldNum" idx="12"/>
          </p:nvPr>
        </p:nvSpPr>
        <p:spPr>
          <a:ln/>
        </p:spPr>
        <p:txBody>
          <a:bodyPr/>
          <a:lstStyle>
            <a:lvl1pPr>
              <a:defRPr/>
            </a:lvl1pPr>
          </a:lstStyle>
          <a:p>
            <a:pPr>
              <a:defRPr/>
            </a:pPr>
            <a:fld id="{7CBE17C8-5DCD-4E91-8C10-2DFF1B42C84A}" type="slidenum">
              <a:rPr lang="en-US" altLang="en-US"/>
              <a:pPr>
                <a:defRPr/>
              </a:pPr>
              <a:t>‹#›</a:t>
            </a:fld>
            <a:endParaRPr lang="en-US" altLang="en-US"/>
          </a:p>
        </p:txBody>
      </p:sp>
    </p:spTree>
    <p:extLst>
      <p:ext uri="{BB962C8B-B14F-4D97-AF65-F5344CB8AC3E}">
        <p14:creationId xmlns:p14="http://schemas.microsoft.com/office/powerpoint/2010/main" val="4236449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047D8504-2DCB-9349-F1AA-A509149CB65D}"/>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4" name="Rectangle 4">
            <a:extLst>
              <a:ext uri="{FF2B5EF4-FFF2-40B4-BE49-F238E27FC236}">
                <a16:creationId xmlns:a16="http://schemas.microsoft.com/office/drawing/2014/main" id="{F6413AAD-8B37-98B8-601D-62BA3A2688A8}"/>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E9CFA744-02C0-B4D9-EB75-1F88BE594C66}"/>
              </a:ext>
            </a:extLst>
          </p:cNvPr>
          <p:cNvSpPr>
            <a:spLocks noGrp="1" noChangeArrowheads="1"/>
          </p:cNvSpPr>
          <p:nvPr>
            <p:ph type="sldNum" idx="12"/>
          </p:nvPr>
        </p:nvSpPr>
        <p:spPr>
          <a:ln/>
        </p:spPr>
        <p:txBody>
          <a:bodyPr/>
          <a:lstStyle>
            <a:lvl1pPr>
              <a:defRPr/>
            </a:lvl1pPr>
          </a:lstStyle>
          <a:p>
            <a:pPr>
              <a:defRPr/>
            </a:pPr>
            <a:fld id="{E776B9F2-910E-434F-A374-6037D444926F}" type="slidenum">
              <a:rPr lang="en-US" altLang="en-US"/>
              <a:pPr>
                <a:defRPr/>
              </a:pPr>
              <a:t>‹#›</a:t>
            </a:fld>
            <a:endParaRPr lang="en-US" altLang="en-US"/>
          </a:p>
        </p:txBody>
      </p:sp>
    </p:spTree>
    <p:extLst>
      <p:ext uri="{BB962C8B-B14F-4D97-AF65-F5344CB8AC3E}">
        <p14:creationId xmlns:p14="http://schemas.microsoft.com/office/powerpoint/2010/main" val="3089503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FEC4E45-FC39-9002-3BE4-5F431C0A7986}"/>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3" name="Rectangle 4">
            <a:extLst>
              <a:ext uri="{FF2B5EF4-FFF2-40B4-BE49-F238E27FC236}">
                <a16:creationId xmlns:a16="http://schemas.microsoft.com/office/drawing/2014/main" id="{4F351524-3048-33D9-DE50-61538B69A96A}"/>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FE7AAEA1-ABA5-C817-9E54-C9F9AC6E352F}"/>
              </a:ext>
            </a:extLst>
          </p:cNvPr>
          <p:cNvSpPr>
            <a:spLocks noGrp="1" noChangeArrowheads="1"/>
          </p:cNvSpPr>
          <p:nvPr>
            <p:ph type="sldNum" idx="12"/>
          </p:nvPr>
        </p:nvSpPr>
        <p:spPr>
          <a:ln/>
        </p:spPr>
        <p:txBody>
          <a:bodyPr/>
          <a:lstStyle>
            <a:lvl1pPr>
              <a:defRPr/>
            </a:lvl1pPr>
          </a:lstStyle>
          <a:p>
            <a:pPr>
              <a:defRPr/>
            </a:pPr>
            <a:fld id="{38C5EEDD-08EA-4D41-9B01-FF47513D9FA8}" type="slidenum">
              <a:rPr lang="en-US" altLang="en-US"/>
              <a:pPr>
                <a:defRPr/>
              </a:pPr>
              <a:t>‹#›</a:t>
            </a:fld>
            <a:endParaRPr lang="en-US" altLang="en-US"/>
          </a:p>
        </p:txBody>
      </p:sp>
    </p:spTree>
    <p:extLst>
      <p:ext uri="{BB962C8B-B14F-4D97-AF65-F5344CB8AC3E}">
        <p14:creationId xmlns:p14="http://schemas.microsoft.com/office/powerpoint/2010/main" val="318981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777346B7-B5AD-6DC3-7E18-7301D2C1DD30}"/>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4">
            <a:extLst>
              <a:ext uri="{FF2B5EF4-FFF2-40B4-BE49-F238E27FC236}">
                <a16:creationId xmlns:a16="http://schemas.microsoft.com/office/drawing/2014/main" id="{B106221E-5D28-3906-75AE-C24094B73577}"/>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7" name="Rectangle 5">
            <a:extLst>
              <a:ext uri="{FF2B5EF4-FFF2-40B4-BE49-F238E27FC236}">
                <a16:creationId xmlns:a16="http://schemas.microsoft.com/office/drawing/2014/main" id="{F24A891E-C9B3-5613-076B-E56BCAC67A03}"/>
              </a:ext>
            </a:extLst>
          </p:cNvPr>
          <p:cNvSpPr>
            <a:spLocks noGrp="1" noChangeArrowheads="1"/>
          </p:cNvSpPr>
          <p:nvPr>
            <p:ph type="sldNum" idx="12"/>
          </p:nvPr>
        </p:nvSpPr>
        <p:spPr>
          <a:ln/>
        </p:spPr>
        <p:txBody>
          <a:bodyPr/>
          <a:lstStyle>
            <a:lvl1pPr>
              <a:defRPr/>
            </a:lvl1pPr>
          </a:lstStyle>
          <a:p>
            <a:pPr>
              <a:defRPr/>
            </a:pPr>
            <a:fld id="{DB8DC880-FDEE-4760-B40F-FBF2DEFCC7B2}" type="slidenum">
              <a:rPr lang="en-US" altLang="en-US"/>
              <a:pPr>
                <a:defRPr/>
              </a:pPr>
              <a:t>‹#›</a:t>
            </a:fld>
            <a:endParaRPr lang="en-US" altLang="en-US"/>
          </a:p>
        </p:txBody>
      </p:sp>
    </p:spTree>
    <p:extLst>
      <p:ext uri="{BB962C8B-B14F-4D97-AF65-F5344CB8AC3E}">
        <p14:creationId xmlns:p14="http://schemas.microsoft.com/office/powerpoint/2010/main" val="1239862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C609E083-B5A8-36D8-85ED-36D6193EB66B}"/>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4">
            <a:extLst>
              <a:ext uri="{FF2B5EF4-FFF2-40B4-BE49-F238E27FC236}">
                <a16:creationId xmlns:a16="http://schemas.microsoft.com/office/drawing/2014/main" id="{01790D03-25A6-25B5-B1B5-B795DB613144}"/>
              </a:ext>
            </a:extLst>
          </p:cNvPr>
          <p:cNvSpPr>
            <a:spLocks noGrp="1" noChangeArrowheads="1"/>
          </p:cNvSpPr>
          <p:nvPr>
            <p:ph type="ftr" idx="11"/>
          </p:nvPr>
        </p:nvSpPr>
        <p:spPr>
          <a:ln/>
        </p:spPr>
        <p:txBody>
          <a:bodyPr/>
          <a:lstStyle>
            <a:lvl1pPr>
              <a:defRPr/>
            </a:lvl1pPr>
          </a:lstStyle>
          <a:p>
            <a:pPr>
              <a:defRPr/>
            </a:pPr>
            <a:endParaRPr lang="en-US" altLang="en-US"/>
          </a:p>
        </p:txBody>
      </p:sp>
      <p:sp>
        <p:nvSpPr>
          <p:cNvPr id="7" name="Rectangle 5">
            <a:extLst>
              <a:ext uri="{FF2B5EF4-FFF2-40B4-BE49-F238E27FC236}">
                <a16:creationId xmlns:a16="http://schemas.microsoft.com/office/drawing/2014/main" id="{5194B1D4-7AA4-4056-11E6-7A5E817FEBF9}"/>
              </a:ext>
            </a:extLst>
          </p:cNvPr>
          <p:cNvSpPr>
            <a:spLocks noGrp="1" noChangeArrowheads="1"/>
          </p:cNvSpPr>
          <p:nvPr>
            <p:ph type="sldNum" idx="12"/>
          </p:nvPr>
        </p:nvSpPr>
        <p:spPr>
          <a:ln/>
        </p:spPr>
        <p:txBody>
          <a:bodyPr/>
          <a:lstStyle>
            <a:lvl1pPr>
              <a:defRPr/>
            </a:lvl1pPr>
          </a:lstStyle>
          <a:p>
            <a:pPr>
              <a:defRPr/>
            </a:pPr>
            <a:fld id="{3E0FE87B-0BBC-461E-96B4-D1CEE66A73F5}" type="slidenum">
              <a:rPr lang="en-US" altLang="en-US"/>
              <a:pPr>
                <a:defRPr/>
              </a:pPr>
              <a:t>‹#›</a:t>
            </a:fld>
            <a:endParaRPr lang="en-US" altLang="en-US"/>
          </a:p>
        </p:txBody>
      </p:sp>
    </p:spTree>
    <p:extLst>
      <p:ext uri="{BB962C8B-B14F-4D97-AF65-F5344CB8AC3E}">
        <p14:creationId xmlns:p14="http://schemas.microsoft.com/office/powerpoint/2010/main" val="3817880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AD5044A2-5D59-0413-4EAD-4263FE1128CB}"/>
              </a:ext>
            </a:extLst>
          </p:cNvPr>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1710EBF4-9006-243E-C500-37C3E95921D2}"/>
              </a:ext>
            </a:extLst>
          </p:cNvPr>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92"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a:extLst>
              <a:ext uri="{FF2B5EF4-FFF2-40B4-BE49-F238E27FC236}">
                <a16:creationId xmlns:a16="http://schemas.microsoft.com/office/drawing/2014/main" id="{AFCFE71E-648B-7C25-4999-4A9AFC26E25D}"/>
              </a:ext>
            </a:extLst>
          </p:cNvPr>
          <p:cNvSpPr>
            <a:spLocks noGrp="1" noChangeArrowheads="1"/>
          </p:cNvSpPr>
          <p:nvPr>
            <p:ph type="dt"/>
          </p:nvPr>
        </p:nvSpPr>
        <p:spPr bwMode="auto">
          <a:xfrm>
            <a:off x="503238" y="6886575"/>
            <a:ext cx="2346325" cy="519113"/>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pPr>
              <a:defRPr/>
            </a:pPr>
            <a:endParaRPr lang="en-US" altLang="en-US"/>
          </a:p>
        </p:txBody>
      </p:sp>
      <p:sp>
        <p:nvSpPr>
          <p:cNvPr id="1028" name="Rectangle 4">
            <a:extLst>
              <a:ext uri="{FF2B5EF4-FFF2-40B4-BE49-F238E27FC236}">
                <a16:creationId xmlns:a16="http://schemas.microsoft.com/office/drawing/2014/main" id="{668D24D2-1E7E-5FA8-5E3E-2CE199E83892}"/>
              </a:ext>
            </a:extLst>
          </p:cNvPr>
          <p:cNvSpPr>
            <a:spLocks noGrp="1" noChangeArrowheads="1"/>
          </p:cNvSpPr>
          <p:nvPr>
            <p:ph type="ftr"/>
          </p:nvPr>
        </p:nvSpPr>
        <p:spPr bwMode="auto">
          <a:xfrm>
            <a:off x="3448050" y="6886575"/>
            <a:ext cx="3194050" cy="519113"/>
          </a:xfrm>
          <a:prstGeom prst="rect">
            <a:avLst/>
          </a:prstGeom>
          <a:noFill/>
          <a:ln>
            <a:noFill/>
          </a:ln>
          <a:effec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pPr>
              <a:defRPr/>
            </a:pPr>
            <a:endParaRPr lang="en-US" altLang="en-US"/>
          </a:p>
        </p:txBody>
      </p:sp>
      <p:sp>
        <p:nvSpPr>
          <p:cNvPr id="1029" name="Rectangle 5">
            <a:extLst>
              <a:ext uri="{FF2B5EF4-FFF2-40B4-BE49-F238E27FC236}">
                <a16:creationId xmlns:a16="http://schemas.microsoft.com/office/drawing/2014/main" id="{D1D362C3-09E8-03F5-B58C-D1198AD8F44A}"/>
              </a:ext>
            </a:extLst>
          </p:cNvPr>
          <p:cNvSpPr>
            <a:spLocks noGrp="1" noChangeArrowheads="1"/>
          </p:cNvSpPr>
          <p:nvPr>
            <p:ph type="sldNum"/>
          </p:nvPr>
        </p:nvSpPr>
        <p:spPr bwMode="auto">
          <a:xfrm>
            <a:off x="7227888" y="6886575"/>
            <a:ext cx="2346325" cy="519113"/>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smtClean="0">
                <a:solidFill>
                  <a:srgbClr val="000000"/>
                </a:solidFill>
                <a:latin typeface="Times New Roman" panose="02020603050405020304" pitchFamily="18" charset="0"/>
                <a:cs typeface="DejaVu Sans" charset="0"/>
              </a:defRPr>
            </a:lvl1pPr>
          </a:lstStyle>
          <a:p>
            <a:pPr>
              <a:defRPr/>
            </a:pPr>
            <a:fld id="{C052A105-426E-4403-BC9D-A74638AAD17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eaLnBrk="0" fontAlgn="base" hangingPunct="0">
        <a:lnSpc>
          <a:spcPct val="94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2pPr>
      <a:lvl3pPr algn="ctr" defTabSz="457200" rtl="0" eaLnBrk="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3pPr>
      <a:lvl4pPr algn="ctr" defTabSz="457200" rtl="0" eaLnBrk="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4pPr>
      <a:lvl5pPr algn="ctr" defTabSz="457200" rtl="0" eaLnBrk="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5pPr>
      <a:lvl6pPr marL="25146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6pPr>
      <a:lvl7pPr marL="29718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7pPr>
      <a:lvl8pPr marL="3429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8pPr>
      <a:lvl9pPr marL="3886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9pPr>
    </p:titleStyle>
    <p:bodyStyle>
      <a:lvl1pPr marL="342900" indent="-342900" algn="l" defTabSz="457200" rtl="0" eaLnBrk="0" fontAlgn="base" hangingPunct="0">
        <a:lnSpc>
          <a:spcPct val="94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lnSpc>
          <a:spcPct val="94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lnSpc>
          <a:spcPct val="94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lnSpc>
          <a:spcPct val="94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93F4A46C-D383-5361-3D4C-933D3663C2C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079038" cy="755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 name="Rectangle 2">
            <a:extLst>
              <a:ext uri="{FF2B5EF4-FFF2-40B4-BE49-F238E27FC236}">
                <a16:creationId xmlns:a16="http://schemas.microsoft.com/office/drawing/2014/main" id="{4EB2DD89-4320-AB1A-2F3C-C710F265AF8F}"/>
              </a:ext>
            </a:extLst>
          </p:cNvPr>
          <p:cNvSpPr>
            <a:spLocks noGrp="1" noChangeArrowheads="1"/>
          </p:cNvSpPr>
          <p:nvPr>
            <p:ph type="title"/>
          </p:nvPr>
        </p:nvSpPr>
        <p:spPr bwMode="auto">
          <a:xfrm>
            <a:off x="503238" y="576263"/>
            <a:ext cx="719772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2" name="Rectangle 3">
            <a:extLst>
              <a:ext uri="{FF2B5EF4-FFF2-40B4-BE49-F238E27FC236}">
                <a16:creationId xmlns:a16="http://schemas.microsoft.com/office/drawing/2014/main" id="{9994DA97-4323-F76C-605D-4CFB91C3E8BE}"/>
              </a:ext>
            </a:extLst>
          </p:cNvPr>
          <p:cNvSpPr>
            <a:spLocks noGrp="1" noChangeArrowheads="1"/>
          </p:cNvSpPr>
          <p:nvPr>
            <p:ph type="body" idx="1"/>
          </p:nvPr>
        </p:nvSpPr>
        <p:spPr bwMode="auto">
          <a:xfrm>
            <a:off x="503238" y="1800225"/>
            <a:ext cx="9070975"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656"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4">
            <a:extLst>
              <a:ext uri="{FF2B5EF4-FFF2-40B4-BE49-F238E27FC236}">
                <a16:creationId xmlns:a16="http://schemas.microsoft.com/office/drawing/2014/main" id="{ECEF2D77-875B-DFB5-EDEC-9B01EF8B88A1}"/>
              </a:ext>
            </a:extLst>
          </p:cNvPr>
          <p:cNvSpPr>
            <a:spLocks noGrp="1" noChangeArrowheads="1"/>
          </p:cNvSpPr>
          <p:nvPr>
            <p:ph type="dt"/>
          </p:nvPr>
        </p:nvSpPr>
        <p:spPr bwMode="auto">
          <a:xfrm>
            <a:off x="503238" y="6886575"/>
            <a:ext cx="2346325" cy="519113"/>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pPr>
              <a:defRPr/>
            </a:pPr>
            <a:endParaRPr lang="en-US" altLang="en-US"/>
          </a:p>
        </p:txBody>
      </p:sp>
      <p:sp>
        <p:nvSpPr>
          <p:cNvPr id="2053" name="Rectangle 5">
            <a:extLst>
              <a:ext uri="{FF2B5EF4-FFF2-40B4-BE49-F238E27FC236}">
                <a16:creationId xmlns:a16="http://schemas.microsoft.com/office/drawing/2014/main" id="{3DA010F7-2CC1-1545-7B72-F7595D32F770}"/>
              </a:ext>
            </a:extLst>
          </p:cNvPr>
          <p:cNvSpPr>
            <a:spLocks noGrp="1" noChangeArrowheads="1"/>
          </p:cNvSpPr>
          <p:nvPr>
            <p:ph type="ftr"/>
          </p:nvPr>
        </p:nvSpPr>
        <p:spPr bwMode="auto">
          <a:xfrm>
            <a:off x="3448050" y="6886575"/>
            <a:ext cx="3194050" cy="519113"/>
          </a:xfrm>
          <a:prstGeom prst="rect">
            <a:avLst/>
          </a:prstGeom>
          <a:noFill/>
          <a:ln>
            <a:noFill/>
          </a:ln>
          <a:effec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pPr>
              <a:defRPr/>
            </a:pPr>
            <a:endParaRPr lang="en-US" altLang="en-US"/>
          </a:p>
        </p:txBody>
      </p:sp>
      <p:sp>
        <p:nvSpPr>
          <p:cNvPr id="2054" name="Rectangle 6">
            <a:extLst>
              <a:ext uri="{FF2B5EF4-FFF2-40B4-BE49-F238E27FC236}">
                <a16:creationId xmlns:a16="http://schemas.microsoft.com/office/drawing/2014/main" id="{D0101E12-62D8-14DE-C210-479EBE68EBAA}"/>
              </a:ext>
            </a:extLst>
          </p:cNvPr>
          <p:cNvSpPr>
            <a:spLocks noGrp="1" noChangeArrowheads="1"/>
          </p:cNvSpPr>
          <p:nvPr>
            <p:ph type="sldNum"/>
          </p:nvPr>
        </p:nvSpPr>
        <p:spPr bwMode="auto">
          <a:xfrm>
            <a:off x="7226300" y="6886575"/>
            <a:ext cx="2346325" cy="519113"/>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smtClean="0">
                <a:solidFill>
                  <a:srgbClr val="000000"/>
                </a:solidFill>
                <a:latin typeface="Times New Roman" panose="02020603050405020304" pitchFamily="18" charset="0"/>
                <a:cs typeface="DejaVu Sans" charset="0"/>
              </a:defRPr>
            </a:lvl1pPr>
          </a:lstStyle>
          <a:p>
            <a:pPr>
              <a:defRPr/>
            </a:pPr>
            <a:fld id="{036AE035-A155-4C24-8F4C-CAE22218D16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eaLnBrk="0" fontAlgn="base" hangingPunct="0">
        <a:lnSpc>
          <a:spcPct val="94000"/>
        </a:lnSpc>
        <a:spcBef>
          <a:spcPct val="0"/>
        </a:spcBef>
        <a:spcAft>
          <a:spcPct val="0"/>
        </a:spcAft>
        <a:buClr>
          <a:srgbClr val="000000"/>
        </a:buClr>
        <a:buSzPct val="100000"/>
        <a:buFont typeface="Times New Roman" panose="02020603050405020304" pitchFamily="18" charset="0"/>
        <a:defRPr sz="3600" kern="1200">
          <a:solidFill>
            <a:srgbClr val="000000"/>
          </a:solidFill>
          <a:latin typeface="+mj-lt"/>
          <a:ea typeface="+mj-ea"/>
          <a:cs typeface="+mj-cs"/>
        </a:defRPr>
      </a:lvl1pPr>
      <a:lvl2pPr algn="l" defTabSz="457200" rtl="0" eaLnBrk="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2pPr>
      <a:lvl3pPr algn="l" defTabSz="457200" rtl="0" eaLnBrk="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3pPr>
      <a:lvl4pPr algn="l" defTabSz="457200" rtl="0" eaLnBrk="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4pPr>
      <a:lvl5pPr algn="l" defTabSz="457200" rtl="0" eaLnBrk="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5pPr>
      <a:lvl6pPr marL="25146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6pPr>
      <a:lvl7pPr marL="29718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7pPr>
      <a:lvl8pPr marL="3429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8pPr>
      <a:lvl9pPr marL="3886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9pPr>
    </p:titleStyle>
    <p:bodyStyle>
      <a:lvl1pPr marL="342900" indent="-342900" algn="l" defTabSz="457200" rtl="0" eaLnBrk="0" fontAlgn="base" hangingPunct="0">
        <a:lnSpc>
          <a:spcPct val="94000"/>
        </a:lnSpc>
        <a:spcBef>
          <a:spcPct val="0"/>
        </a:spcBef>
        <a:spcAft>
          <a:spcPts val="14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57200" rtl="0" eaLnBrk="0" fontAlgn="base" hangingPunct="0">
        <a:lnSpc>
          <a:spcPct val="94000"/>
        </a:lnSpc>
        <a:spcBef>
          <a:spcPct val="0"/>
        </a:spcBef>
        <a:spcAft>
          <a:spcPts val="1138"/>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57200" rtl="0" eaLnBrk="0" fontAlgn="base" hangingPunct="0">
        <a:lnSpc>
          <a:spcPct val="94000"/>
        </a:lnSpc>
        <a:spcBef>
          <a:spcPct val="0"/>
        </a:spcBef>
        <a:spcAft>
          <a:spcPts val="85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600200" indent="-228600" algn="l" defTabSz="457200" rtl="0" eaLnBrk="0" fontAlgn="base" hangingPunct="0">
        <a:lnSpc>
          <a:spcPct val="94000"/>
        </a:lnSpc>
        <a:spcBef>
          <a:spcPct val="0"/>
        </a:spcBef>
        <a:spcAft>
          <a:spcPts val="575"/>
        </a:spcAft>
        <a:buClr>
          <a:srgbClr val="000000"/>
        </a:buClr>
        <a:buSzPct val="100000"/>
        <a:buFont typeface="Times New Roman" panose="02020603050405020304" pitchFamily="18" charset="0"/>
        <a:defRPr sz="2600" kern="1200">
          <a:solidFill>
            <a:srgbClr val="000000"/>
          </a:solidFill>
          <a:latin typeface="+mn-lt"/>
          <a:ea typeface="+mn-ea"/>
          <a:cs typeface="+mn-cs"/>
        </a:defRPr>
      </a:lvl4pPr>
      <a:lvl5pPr marL="2057400" indent="-228600" algn="l" defTabSz="457200" rtl="0" eaLnBrk="0" fontAlgn="base" hangingPunct="0">
        <a:lnSpc>
          <a:spcPct val="94000"/>
        </a:lnSpc>
        <a:spcBef>
          <a:spcPct val="0"/>
        </a:spcBef>
        <a:spcAft>
          <a:spcPts val="288"/>
        </a:spcAft>
        <a:buClr>
          <a:srgbClr val="000000"/>
        </a:buClr>
        <a:buSzPct val="100000"/>
        <a:buFont typeface="Times New Roman" panose="02020603050405020304" pitchFamily="18" charset="0"/>
        <a:defRPr sz="2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6CB7153E-2D2B-BF4D-DFF7-BB3F9B51AB6A}"/>
              </a:ext>
            </a:extLst>
          </p:cNvPr>
          <p:cNvSpPr>
            <a:spLocks noGrp="1" noChangeArrowheads="1"/>
          </p:cNvSpPr>
          <p:nvPr>
            <p:ph type="title"/>
          </p:nvPr>
        </p:nvSpPr>
        <p:spPr>
          <a:xfrm>
            <a:off x="503238" y="576263"/>
            <a:ext cx="7199312" cy="720725"/>
          </a:xfrm>
        </p:spPr>
        <p:txBody>
          <a:bodyPr tIns="27215"/>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Lorem ipsum</a:t>
            </a:r>
          </a:p>
        </p:txBody>
      </p:sp>
      <p:sp>
        <p:nvSpPr>
          <p:cNvPr id="4098" name="Rectangle 2">
            <a:extLst>
              <a:ext uri="{FF2B5EF4-FFF2-40B4-BE49-F238E27FC236}">
                <a16:creationId xmlns:a16="http://schemas.microsoft.com/office/drawing/2014/main" id="{8880846D-735F-9447-8CF2-0813EAA3CDA3}"/>
              </a:ext>
            </a:extLst>
          </p:cNvPr>
          <p:cNvSpPr>
            <a:spLocks noGrp="1" noChangeArrowheads="1"/>
          </p:cNvSpPr>
          <p:nvPr>
            <p:ph type="subTitle" idx="4294967295"/>
          </p:nvPr>
        </p:nvSpPr>
        <p:spPr>
          <a:xfrm>
            <a:off x="503238" y="1800225"/>
            <a:ext cx="9072562" cy="4384675"/>
          </a:xfrm>
        </p:spPr>
        <p:txBody>
          <a:bodyPr tIns="11340" anchor="ctr"/>
          <a:lstStyle/>
          <a:p>
            <a:pPr marL="0" indent="0"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1500"/>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p>
          <a:p>
            <a:pPr marL="0" indent="0"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1500"/>
          </a:p>
          <a:p>
            <a:pPr marL="0" indent="0"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1500"/>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p>
          <a:p>
            <a:pPr marL="0" indent="0"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1500"/>
          </a:p>
        </p:txBody>
      </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BF64B18-58BD-5297-F7B1-13517594BF4D}"/>
              </a:ext>
            </a:extLst>
          </p:cNvPr>
          <p:cNvSpPr>
            <a:spLocks noGrp="1" noChangeArrowheads="1"/>
          </p:cNvSpPr>
          <p:nvPr>
            <p:ph type="title"/>
          </p:nvPr>
        </p:nvSpPr>
        <p:spPr>
          <a:xfrm>
            <a:off x="503238" y="576263"/>
            <a:ext cx="7199312" cy="720725"/>
          </a:xfrm>
        </p:spPr>
        <p:txBody>
          <a:bodyPr tIns="27215"/>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Chart</a:t>
            </a:r>
          </a:p>
        </p:txBody>
      </p:sp>
      <p:graphicFrame>
        <p:nvGraphicFramePr>
          <p:cNvPr id="5122" name="Object 2">
            <a:extLst>
              <a:ext uri="{FF2B5EF4-FFF2-40B4-BE49-F238E27FC236}">
                <a16:creationId xmlns:a16="http://schemas.microsoft.com/office/drawing/2014/main" id="{731A591A-FBB4-B5E8-63FD-EB482AA422AD}"/>
              </a:ext>
            </a:extLst>
          </p:cNvPr>
          <p:cNvGraphicFramePr>
            <a:graphicFrameLocks noChangeAspect="1"/>
          </p:cNvGraphicFramePr>
          <p:nvPr/>
        </p:nvGraphicFramePr>
        <p:xfrm>
          <a:off x="1693863" y="2487613"/>
          <a:ext cx="6865937" cy="3598862"/>
        </p:xfrm>
        <a:graphic>
          <a:graphicData uri="http://schemas.openxmlformats.org/presentationml/2006/ole">
            <mc:AlternateContent xmlns:mc="http://schemas.openxmlformats.org/markup-compatibility/2006">
              <mc:Choice xmlns:v="urn:schemas-microsoft-com:vml" Requires="v">
                <p:oleObj r:id="rId3" imgW="5079429" imgH="2663766" progId="">
                  <p:embed/>
                </p:oleObj>
              </mc:Choice>
              <mc:Fallback>
                <p:oleObj r:id="rId3" imgW="5079429" imgH="2663766"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3863" y="2487613"/>
                        <a:ext cx="6865937" cy="35988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CCB1C519-D3E4-855C-AE9E-6DCB4920CD37}"/>
              </a:ext>
            </a:extLst>
          </p:cNvPr>
          <p:cNvSpPr>
            <a:spLocks noGrp="1" noChangeArrowheads="1"/>
          </p:cNvSpPr>
          <p:nvPr>
            <p:ph type="title"/>
          </p:nvPr>
        </p:nvSpPr>
        <p:spPr>
          <a:xfrm>
            <a:off x="503238" y="576263"/>
            <a:ext cx="7199312" cy="720725"/>
          </a:xfrm>
        </p:spPr>
        <p:txBody>
          <a:bodyPr tIns="27215"/>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Table</a:t>
            </a:r>
          </a:p>
        </p:txBody>
      </p:sp>
      <p:graphicFrame>
        <p:nvGraphicFramePr>
          <p:cNvPr id="6146" name="Group 2">
            <a:extLst>
              <a:ext uri="{FF2B5EF4-FFF2-40B4-BE49-F238E27FC236}">
                <a16:creationId xmlns:a16="http://schemas.microsoft.com/office/drawing/2014/main" id="{00B77C92-9BF4-A040-A790-D5EE28431B40}"/>
              </a:ext>
            </a:extLst>
          </p:cNvPr>
          <p:cNvGraphicFramePr>
            <a:graphicFrameLocks noGrp="1"/>
          </p:cNvGraphicFramePr>
          <p:nvPr/>
        </p:nvGraphicFramePr>
        <p:xfrm>
          <a:off x="503238" y="1800225"/>
          <a:ext cx="9074150" cy="3990975"/>
        </p:xfrm>
        <a:graphic>
          <a:graphicData uri="http://schemas.openxmlformats.org/drawingml/2006/table">
            <a:tbl>
              <a:tblPr/>
              <a:tblGrid>
                <a:gridCol w="1814512">
                  <a:extLst>
                    <a:ext uri="{9D8B030D-6E8A-4147-A177-3AD203B41FA5}">
                      <a16:colId xmlns:a16="http://schemas.microsoft.com/office/drawing/2014/main" val="20000"/>
                    </a:ext>
                  </a:extLst>
                </a:gridCol>
                <a:gridCol w="1814513">
                  <a:extLst>
                    <a:ext uri="{9D8B030D-6E8A-4147-A177-3AD203B41FA5}">
                      <a16:colId xmlns:a16="http://schemas.microsoft.com/office/drawing/2014/main" val="20001"/>
                    </a:ext>
                  </a:extLst>
                </a:gridCol>
                <a:gridCol w="1816100">
                  <a:extLst>
                    <a:ext uri="{9D8B030D-6E8A-4147-A177-3AD203B41FA5}">
                      <a16:colId xmlns:a16="http://schemas.microsoft.com/office/drawing/2014/main" val="20002"/>
                    </a:ext>
                  </a:extLst>
                </a:gridCol>
                <a:gridCol w="1814512">
                  <a:extLst>
                    <a:ext uri="{9D8B030D-6E8A-4147-A177-3AD203B41FA5}">
                      <a16:colId xmlns:a16="http://schemas.microsoft.com/office/drawing/2014/main" val="20003"/>
                    </a:ext>
                  </a:extLst>
                </a:gridCol>
                <a:gridCol w="1814513">
                  <a:extLst>
                    <a:ext uri="{9D8B030D-6E8A-4147-A177-3AD203B41FA5}">
                      <a16:colId xmlns:a16="http://schemas.microsoft.com/office/drawing/2014/main" val="20004"/>
                    </a:ext>
                  </a:extLst>
                </a:gridCol>
              </a:tblGrid>
              <a:tr h="705249">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rPr>
                        <a:t>Column 1</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2</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3</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4</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5</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2400" b="0" i="0" u="none" strike="noStrike" cap="none" normalizeH="0" baseline="0">
                        <a:ln>
                          <a:noFill/>
                        </a:ln>
                        <a:solidFill>
                          <a:srgbClr val="000000"/>
                        </a:solidFill>
                        <a:effectLst/>
                        <a:latin typeface="Times New Roman" panose="02020603050405020304" pitchFamily="18" charset="0"/>
                        <a:cs typeface="DejaVu Sans"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10000"/>
                  </a:ext>
                </a:extLst>
              </a:tr>
              <a:tr h="365081">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1"/>
                  </a:ext>
                </a:extLst>
              </a:tr>
              <a:tr h="365081">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2"/>
                  </a:ext>
                </a:extLst>
              </a:tr>
              <a:tr h="365081">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3"/>
                  </a:ext>
                </a:extLst>
              </a:tr>
              <a:tr h="365081">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4"/>
                  </a:ext>
                </a:extLst>
              </a:tr>
              <a:tr h="365081">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5"/>
                  </a:ext>
                </a:extLst>
              </a:tr>
              <a:tr h="365081">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6"/>
                  </a:ext>
                </a:extLst>
              </a:tr>
              <a:tr h="365081">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7"/>
                  </a:ext>
                </a:extLst>
              </a:tr>
              <a:tr h="365081">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8"/>
                  </a:ext>
                </a:extLst>
              </a:tr>
              <a:tr h="365081">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9"/>
                  </a:ext>
                </a:extLst>
              </a:tr>
            </a:tbl>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1BAFE0EF-81E1-DEF8-5772-2178A619FCFC}"/>
              </a:ext>
            </a:extLst>
          </p:cNvPr>
          <p:cNvSpPr>
            <a:spLocks noGrp="1" noChangeArrowheads="1"/>
          </p:cNvSpPr>
          <p:nvPr>
            <p:ph type="title"/>
          </p:nvPr>
        </p:nvSpPr>
        <p:spPr>
          <a:xfrm>
            <a:off x="503238" y="576263"/>
            <a:ext cx="7199312" cy="720725"/>
          </a:xfrm>
        </p:spPr>
        <p:txBody>
          <a:bodyPr tIns="27215"/>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Photo</a:t>
            </a:r>
          </a:p>
        </p:txBody>
      </p:sp>
      <p:pic>
        <p:nvPicPr>
          <p:cNvPr id="7170" name="Picture 2">
            <a:extLst>
              <a:ext uri="{FF2B5EF4-FFF2-40B4-BE49-F238E27FC236}">
                <a16:creationId xmlns:a16="http://schemas.microsoft.com/office/drawing/2014/main" id="{3E15FDA1-2002-E64E-34A7-B96FE57B8C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363" y="1828800"/>
            <a:ext cx="6294437" cy="4479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1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roid Sans Fallback"/>
      </a:majorFont>
      <a:minorFont>
        <a:latin typeface="Arial"/>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086E618190014198F68DEE8044C088" ma:contentTypeVersion="15" ma:contentTypeDescription="Create a new document." ma:contentTypeScope="" ma:versionID="b6cfa10c57973b83caad7a09b464a44b">
  <xsd:schema xmlns:xsd="http://www.w3.org/2001/XMLSchema" xmlns:xs="http://www.w3.org/2001/XMLSchema" xmlns:p="http://schemas.microsoft.com/office/2006/metadata/properties" xmlns:ns2="9bd0ec8e-91af-45be-ba59-c4022c3c8039" xmlns:ns3="532025ca-f10d-43ae-9a3f-13ee27fa1f3e" targetNamespace="http://schemas.microsoft.com/office/2006/metadata/properties" ma:root="true" ma:fieldsID="aca7ffb261bc53211306110552497893" ns2:_="" ns3:_="">
    <xsd:import namespace="9bd0ec8e-91af-45be-ba59-c4022c3c8039"/>
    <xsd:import namespace="532025ca-f10d-43ae-9a3f-13ee27fa1f3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d0ec8e-91af-45be-ba59-c4022c3c80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a9b50559-7390-452f-8d4d-780c6c1e431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25ca-f10d-43ae-9a3f-13ee27fa1f3e"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64353554-09f5-4ae2-96ff-454499291d5d}" ma:internalName="TaxCatchAll" ma:showField="CatchAllData" ma:web="532025ca-f10d-43ae-9a3f-13ee27fa1f3e">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Props1.xml><?xml version="1.0" encoding="utf-8"?>
<ds:datastoreItem xmlns:ds="http://schemas.openxmlformats.org/officeDocument/2006/customXml" ds:itemID="{8024DE21-908F-4439-B1A9-78F559811A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d0ec8e-91af-45be-ba59-c4022c3c8039"/>
    <ds:schemaRef ds:uri="532025ca-f10d-43ae-9a3f-13ee27fa1f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47AA40-25AB-45AE-94D1-E965C0820A30}">
  <ds:schemaRefs>
    <ds:schemaRef ds:uri="http://schemas.microsoft.com/sharepoint/v3/contenttype/forms"/>
  </ds:schemaRefs>
</ds:datastoreItem>
</file>

<file path=customXml/itemProps3.xml><?xml version="1.0" encoding="utf-8"?>
<ds:datastoreItem xmlns:ds="http://schemas.openxmlformats.org/officeDocument/2006/customXml" ds:itemID="{8D6A3EF4-2E6E-432A-BFD9-7D961E71710A}">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0</TotalTime>
  <Words>233</Words>
  <Application>Microsoft Office PowerPoint</Application>
  <PresentationFormat>Custom</PresentationFormat>
  <Paragraphs>16</Paragraphs>
  <Slides>4</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4</vt:i4>
      </vt:variant>
    </vt:vector>
  </HeadingPairs>
  <TitlesOfParts>
    <vt:vector size="11" baseType="lpstr">
      <vt:lpstr>Arial</vt:lpstr>
      <vt:lpstr>Droid Sans Fallback</vt:lpstr>
      <vt:lpstr>Times New Roman</vt:lpstr>
      <vt:lpstr>WenQuanYi Zen Hei</vt:lpstr>
      <vt:lpstr>DejaVu Sans</vt:lpstr>
      <vt:lpstr>Office Theme</vt:lpstr>
      <vt:lpstr>Office Theme</vt:lpstr>
      <vt:lpstr>Lorem ipsum</vt:lpstr>
      <vt:lpstr>Chart</vt:lpstr>
      <vt:lpstr>Table</vt:lpstr>
      <vt:lpstr>Photo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subject/>
  <dc:creator>Eggleston, Kyle CITZ:EX</dc:creator>
  <cp:keywords/>
  <dc:description/>
  <cp:lastModifiedBy>Eggleston, Kyle CITZ:EX</cp:lastModifiedBy>
  <cp:revision>1</cp:revision>
  <cp:lastPrinted>1601-01-01T00:00:00Z</cp:lastPrinted>
  <dcterms:created xsi:type="dcterms:W3CDTF">2017-08-10T19:58:16Z</dcterms:created>
  <dcterms:modified xsi:type="dcterms:W3CDTF">2023-06-13T18:19:25Z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d_Signature">
    <vt:lpwstr/>
  </property>
  <property fmtid="{D5CDD505-2E9C-101B-9397-08002B2CF9AE}" pid="3" name="display_urn:schemas-microsoft-com:office:office#Editor">
    <vt:lpwstr>Eggleston, Kyle CITZ:EX</vt:lpwstr>
  </property>
  <property fmtid="{D5CDD505-2E9C-101B-9397-08002B2CF9AE}" pid="4" name="Order">
    <vt:lpwstr>141100.000000000</vt:lpwstr>
  </property>
  <property fmtid="{D5CDD505-2E9C-101B-9397-08002B2CF9AE}" pid="5" name="xd_ProgID">
    <vt:lpwstr/>
  </property>
  <property fmtid="{D5CDD505-2E9C-101B-9397-08002B2CF9AE}" pid="6" name="_ExtendedDescription">
    <vt:lpwstr/>
  </property>
  <property fmtid="{D5CDD505-2E9C-101B-9397-08002B2CF9AE}" pid="7" name="SharedWithUsers">
    <vt:lpwstr/>
  </property>
  <property fmtid="{D5CDD505-2E9C-101B-9397-08002B2CF9AE}" pid="8" name="display_urn:schemas-microsoft-com:office:office#Author">
    <vt:lpwstr>Eggleston, Kyle CITZ:EX</vt:lpwstr>
  </property>
  <property fmtid="{D5CDD505-2E9C-101B-9397-08002B2CF9AE}" pid="9" name="ComplianceAssetId">
    <vt:lpwstr/>
  </property>
  <property fmtid="{D5CDD505-2E9C-101B-9397-08002B2CF9AE}" pid="10" name="TemplateUrl">
    <vt:lpwstr/>
  </property>
  <property fmtid="{D5CDD505-2E9C-101B-9397-08002B2CF9AE}" pid="11" name="ContentTypeId">
    <vt:lpwstr>0x010100E774CC2FC15D5F4B9843318F21B96CF2</vt:lpwstr>
  </property>
  <property fmtid="{D5CDD505-2E9C-101B-9397-08002B2CF9AE}" pid="12" name="TriggerFlowInfo">
    <vt:lpwstr/>
  </property>
  <property fmtid="{D5CDD505-2E9C-101B-9397-08002B2CF9AE}" pid="13" name="_SourceUrl">
    <vt:lpwstr/>
  </property>
  <property fmtid="{D5CDD505-2E9C-101B-9397-08002B2CF9AE}" pid="14" name="_SharedFileIndex">
    <vt:lpwstr/>
  </property>
  <property fmtid="{D5CDD505-2E9C-101B-9397-08002B2CF9AE}" pid="15" name="MediaLengthInSeconds">
    <vt:lpwstr/>
  </property>
  <property fmtid="{D5CDD505-2E9C-101B-9397-08002B2CF9AE}" pid="16" name="TaxCatchAll">
    <vt:lpwstr/>
  </property>
  <property fmtid="{D5CDD505-2E9C-101B-9397-08002B2CF9AE}" pid="17" name="MediaServiceImageTags">
    <vt:lpwstr/>
  </property>
  <property fmtid="{D5CDD505-2E9C-101B-9397-08002B2CF9AE}" pid="18" name="lcf76f155ced4ddcb4097134ff3c332f">
    <vt:lpwstr/>
  </property>
</Properties>
</file>