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3.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2" r:id="rId4"/>
    <p:sldMasterId id="2147483684" r:id="rId5"/>
    <p:sldMasterId id="2147483672" r:id="rId6"/>
    <p:sldMasterId id="2147483648" r:id="rId7"/>
  </p:sldMasterIdLst>
  <p:notesMasterIdLst>
    <p:notesMasterId r:id="rId73"/>
  </p:notesMasterIdLst>
  <p:sldIdLst>
    <p:sldId id="284" r:id="rId8"/>
    <p:sldId id="290" r:id="rId9"/>
    <p:sldId id="296" r:id="rId10"/>
    <p:sldId id="292" r:id="rId11"/>
    <p:sldId id="295" r:id="rId12"/>
    <p:sldId id="294" r:id="rId13"/>
    <p:sldId id="297" r:id="rId14"/>
    <p:sldId id="293" r:id="rId15"/>
    <p:sldId id="298" r:id="rId16"/>
    <p:sldId id="299" r:id="rId17"/>
    <p:sldId id="300" r:id="rId18"/>
    <p:sldId id="301" r:id="rId19"/>
    <p:sldId id="287" r:id="rId20"/>
    <p:sldId id="288" r:id="rId21"/>
    <p:sldId id="289" r:id="rId22"/>
    <p:sldId id="291" r:id="rId23"/>
    <p:sldId id="302" r:id="rId24"/>
    <p:sldId id="303" r:id="rId25"/>
    <p:sldId id="304" r:id="rId26"/>
    <p:sldId id="305" r:id="rId27"/>
    <p:sldId id="306" r:id="rId28"/>
    <p:sldId id="307" r:id="rId29"/>
    <p:sldId id="308" r:id="rId30"/>
    <p:sldId id="309" r:id="rId31"/>
    <p:sldId id="310" r:id="rId32"/>
    <p:sldId id="311" r:id="rId33"/>
    <p:sldId id="312" r:id="rId34"/>
    <p:sldId id="313" r:id="rId35"/>
    <p:sldId id="314" r:id="rId36"/>
    <p:sldId id="315" r:id="rId37"/>
    <p:sldId id="316" r:id="rId38"/>
    <p:sldId id="317" r:id="rId39"/>
    <p:sldId id="318" r:id="rId40"/>
    <p:sldId id="319" r:id="rId41"/>
    <p:sldId id="320" r:id="rId42"/>
    <p:sldId id="321" r:id="rId43"/>
    <p:sldId id="322" r:id="rId44"/>
    <p:sldId id="323" r:id="rId45"/>
    <p:sldId id="324" r:id="rId46"/>
    <p:sldId id="325" r:id="rId47"/>
    <p:sldId id="326" r:id="rId48"/>
    <p:sldId id="327" r:id="rId49"/>
    <p:sldId id="328" r:id="rId50"/>
    <p:sldId id="329" r:id="rId51"/>
    <p:sldId id="330" r:id="rId52"/>
    <p:sldId id="331" r:id="rId53"/>
    <p:sldId id="332" r:id="rId54"/>
    <p:sldId id="333" r:id="rId55"/>
    <p:sldId id="334" r:id="rId56"/>
    <p:sldId id="335" r:id="rId57"/>
    <p:sldId id="336" r:id="rId58"/>
    <p:sldId id="337" r:id="rId59"/>
    <p:sldId id="338" r:id="rId60"/>
    <p:sldId id="339" r:id="rId61"/>
    <p:sldId id="340" r:id="rId62"/>
    <p:sldId id="341" r:id="rId63"/>
    <p:sldId id="342" r:id="rId64"/>
    <p:sldId id="343" r:id="rId65"/>
    <p:sldId id="344" r:id="rId66"/>
    <p:sldId id="345" r:id="rId67"/>
    <p:sldId id="346" r:id="rId68"/>
    <p:sldId id="347" r:id="rId69"/>
    <p:sldId id="348" r:id="rId70"/>
    <p:sldId id="349" r:id="rId71"/>
    <p:sldId id="350" r:id="rId7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88FE10BD-D2D2-42B4-BA92-CB5CE6D0A0CD}">
          <p14:sldIdLst>
            <p14:sldId id="284"/>
          </p14:sldIdLst>
        </p14:section>
        <p14:section name="Introduction" id="{12B44D01-0611-442E-ADE2-2E59D8132355}">
          <p14:sldIdLst>
            <p14:sldId id="290"/>
            <p14:sldId id="296"/>
            <p14:sldId id="292"/>
            <p14:sldId id="295"/>
            <p14:sldId id="294"/>
          </p14:sldIdLst>
        </p14:section>
        <p14:section name="Hello World" id="{B46CAC10-94F1-4F66-B2D8-C44B9082DDC3}">
          <p14:sldIdLst>
            <p14:sldId id="297"/>
            <p14:sldId id="293"/>
            <p14:sldId id="298"/>
            <p14:sldId id="299"/>
            <p14:sldId id="300"/>
            <p14:sldId id="301"/>
            <p14:sldId id="287"/>
            <p14:sldId id="288"/>
            <p14:sldId id="289"/>
            <p14:sldId id="291"/>
          </p14:sldIdLst>
        </p14:section>
        <p14:section name="Working With Code" id="{DEC94941-221D-4C5D-B0C8-3632820B6B33}">
          <p14:sldIdLst>
            <p14:sldId id="302"/>
            <p14:sldId id="303"/>
            <p14:sldId id="304"/>
            <p14:sldId id="305"/>
            <p14:sldId id="306"/>
            <p14:sldId id="307"/>
            <p14:sldId id="308"/>
            <p14:sldId id="309"/>
            <p14:sldId id="310"/>
            <p14:sldId id="311"/>
            <p14:sldId id="312"/>
          </p14:sldIdLst>
        </p14:section>
        <p14:section name="Core Concepts" id="{31466618-8E9F-4AF9-94C6-E9F7FBE128BC}">
          <p14:sldIdLst>
            <p14:sldId id="313"/>
            <p14:sldId id="314"/>
            <p14:sldId id="315"/>
            <p14:sldId id="316"/>
            <p14:sldId id="317"/>
            <p14:sldId id="318"/>
            <p14:sldId id="319"/>
            <p14:sldId id="320"/>
            <p14:sldId id="321"/>
            <p14:sldId id="322"/>
            <p14:sldId id="323"/>
            <p14:sldId id="324"/>
          </p14:sldIdLst>
        </p14:section>
        <p14:section name="Getting Data with Pandas" id="{29E32C2F-05E4-482A-BB4B-5ABEEB3B1803}">
          <p14:sldIdLst>
            <p14:sldId id="325"/>
            <p14:sldId id="326"/>
            <p14:sldId id="327"/>
            <p14:sldId id="328"/>
            <p14:sldId id="329"/>
            <p14:sldId id="330"/>
          </p14:sldIdLst>
        </p14:section>
        <p14:section name="Cleaning Data" id="{90C11BDB-84DA-4A77-904A-D8326AF98B7D}">
          <p14:sldIdLst>
            <p14:sldId id="331"/>
            <p14:sldId id="332"/>
            <p14:sldId id="333"/>
          </p14:sldIdLst>
        </p14:section>
        <p14:section name="Exploring Data Structures" id="{3CF4C659-E56C-49F5-A35F-801E6E787A74}">
          <p14:sldIdLst>
            <p14:sldId id="334"/>
            <p14:sldId id="335"/>
            <p14:sldId id="336"/>
            <p14:sldId id="337"/>
            <p14:sldId id="338"/>
          </p14:sldIdLst>
        </p14:section>
        <p14:section name="Graphical Depictions of Data" id="{C1047E8C-D27C-4F13-8DEC-6A16CCD6F6DA}">
          <p14:sldIdLst>
            <p14:sldId id="339"/>
            <p14:sldId id="340"/>
            <p14:sldId id="341"/>
            <p14:sldId id="342"/>
            <p14:sldId id="343"/>
            <p14:sldId id="344"/>
            <p14:sldId id="345"/>
            <p14:sldId id="346"/>
            <p14:sldId id="347"/>
            <p14:sldId id="348"/>
            <p14:sldId id="349"/>
            <p14:sldId id="350"/>
          </p14:sldIdLst>
        </p14:section>
      </p14:sectionLst>
    </p:ext>
    <p:ext uri="{EFAFB233-063F-42B5-8137-9DF3F51BA10A}">
      <p15:sldGuideLst xmlns:p15="http://schemas.microsoft.com/office/powerpoint/2012/main">
        <p15:guide id="6" pos="3840">
          <p15:clr>
            <a:srgbClr val="A4A3A4"/>
          </p15:clr>
        </p15:guide>
        <p15:guide id="7"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895F"/>
    <a:srgbClr val="136143"/>
    <a:srgbClr val="0B3B29"/>
    <a:srgbClr val="8439BD"/>
    <a:srgbClr val="8F2EA2"/>
    <a:srgbClr val="3EDA9F"/>
    <a:srgbClr val="10543A"/>
    <a:srgbClr val="D9A5E3"/>
    <a:srgbClr val="20A472"/>
    <a:srgbClr val="34D89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8A93003-172D-4BE7-9325-E2834D538D56}" v="3" dt="2023-01-26T18:00:45.99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4" d="100"/>
          <a:sy n="104" d="100"/>
        </p:scale>
        <p:origin x="756" y="108"/>
      </p:cViewPr>
      <p:guideLst>
        <p:guide pos="3840"/>
        <p:guide orient="horz"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19.xml"/><Relationship Id="rId21" Type="http://schemas.openxmlformats.org/officeDocument/2006/relationships/slide" Target="slides/slide14.xml"/><Relationship Id="rId42" Type="http://schemas.openxmlformats.org/officeDocument/2006/relationships/slide" Target="slides/slide35.xml"/><Relationship Id="rId47" Type="http://schemas.openxmlformats.org/officeDocument/2006/relationships/slide" Target="slides/slide40.xml"/><Relationship Id="rId63" Type="http://schemas.openxmlformats.org/officeDocument/2006/relationships/slide" Target="slides/slide56.xml"/><Relationship Id="rId68" Type="http://schemas.openxmlformats.org/officeDocument/2006/relationships/slide" Target="slides/slide61.xml"/><Relationship Id="rId16" Type="http://schemas.openxmlformats.org/officeDocument/2006/relationships/slide" Target="slides/slide9.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slide" Target="slides/slide38.xml"/><Relationship Id="rId53" Type="http://schemas.openxmlformats.org/officeDocument/2006/relationships/slide" Target="slides/slide46.xml"/><Relationship Id="rId58" Type="http://schemas.openxmlformats.org/officeDocument/2006/relationships/slide" Target="slides/slide51.xml"/><Relationship Id="rId66" Type="http://schemas.openxmlformats.org/officeDocument/2006/relationships/slide" Target="slides/slide59.xml"/><Relationship Id="rId74" Type="http://schemas.openxmlformats.org/officeDocument/2006/relationships/presProps" Target="presProps.xml"/><Relationship Id="rId79" Type="http://schemas.microsoft.com/office/2015/10/relationships/revisionInfo" Target="revisionInfo.xml"/><Relationship Id="rId5" Type="http://schemas.openxmlformats.org/officeDocument/2006/relationships/slideMaster" Target="slideMasters/slideMaster2.xml"/><Relationship Id="rId61" Type="http://schemas.openxmlformats.org/officeDocument/2006/relationships/slide" Target="slides/slide54.xml"/><Relationship Id="rId19" Type="http://schemas.openxmlformats.org/officeDocument/2006/relationships/slide" Target="slides/slide1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slide" Target="slides/slide41.xml"/><Relationship Id="rId56" Type="http://schemas.openxmlformats.org/officeDocument/2006/relationships/slide" Target="slides/slide49.xml"/><Relationship Id="rId64" Type="http://schemas.openxmlformats.org/officeDocument/2006/relationships/slide" Target="slides/slide57.xml"/><Relationship Id="rId69" Type="http://schemas.openxmlformats.org/officeDocument/2006/relationships/slide" Target="slides/slide62.xml"/><Relationship Id="rId77" Type="http://schemas.openxmlformats.org/officeDocument/2006/relationships/tableStyles" Target="tableStyles.xml"/><Relationship Id="rId8" Type="http://schemas.openxmlformats.org/officeDocument/2006/relationships/slide" Target="slides/slide1.xml"/><Relationship Id="rId51" Type="http://schemas.openxmlformats.org/officeDocument/2006/relationships/slide" Target="slides/slide44.xml"/><Relationship Id="rId72" Type="http://schemas.openxmlformats.org/officeDocument/2006/relationships/slide" Target="slides/slide65.xml"/><Relationship Id="rId3" Type="http://schemas.openxmlformats.org/officeDocument/2006/relationships/customXml" Target="../customXml/item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59" Type="http://schemas.openxmlformats.org/officeDocument/2006/relationships/slide" Target="slides/slide52.xml"/><Relationship Id="rId67" Type="http://schemas.openxmlformats.org/officeDocument/2006/relationships/slide" Target="slides/slide60.xml"/><Relationship Id="rId20" Type="http://schemas.openxmlformats.org/officeDocument/2006/relationships/slide" Target="slides/slide13.xml"/><Relationship Id="rId41" Type="http://schemas.openxmlformats.org/officeDocument/2006/relationships/slide" Target="slides/slide34.xml"/><Relationship Id="rId54" Type="http://schemas.openxmlformats.org/officeDocument/2006/relationships/slide" Target="slides/slide47.xml"/><Relationship Id="rId62" Type="http://schemas.openxmlformats.org/officeDocument/2006/relationships/slide" Target="slides/slide55.xml"/><Relationship Id="rId70" Type="http://schemas.openxmlformats.org/officeDocument/2006/relationships/slide" Target="slides/slide63.xml"/><Relationship Id="rId75"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slide" Target="slides/slide42.xml"/><Relationship Id="rId57" Type="http://schemas.openxmlformats.org/officeDocument/2006/relationships/slide" Target="slides/slide50.xml"/><Relationship Id="rId10" Type="http://schemas.openxmlformats.org/officeDocument/2006/relationships/slide" Target="slides/slide3.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slide" Target="slides/slide45.xml"/><Relationship Id="rId60" Type="http://schemas.openxmlformats.org/officeDocument/2006/relationships/slide" Target="slides/slide53.xml"/><Relationship Id="rId65" Type="http://schemas.openxmlformats.org/officeDocument/2006/relationships/slide" Target="slides/slide58.xml"/><Relationship Id="rId73" Type="http://schemas.openxmlformats.org/officeDocument/2006/relationships/notesMaster" Target="notesMasters/notesMaster1.xml"/><Relationship Id="rId78"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2.xml"/><Relationship Id="rId13" Type="http://schemas.openxmlformats.org/officeDocument/2006/relationships/slide" Target="slides/slide6.xml"/><Relationship Id="rId18" Type="http://schemas.openxmlformats.org/officeDocument/2006/relationships/slide" Target="slides/slide11.xml"/><Relationship Id="rId39" Type="http://schemas.openxmlformats.org/officeDocument/2006/relationships/slide" Target="slides/slide32.xml"/><Relationship Id="rId34" Type="http://schemas.openxmlformats.org/officeDocument/2006/relationships/slide" Target="slides/slide27.xml"/><Relationship Id="rId50" Type="http://schemas.openxmlformats.org/officeDocument/2006/relationships/slide" Target="slides/slide43.xml"/><Relationship Id="rId55" Type="http://schemas.openxmlformats.org/officeDocument/2006/relationships/slide" Target="slides/slide48.xml"/><Relationship Id="rId76" Type="http://schemas.openxmlformats.org/officeDocument/2006/relationships/theme" Target="theme/theme1.xml"/><Relationship Id="rId7" Type="http://schemas.openxmlformats.org/officeDocument/2006/relationships/slideMaster" Target="slideMasters/slideMaster4.xml"/><Relationship Id="rId71" Type="http://schemas.openxmlformats.org/officeDocument/2006/relationships/slide" Target="slides/slide64.xml"/><Relationship Id="rId2" Type="http://schemas.openxmlformats.org/officeDocument/2006/relationships/customXml" Target="../customXml/item2.xml"/><Relationship Id="rId29" Type="http://schemas.openxmlformats.org/officeDocument/2006/relationships/slide" Target="slides/slide2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orestell, Lindsay CITZ:EX" userId="81cc70f4-c3fc-48d4-a88b-f0841cb5237b" providerId="ADAL" clId="{28A93003-172D-4BE7-9325-E2834D538D56}"/>
    <pc:docChg chg="undo addSld delSld modSld addMainMaster modMainMaster addSection modSection">
      <pc:chgData name="Forestell, Lindsay CITZ:EX" userId="81cc70f4-c3fc-48d4-a88b-f0841cb5237b" providerId="ADAL" clId="{28A93003-172D-4BE7-9325-E2834D538D56}" dt="2023-01-26T18:05:26.154" v="150" actId="17846"/>
      <pc:docMkLst>
        <pc:docMk/>
      </pc:docMkLst>
      <pc:sldChg chg="add del">
        <pc:chgData name="Forestell, Lindsay CITZ:EX" userId="81cc70f4-c3fc-48d4-a88b-f0841cb5237b" providerId="ADAL" clId="{28A93003-172D-4BE7-9325-E2834D538D56}" dt="2023-01-26T18:00:45.985" v="2"/>
        <pc:sldMkLst>
          <pc:docMk/>
          <pc:sldMk cId="1712600182" sldId="287"/>
        </pc:sldMkLst>
      </pc:sldChg>
      <pc:sldChg chg="add del">
        <pc:chgData name="Forestell, Lindsay CITZ:EX" userId="81cc70f4-c3fc-48d4-a88b-f0841cb5237b" providerId="ADAL" clId="{28A93003-172D-4BE7-9325-E2834D538D56}" dt="2023-01-26T18:00:45.985" v="2"/>
        <pc:sldMkLst>
          <pc:docMk/>
          <pc:sldMk cId="204347373" sldId="288"/>
        </pc:sldMkLst>
      </pc:sldChg>
      <pc:sldChg chg="add del">
        <pc:chgData name="Forestell, Lindsay CITZ:EX" userId="81cc70f4-c3fc-48d4-a88b-f0841cb5237b" providerId="ADAL" clId="{28A93003-172D-4BE7-9325-E2834D538D56}" dt="2023-01-26T18:00:45.985" v="2"/>
        <pc:sldMkLst>
          <pc:docMk/>
          <pc:sldMk cId="366925465" sldId="289"/>
        </pc:sldMkLst>
      </pc:sldChg>
      <pc:sldChg chg="add del">
        <pc:chgData name="Forestell, Lindsay CITZ:EX" userId="81cc70f4-c3fc-48d4-a88b-f0841cb5237b" providerId="ADAL" clId="{28A93003-172D-4BE7-9325-E2834D538D56}" dt="2023-01-26T18:00:45.985" v="2"/>
        <pc:sldMkLst>
          <pc:docMk/>
          <pc:sldMk cId="1082655415" sldId="291"/>
        </pc:sldMkLst>
      </pc:sldChg>
      <pc:sldChg chg="add del">
        <pc:chgData name="Forestell, Lindsay CITZ:EX" userId="81cc70f4-c3fc-48d4-a88b-f0841cb5237b" providerId="ADAL" clId="{28A93003-172D-4BE7-9325-E2834D538D56}" dt="2023-01-26T18:00:45.985" v="2"/>
        <pc:sldMkLst>
          <pc:docMk/>
          <pc:sldMk cId="1964682984" sldId="293"/>
        </pc:sldMkLst>
      </pc:sldChg>
      <pc:sldChg chg="add">
        <pc:chgData name="Forestell, Lindsay CITZ:EX" userId="81cc70f4-c3fc-48d4-a88b-f0841cb5237b" providerId="ADAL" clId="{28A93003-172D-4BE7-9325-E2834D538D56}" dt="2023-01-26T18:00:45.985" v="2"/>
        <pc:sldMkLst>
          <pc:docMk/>
          <pc:sldMk cId="1522699871" sldId="297"/>
        </pc:sldMkLst>
      </pc:sldChg>
      <pc:sldChg chg="add del">
        <pc:chgData name="Forestell, Lindsay CITZ:EX" userId="81cc70f4-c3fc-48d4-a88b-f0841cb5237b" providerId="ADAL" clId="{28A93003-172D-4BE7-9325-E2834D538D56}" dt="2023-01-26T18:00:45.957" v="1"/>
        <pc:sldMkLst>
          <pc:docMk/>
          <pc:sldMk cId="1878431653" sldId="297"/>
        </pc:sldMkLst>
      </pc:sldChg>
      <pc:sldChg chg="add del">
        <pc:chgData name="Forestell, Lindsay CITZ:EX" userId="81cc70f4-c3fc-48d4-a88b-f0841cb5237b" providerId="ADAL" clId="{28A93003-172D-4BE7-9325-E2834D538D56}" dt="2023-01-26T18:00:45.985" v="2"/>
        <pc:sldMkLst>
          <pc:docMk/>
          <pc:sldMk cId="3875479531" sldId="298"/>
        </pc:sldMkLst>
      </pc:sldChg>
      <pc:sldChg chg="add del">
        <pc:chgData name="Forestell, Lindsay CITZ:EX" userId="81cc70f4-c3fc-48d4-a88b-f0841cb5237b" providerId="ADAL" clId="{28A93003-172D-4BE7-9325-E2834D538D56}" dt="2023-01-26T18:00:45.985" v="2"/>
        <pc:sldMkLst>
          <pc:docMk/>
          <pc:sldMk cId="1168096799" sldId="299"/>
        </pc:sldMkLst>
      </pc:sldChg>
      <pc:sldChg chg="add del">
        <pc:chgData name="Forestell, Lindsay CITZ:EX" userId="81cc70f4-c3fc-48d4-a88b-f0841cb5237b" providerId="ADAL" clId="{28A93003-172D-4BE7-9325-E2834D538D56}" dt="2023-01-26T18:00:45.985" v="2"/>
        <pc:sldMkLst>
          <pc:docMk/>
          <pc:sldMk cId="1739615913" sldId="300"/>
        </pc:sldMkLst>
      </pc:sldChg>
      <pc:sldChg chg="add del">
        <pc:chgData name="Forestell, Lindsay CITZ:EX" userId="81cc70f4-c3fc-48d4-a88b-f0841cb5237b" providerId="ADAL" clId="{28A93003-172D-4BE7-9325-E2834D538D56}" dt="2023-01-26T18:00:45.985" v="2"/>
        <pc:sldMkLst>
          <pc:docMk/>
          <pc:sldMk cId="3424121677" sldId="301"/>
        </pc:sldMkLst>
      </pc:sldChg>
      <pc:sldChg chg="add">
        <pc:chgData name="Forestell, Lindsay CITZ:EX" userId="81cc70f4-c3fc-48d4-a88b-f0841cb5237b" providerId="ADAL" clId="{28A93003-172D-4BE7-9325-E2834D538D56}" dt="2023-01-26T18:02:14.770" v="41"/>
        <pc:sldMkLst>
          <pc:docMk/>
          <pc:sldMk cId="1188838712" sldId="302"/>
        </pc:sldMkLst>
      </pc:sldChg>
      <pc:sldChg chg="add del">
        <pc:chgData name="Forestell, Lindsay CITZ:EX" userId="81cc70f4-c3fc-48d4-a88b-f0841cb5237b" providerId="ADAL" clId="{28A93003-172D-4BE7-9325-E2834D538D56}" dt="2023-01-26T18:01:56.189" v="39" actId="27028"/>
        <pc:sldMkLst>
          <pc:docMk/>
          <pc:sldMk cId="1219879154" sldId="302"/>
        </pc:sldMkLst>
      </pc:sldChg>
      <pc:sldChg chg="add">
        <pc:chgData name="Forestell, Lindsay CITZ:EX" userId="81cc70f4-c3fc-48d4-a88b-f0841cb5237b" providerId="ADAL" clId="{28A93003-172D-4BE7-9325-E2834D538D56}" dt="2023-01-26T18:02:14.792" v="43"/>
        <pc:sldMkLst>
          <pc:docMk/>
          <pc:sldMk cId="938054430" sldId="303"/>
        </pc:sldMkLst>
      </pc:sldChg>
      <pc:sldChg chg="add del">
        <pc:chgData name="Forestell, Lindsay CITZ:EX" userId="81cc70f4-c3fc-48d4-a88b-f0841cb5237b" providerId="ADAL" clId="{28A93003-172D-4BE7-9325-E2834D538D56}" dt="2023-01-26T18:01:55.203" v="38" actId="27028"/>
        <pc:sldMkLst>
          <pc:docMk/>
          <pc:sldMk cId="2183830892" sldId="303"/>
        </pc:sldMkLst>
      </pc:sldChg>
      <pc:sldChg chg="add del">
        <pc:chgData name="Forestell, Lindsay CITZ:EX" userId="81cc70f4-c3fc-48d4-a88b-f0841cb5237b" providerId="ADAL" clId="{28A93003-172D-4BE7-9325-E2834D538D56}" dt="2023-01-26T18:02:14.810" v="45"/>
        <pc:sldMkLst>
          <pc:docMk/>
          <pc:sldMk cId="3390921295" sldId="304"/>
        </pc:sldMkLst>
      </pc:sldChg>
      <pc:sldChg chg="add del">
        <pc:chgData name="Forestell, Lindsay CITZ:EX" userId="81cc70f4-c3fc-48d4-a88b-f0841cb5237b" providerId="ADAL" clId="{28A93003-172D-4BE7-9325-E2834D538D56}" dt="2023-01-26T18:02:14.829" v="47"/>
        <pc:sldMkLst>
          <pc:docMk/>
          <pc:sldMk cId="4110750891" sldId="305"/>
        </pc:sldMkLst>
      </pc:sldChg>
      <pc:sldChg chg="add del">
        <pc:chgData name="Forestell, Lindsay CITZ:EX" userId="81cc70f4-c3fc-48d4-a88b-f0841cb5237b" providerId="ADAL" clId="{28A93003-172D-4BE7-9325-E2834D538D56}" dt="2023-01-26T18:02:14.852" v="49"/>
        <pc:sldMkLst>
          <pc:docMk/>
          <pc:sldMk cId="1178439759" sldId="306"/>
        </pc:sldMkLst>
      </pc:sldChg>
      <pc:sldChg chg="add del">
        <pc:chgData name="Forestell, Lindsay CITZ:EX" userId="81cc70f4-c3fc-48d4-a88b-f0841cb5237b" providerId="ADAL" clId="{28A93003-172D-4BE7-9325-E2834D538D56}" dt="2023-01-26T18:02:14.870" v="51"/>
        <pc:sldMkLst>
          <pc:docMk/>
          <pc:sldMk cId="3292884810" sldId="307"/>
        </pc:sldMkLst>
      </pc:sldChg>
      <pc:sldChg chg="add del">
        <pc:chgData name="Forestell, Lindsay CITZ:EX" userId="81cc70f4-c3fc-48d4-a88b-f0841cb5237b" providerId="ADAL" clId="{28A93003-172D-4BE7-9325-E2834D538D56}" dt="2023-01-26T18:02:14.891" v="53"/>
        <pc:sldMkLst>
          <pc:docMk/>
          <pc:sldMk cId="943800905" sldId="308"/>
        </pc:sldMkLst>
      </pc:sldChg>
      <pc:sldChg chg="add del">
        <pc:chgData name="Forestell, Lindsay CITZ:EX" userId="81cc70f4-c3fc-48d4-a88b-f0841cb5237b" providerId="ADAL" clId="{28A93003-172D-4BE7-9325-E2834D538D56}" dt="2023-01-26T18:02:14.915" v="55"/>
        <pc:sldMkLst>
          <pc:docMk/>
          <pc:sldMk cId="2266443793" sldId="309"/>
        </pc:sldMkLst>
      </pc:sldChg>
      <pc:sldChg chg="add del">
        <pc:chgData name="Forestell, Lindsay CITZ:EX" userId="81cc70f4-c3fc-48d4-a88b-f0841cb5237b" providerId="ADAL" clId="{28A93003-172D-4BE7-9325-E2834D538D56}" dt="2023-01-26T18:02:14.938" v="57"/>
        <pc:sldMkLst>
          <pc:docMk/>
          <pc:sldMk cId="3150187443" sldId="310"/>
        </pc:sldMkLst>
      </pc:sldChg>
      <pc:sldChg chg="add del">
        <pc:chgData name="Forestell, Lindsay CITZ:EX" userId="81cc70f4-c3fc-48d4-a88b-f0841cb5237b" providerId="ADAL" clId="{28A93003-172D-4BE7-9325-E2834D538D56}" dt="2023-01-26T18:02:14.957" v="59"/>
        <pc:sldMkLst>
          <pc:docMk/>
          <pc:sldMk cId="191701246" sldId="311"/>
        </pc:sldMkLst>
      </pc:sldChg>
      <pc:sldChg chg="add del">
        <pc:chgData name="Forestell, Lindsay CITZ:EX" userId="81cc70f4-c3fc-48d4-a88b-f0841cb5237b" providerId="ADAL" clId="{28A93003-172D-4BE7-9325-E2834D538D56}" dt="2023-01-26T18:02:14.976" v="61"/>
        <pc:sldMkLst>
          <pc:docMk/>
          <pc:sldMk cId="1012656995" sldId="312"/>
        </pc:sldMkLst>
      </pc:sldChg>
      <pc:sldChg chg="add">
        <pc:chgData name="Forestell, Lindsay CITZ:EX" userId="81cc70f4-c3fc-48d4-a88b-f0841cb5237b" providerId="ADAL" clId="{28A93003-172D-4BE7-9325-E2834D538D56}" dt="2023-01-26T18:02:57.085" v="67"/>
        <pc:sldMkLst>
          <pc:docMk/>
          <pc:sldMk cId="1587586414" sldId="313"/>
        </pc:sldMkLst>
      </pc:sldChg>
      <pc:sldChg chg="add">
        <pc:chgData name="Forestell, Lindsay CITZ:EX" userId="81cc70f4-c3fc-48d4-a88b-f0841cb5237b" providerId="ADAL" clId="{28A93003-172D-4BE7-9325-E2834D538D56}" dt="2023-01-26T18:02:57.119" v="69"/>
        <pc:sldMkLst>
          <pc:docMk/>
          <pc:sldMk cId="2159275755" sldId="314"/>
        </pc:sldMkLst>
      </pc:sldChg>
      <pc:sldChg chg="add">
        <pc:chgData name="Forestell, Lindsay CITZ:EX" userId="81cc70f4-c3fc-48d4-a88b-f0841cb5237b" providerId="ADAL" clId="{28A93003-172D-4BE7-9325-E2834D538D56}" dt="2023-01-26T18:02:57.137" v="71"/>
        <pc:sldMkLst>
          <pc:docMk/>
          <pc:sldMk cId="3235394875" sldId="315"/>
        </pc:sldMkLst>
      </pc:sldChg>
      <pc:sldChg chg="add">
        <pc:chgData name="Forestell, Lindsay CITZ:EX" userId="81cc70f4-c3fc-48d4-a88b-f0841cb5237b" providerId="ADAL" clId="{28A93003-172D-4BE7-9325-E2834D538D56}" dt="2023-01-26T18:02:57.154" v="73"/>
        <pc:sldMkLst>
          <pc:docMk/>
          <pc:sldMk cId="2484857281" sldId="316"/>
        </pc:sldMkLst>
      </pc:sldChg>
      <pc:sldChg chg="add">
        <pc:chgData name="Forestell, Lindsay CITZ:EX" userId="81cc70f4-c3fc-48d4-a88b-f0841cb5237b" providerId="ADAL" clId="{28A93003-172D-4BE7-9325-E2834D538D56}" dt="2023-01-26T18:02:57.174" v="75"/>
        <pc:sldMkLst>
          <pc:docMk/>
          <pc:sldMk cId="3351140588" sldId="317"/>
        </pc:sldMkLst>
      </pc:sldChg>
      <pc:sldChg chg="add">
        <pc:chgData name="Forestell, Lindsay CITZ:EX" userId="81cc70f4-c3fc-48d4-a88b-f0841cb5237b" providerId="ADAL" clId="{28A93003-172D-4BE7-9325-E2834D538D56}" dt="2023-01-26T18:02:57.191" v="77"/>
        <pc:sldMkLst>
          <pc:docMk/>
          <pc:sldMk cId="2683432734" sldId="318"/>
        </pc:sldMkLst>
      </pc:sldChg>
      <pc:sldChg chg="add">
        <pc:chgData name="Forestell, Lindsay CITZ:EX" userId="81cc70f4-c3fc-48d4-a88b-f0841cb5237b" providerId="ADAL" clId="{28A93003-172D-4BE7-9325-E2834D538D56}" dt="2023-01-26T18:02:57.207" v="79"/>
        <pc:sldMkLst>
          <pc:docMk/>
          <pc:sldMk cId="3993887075" sldId="319"/>
        </pc:sldMkLst>
      </pc:sldChg>
      <pc:sldChg chg="add">
        <pc:chgData name="Forestell, Lindsay CITZ:EX" userId="81cc70f4-c3fc-48d4-a88b-f0841cb5237b" providerId="ADAL" clId="{28A93003-172D-4BE7-9325-E2834D538D56}" dt="2023-01-26T18:02:57.224" v="81"/>
        <pc:sldMkLst>
          <pc:docMk/>
          <pc:sldMk cId="1562445610" sldId="320"/>
        </pc:sldMkLst>
      </pc:sldChg>
      <pc:sldChg chg="add">
        <pc:chgData name="Forestell, Lindsay CITZ:EX" userId="81cc70f4-c3fc-48d4-a88b-f0841cb5237b" providerId="ADAL" clId="{28A93003-172D-4BE7-9325-E2834D538D56}" dt="2023-01-26T18:02:57.303" v="83"/>
        <pc:sldMkLst>
          <pc:docMk/>
          <pc:sldMk cId="339851935" sldId="321"/>
        </pc:sldMkLst>
      </pc:sldChg>
      <pc:sldChg chg="add">
        <pc:chgData name="Forestell, Lindsay CITZ:EX" userId="81cc70f4-c3fc-48d4-a88b-f0841cb5237b" providerId="ADAL" clId="{28A93003-172D-4BE7-9325-E2834D538D56}" dt="2023-01-26T18:02:57.320" v="85"/>
        <pc:sldMkLst>
          <pc:docMk/>
          <pc:sldMk cId="2743658775" sldId="322"/>
        </pc:sldMkLst>
      </pc:sldChg>
      <pc:sldChg chg="add">
        <pc:chgData name="Forestell, Lindsay CITZ:EX" userId="81cc70f4-c3fc-48d4-a88b-f0841cb5237b" providerId="ADAL" clId="{28A93003-172D-4BE7-9325-E2834D538D56}" dt="2023-01-26T18:02:57.447" v="87"/>
        <pc:sldMkLst>
          <pc:docMk/>
          <pc:sldMk cId="4269448963" sldId="323"/>
        </pc:sldMkLst>
      </pc:sldChg>
      <pc:sldChg chg="add">
        <pc:chgData name="Forestell, Lindsay CITZ:EX" userId="81cc70f4-c3fc-48d4-a88b-f0841cb5237b" providerId="ADAL" clId="{28A93003-172D-4BE7-9325-E2834D538D56}" dt="2023-01-26T18:02:57.467" v="89"/>
        <pc:sldMkLst>
          <pc:docMk/>
          <pc:sldMk cId="1261132238" sldId="324"/>
        </pc:sldMkLst>
      </pc:sldChg>
      <pc:sldChg chg="add">
        <pc:chgData name="Forestell, Lindsay CITZ:EX" userId="81cc70f4-c3fc-48d4-a88b-f0841cb5237b" providerId="ADAL" clId="{28A93003-172D-4BE7-9325-E2834D538D56}" dt="2023-01-26T18:03:24.654" v="93"/>
        <pc:sldMkLst>
          <pc:docMk/>
          <pc:sldMk cId="2137128364" sldId="325"/>
        </pc:sldMkLst>
      </pc:sldChg>
      <pc:sldChg chg="add">
        <pc:chgData name="Forestell, Lindsay CITZ:EX" userId="81cc70f4-c3fc-48d4-a88b-f0841cb5237b" providerId="ADAL" clId="{28A93003-172D-4BE7-9325-E2834D538D56}" dt="2023-01-26T18:03:24.672" v="95"/>
        <pc:sldMkLst>
          <pc:docMk/>
          <pc:sldMk cId="4088634867" sldId="326"/>
        </pc:sldMkLst>
      </pc:sldChg>
      <pc:sldChg chg="add">
        <pc:chgData name="Forestell, Lindsay CITZ:EX" userId="81cc70f4-c3fc-48d4-a88b-f0841cb5237b" providerId="ADAL" clId="{28A93003-172D-4BE7-9325-E2834D538D56}" dt="2023-01-26T18:03:24.686" v="97"/>
        <pc:sldMkLst>
          <pc:docMk/>
          <pc:sldMk cId="3487461287" sldId="327"/>
        </pc:sldMkLst>
      </pc:sldChg>
      <pc:sldChg chg="add">
        <pc:chgData name="Forestell, Lindsay CITZ:EX" userId="81cc70f4-c3fc-48d4-a88b-f0841cb5237b" providerId="ADAL" clId="{28A93003-172D-4BE7-9325-E2834D538D56}" dt="2023-01-26T18:03:24.701" v="99"/>
        <pc:sldMkLst>
          <pc:docMk/>
          <pc:sldMk cId="2545833744" sldId="328"/>
        </pc:sldMkLst>
      </pc:sldChg>
      <pc:sldChg chg="add">
        <pc:chgData name="Forestell, Lindsay CITZ:EX" userId="81cc70f4-c3fc-48d4-a88b-f0841cb5237b" providerId="ADAL" clId="{28A93003-172D-4BE7-9325-E2834D538D56}" dt="2023-01-26T18:03:24.718" v="101"/>
        <pc:sldMkLst>
          <pc:docMk/>
          <pc:sldMk cId="2624029527" sldId="329"/>
        </pc:sldMkLst>
      </pc:sldChg>
      <pc:sldChg chg="add">
        <pc:chgData name="Forestell, Lindsay CITZ:EX" userId="81cc70f4-c3fc-48d4-a88b-f0841cb5237b" providerId="ADAL" clId="{28A93003-172D-4BE7-9325-E2834D538D56}" dt="2023-01-26T18:03:24.735" v="103"/>
        <pc:sldMkLst>
          <pc:docMk/>
          <pc:sldMk cId="4025594852" sldId="330"/>
        </pc:sldMkLst>
      </pc:sldChg>
      <pc:sldChg chg="add">
        <pc:chgData name="Forestell, Lindsay CITZ:EX" userId="81cc70f4-c3fc-48d4-a88b-f0841cb5237b" providerId="ADAL" clId="{28A93003-172D-4BE7-9325-E2834D538D56}" dt="2023-01-26T18:04:04.427" v="107"/>
        <pc:sldMkLst>
          <pc:docMk/>
          <pc:sldMk cId="2586575938" sldId="331"/>
        </pc:sldMkLst>
      </pc:sldChg>
      <pc:sldChg chg="add">
        <pc:chgData name="Forestell, Lindsay CITZ:EX" userId="81cc70f4-c3fc-48d4-a88b-f0841cb5237b" providerId="ADAL" clId="{28A93003-172D-4BE7-9325-E2834D538D56}" dt="2023-01-26T18:04:04.445" v="109"/>
        <pc:sldMkLst>
          <pc:docMk/>
          <pc:sldMk cId="4291581420" sldId="332"/>
        </pc:sldMkLst>
      </pc:sldChg>
      <pc:sldChg chg="add">
        <pc:chgData name="Forestell, Lindsay CITZ:EX" userId="81cc70f4-c3fc-48d4-a88b-f0841cb5237b" providerId="ADAL" clId="{28A93003-172D-4BE7-9325-E2834D538D56}" dt="2023-01-26T18:04:04.463" v="111"/>
        <pc:sldMkLst>
          <pc:docMk/>
          <pc:sldMk cId="3891598160" sldId="333"/>
        </pc:sldMkLst>
      </pc:sldChg>
      <pc:sldChg chg="add">
        <pc:chgData name="Forestell, Lindsay CITZ:EX" userId="81cc70f4-c3fc-48d4-a88b-f0841cb5237b" providerId="ADAL" clId="{28A93003-172D-4BE7-9325-E2834D538D56}" dt="2023-01-26T18:04:36.155" v="115"/>
        <pc:sldMkLst>
          <pc:docMk/>
          <pc:sldMk cId="963750509" sldId="334"/>
        </pc:sldMkLst>
      </pc:sldChg>
      <pc:sldChg chg="add">
        <pc:chgData name="Forestell, Lindsay CITZ:EX" userId="81cc70f4-c3fc-48d4-a88b-f0841cb5237b" providerId="ADAL" clId="{28A93003-172D-4BE7-9325-E2834D538D56}" dt="2023-01-26T18:04:36.174" v="117"/>
        <pc:sldMkLst>
          <pc:docMk/>
          <pc:sldMk cId="4194307521" sldId="335"/>
        </pc:sldMkLst>
      </pc:sldChg>
      <pc:sldChg chg="add">
        <pc:chgData name="Forestell, Lindsay CITZ:EX" userId="81cc70f4-c3fc-48d4-a88b-f0841cb5237b" providerId="ADAL" clId="{28A93003-172D-4BE7-9325-E2834D538D56}" dt="2023-01-26T18:04:36.195" v="119"/>
        <pc:sldMkLst>
          <pc:docMk/>
          <pc:sldMk cId="3074220283" sldId="336"/>
        </pc:sldMkLst>
      </pc:sldChg>
      <pc:sldChg chg="add">
        <pc:chgData name="Forestell, Lindsay CITZ:EX" userId="81cc70f4-c3fc-48d4-a88b-f0841cb5237b" providerId="ADAL" clId="{28A93003-172D-4BE7-9325-E2834D538D56}" dt="2023-01-26T18:04:36.216" v="121"/>
        <pc:sldMkLst>
          <pc:docMk/>
          <pc:sldMk cId="2727898101" sldId="337"/>
        </pc:sldMkLst>
      </pc:sldChg>
      <pc:sldChg chg="add">
        <pc:chgData name="Forestell, Lindsay CITZ:EX" userId="81cc70f4-c3fc-48d4-a88b-f0841cb5237b" providerId="ADAL" clId="{28A93003-172D-4BE7-9325-E2834D538D56}" dt="2023-01-26T18:04:36.238" v="123"/>
        <pc:sldMkLst>
          <pc:docMk/>
          <pc:sldMk cId="353061735" sldId="338"/>
        </pc:sldMkLst>
      </pc:sldChg>
      <pc:sldChg chg="add">
        <pc:chgData name="Forestell, Lindsay CITZ:EX" userId="81cc70f4-c3fc-48d4-a88b-f0841cb5237b" providerId="ADAL" clId="{28A93003-172D-4BE7-9325-E2834D538D56}" dt="2023-01-26T18:05:02.071" v="127"/>
        <pc:sldMkLst>
          <pc:docMk/>
          <pc:sldMk cId="244235958" sldId="339"/>
        </pc:sldMkLst>
      </pc:sldChg>
      <pc:sldChg chg="add">
        <pc:chgData name="Forestell, Lindsay CITZ:EX" userId="81cc70f4-c3fc-48d4-a88b-f0841cb5237b" providerId="ADAL" clId="{28A93003-172D-4BE7-9325-E2834D538D56}" dt="2023-01-26T18:05:02.090" v="129"/>
        <pc:sldMkLst>
          <pc:docMk/>
          <pc:sldMk cId="1507538102" sldId="340"/>
        </pc:sldMkLst>
      </pc:sldChg>
      <pc:sldChg chg="add">
        <pc:chgData name="Forestell, Lindsay CITZ:EX" userId="81cc70f4-c3fc-48d4-a88b-f0841cb5237b" providerId="ADAL" clId="{28A93003-172D-4BE7-9325-E2834D538D56}" dt="2023-01-26T18:05:02.111" v="131"/>
        <pc:sldMkLst>
          <pc:docMk/>
          <pc:sldMk cId="2127259510" sldId="341"/>
        </pc:sldMkLst>
      </pc:sldChg>
      <pc:sldChg chg="add">
        <pc:chgData name="Forestell, Lindsay CITZ:EX" userId="81cc70f4-c3fc-48d4-a88b-f0841cb5237b" providerId="ADAL" clId="{28A93003-172D-4BE7-9325-E2834D538D56}" dt="2023-01-26T18:05:02.127" v="133"/>
        <pc:sldMkLst>
          <pc:docMk/>
          <pc:sldMk cId="3215089394" sldId="342"/>
        </pc:sldMkLst>
      </pc:sldChg>
      <pc:sldChg chg="add">
        <pc:chgData name="Forestell, Lindsay CITZ:EX" userId="81cc70f4-c3fc-48d4-a88b-f0841cb5237b" providerId="ADAL" clId="{28A93003-172D-4BE7-9325-E2834D538D56}" dt="2023-01-26T18:05:02.145" v="135"/>
        <pc:sldMkLst>
          <pc:docMk/>
          <pc:sldMk cId="3642795861" sldId="343"/>
        </pc:sldMkLst>
      </pc:sldChg>
      <pc:sldChg chg="add">
        <pc:chgData name="Forestell, Lindsay CITZ:EX" userId="81cc70f4-c3fc-48d4-a88b-f0841cb5237b" providerId="ADAL" clId="{28A93003-172D-4BE7-9325-E2834D538D56}" dt="2023-01-26T18:05:02.164" v="137"/>
        <pc:sldMkLst>
          <pc:docMk/>
          <pc:sldMk cId="1202170918" sldId="344"/>
        </pc:sldMkLst>
      </pc:sldChg>
      <pc:sldChg chg="add">
        <pc:chgData name="Forestell, Lindsay CITZ:EX" userId="81cc70f4-c3fc-48d4-a88b-f0841cb5237b" providerId="ADAL" clId="{28A93003-172D-4BE7-9325-E2834D538D56}" dt="2023-01-26T18:05:02.180" v="139"/>
        <pc:sldMkLst>
          <pc:docMk/>
          <pc:sldMk cId="2754066929" sldId="345"/>
        </pc:sldMkLst>
      </pc:sldChg>
      <pc:sldChg chg="add">
        <pc:chgData name="Forestell, Lindsay CITZ:EX" userId="81cc70f4-c3fc-48d4-a88b-f0841cb5237b" providerId="ADAL" clId="{28A93003-172D-4BE7-9325-E2834D538D56}" dt="2023-01-26T18:05:02.196" v="141"/>
        <pc:sldMkLst>
          <pc:docMk/>
          <pc:sldMk cId="2843643575" sldId="346"/>
        </pc:sldMkLst>
      </pc:sldChg>
      <pc:sldChg chg="add">
        <pc:chgData name="Forestell, Lindsay CITZ:EX" userId="81cc70f4-c3fc-48d4-a88b-f0841cb5237b" providerId="ADAL" clId="{28A93003-172D-4BE7-9325-E2834D538D56}" dt="2023-01-26T18:05:02.217" v="143"/>
        <pc:sldMkLst>
          <pc:docMk/>
          <pc:sldMk cId="369940394" sldId="347"/>
        </pc:sldMkLst>
      </pc:sldChg>
      <pc:sldChg chg="add">
        <pc:chgData name="Forestell, Lindsay CITZ:EX" userId="81cc70f4-c3fc-48d4-a88b-f0841cb5237b" providerId="ADAL" clId="{28A93003-172D-4BE7-9325-E2834D538D56}" dt="2023-01-26T18:05:02.233" v="145"/>
        <pc:sldMkLst>
          <pc:docMk/>
          <pc:sldMk cId="2598394380" sldId="348"/>
        </pc:sldMkLst>
      </pc:sldChg>
      <pc:sldChg chg="add">
        <pc:chgData name="Forestell, Lindsay CITZ:EX" userId="81cc70f4-c3fc-48d4-a88b-f0841cb5237b" providerId="ADAL" clId="{28A93003-172D-4BE7-9325-E2834D538D56}" dt="2023-01-26T18:05:02.364" v="147"/>
        <pc:sldMkLst>
          <pc:docMk/>
          <pc:sldMk cId="3551876325" sldId="349"/>
        </pc:sldMkLst>
      </pc:sldChg>
      <pc:sldChg chg="add">
        <pc:chgData name="Forestell, Lindsay CITZ:EX" userId="81cc70f4-c3fc-48d4-a88b-f0841cb5237b" providerId="ADAL" clId="{28A93003-172D-4BE7-9325-E2834D538D56}" dt="2023-01-26T18:05:02.385" v="149"/>
        <pc:sldMkLst>
          <pc:docMk/>
          <pc:sldMk cId="2207410924" sldId="350"/>
        </pc:sldMkLst>
      </pc:sldChg>
      <pc:sldMasterChg chg="add addSldLayout">
        <pc:chgData name="Forestell, Lindsay CITZ:EX" userId="81cc70f4-c3fc-48d4-a88b-f0841cb5237b" providerId="ADAL" clId="{28A93003-172D-4BE7-9325-E2834D538D56}" dt="2023-01-26T18:02:57.174" v="74" actId="27028"/>
        <pc:sldMasterMkLst>
          <pc:docMk/>
          <pc:sldMasterMk cId="778058238" sldId="2147483648"/>
        </pc:sldMasterMkLst>
        <pc:sldLayoutChg chg="add">
          <pc:chgData name="Forestell, Lindsay CITZ:EX" userId="81cc70f4-c3fc-48d4-a88b-f0841cb5237b" providerId="ADAL" clId="{28A93003-172D-4BE7-9325-E2834D538D56}" dt="2023-01-26T18:02:57.119" v="68" actId="27028"/>
          <pc:sldLayoutMkLst>
            <pc:docMk/>
            <pc:sldMasterMk cId="778058238" sldId="2147483648"/>
            <pc:sldLayoutMk cId="3740170187" sldId="2147483650"/>
          </pc:sldLayoutMkLst>
        </pc:sldLayoutChg>
        <pc:sldLayoutChg chg="add">
          <pc:chgData name="Forestell, Lindsay CITZ:EX" userId="81cc70f4-c3fc-48d4-a88b-f0841cb5237b" providerId="ADAL" clId="{28A93003-172D-4BE7-9325-E2834D538D56}" dt="2023-01-26T18:02:57.174" v="74" actId="27028"/>
          <pc:sldLayoutMkLst>
            <pc:docMk/>
            <pc:sldMasterMk cId="778058238" sldId="2147483648"/>
            <pc:sldLayoutMk cId="1203092050" sldId="2147483653"/>
          </pc:sldLayoutMkLst>
        </pc:sldLayoutChg>
      </pc:sldMasterChg>
      <pc:sldMasterChg chg="replId modSldLayout">
        <pc:chgData name="Forestell, Lindsay CITZ:EX" userId="81cc70f4-c3fc-48d4-a88b-f0841cb5237b" providerId="ADAL" clId="{28A93003-172D-4BE7-9325-E2834D538D56}" dt="2023-01-26T18:02:57.174" v="74" actId="27028"/>
        <pc:sldMasterMkLst>
          <pc:docMk/>
          <pc:sldMasterMk cId="79782842" sldId="2147483684"/>
        </pc:sldMasterMkLst>
        <pc:sldLayoutChg chg="replId">
          <pc:chgData name="Forestell, Lindsay CITZ:EX" userId="81cc70f4-c3fc-48d4-a88b-f0841cb5237b" providerId="ADAL" clId="{28A93003-172D-4BE7-9325-E2834D538D56}" dt="2023-01-26T18:02:57.119" v="68" actId="27028"/>
          <pc:sldLayoutMkLst>
            <pc:docMk/>
            <pc:sldMasterMk cId="79782842" sldId="2147483684"/>
            <pc:sldLayoutMk cId="1433175765" sldId="2147483685"/>
          </pc:sldLayoutMkLst>
        </pc:sldLayoutChg>
        <pc:sldLayoutChg chg="replId">
          <pc:chgData name="Forestell, Lindsay CITZ:EX" userId="81cc70f4-c3fc-48d4-a88b-f0841cb5237b" providerId="ADAL" clId="{28A93003-172D-4BE7-9325-E2834D538D56}" dt="2023-01-26T18:02:57.174" v="74" actId="27028"/>
          <pc:sldLayoutMkLst>
            <pc:docMk/>
            <pc:sldMasterMk cId="79782842" sldId="2147483684"/>
            <pc:sldLayoutMk cId="3956601904" sldId="2147483686"/>
          </pc:sldLayoutMkLst>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4CE428D-485F-4ED0-B0F0-A5D542967A87}"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9725F43B-6BAD-42AE-ACB6-BCDF17C50C90}">
      <dgm:prSet phldrT="[Text]"/>
      <dgm:spPr>
        <a:solidFill>
          <a:srgbClr val="5A4834"/>
        </a:solidFill>
        <a:ln>
          <a:solidFill>
            <a:srgbClr val="5A4834"/>
          </a:solidFill>
        </a:ln>
      </dgm:spPr>
      <dgm:t>
        <a:bodyPr/>
        <a:lstStyle/>
        <a:p>
          <a:r>
            <a:rPr lang="en-CA" dirty="0"/>
            <a:t>Attributes</a:t>
          </a:r>
          <a:endParaRPr lang="en-US" dirty="0"/>
        </a:p>
      </dgm:t>
    </dgm:pt>
    <dgm:pt modelId="{6667C85B-2173-4130-9B31-0346D2C8D30C}" type="parTrans" cxnId="{E7F2FA61-68B8-4CD0-94FD-EB52A64596FC}">
      <dgm:prSet/>
      <dgm:spPr/>
      <dgm:t>
        <a:bodyPr/>
        <a:lstStyle/>
        <a:p>
          <a:endParaRPr lang="en-US"/>
        </a:p>
      </dgm:t>
    </dgm:pt>
    <dgm:pt modelId="{D7B271A3-4921-4AB8-8CD5-C6767612403B}" type="sibTrans" cxnId="{E7F2FA61-68B8-4CD0-94FD-EB52A64596FC}">
      <dgm:prSet/>
      <dgm:spPr/>
      <dgm:t>
        <a:bodyPr/>
        <a:lstStyle/>
        <a:p>
          <a:endParaRPr lang="en-US"/>
        </a:p>
      </dgm:t>
    </dgm:pt>
    <dgm:pt modelId="{30126000-5009-4666-B0E4-EA04941E04CE}">
      <dgm:prSet phldrT="[Text]"/>
      <dgm:spPr>
        <a:solidFill>
          <a:srgbClr val="5A4834"/>
        </a:solidFill>
        <a:ln>
          <a:solidFill>
            <a:srgbClr val="5A4834"/>
          </a:solidFill>
        </a:ln>
      </dgm:spPr>
      <dgm:t>
        <a:bodyPr/>
        <a:lstStyle/>
        <a:p>
          <a:r>
            <a:rPr lang="en-CA" dirty="0"/>
            <a:t>Methods</a:t>
          </a:r>
          <a:endParaRPr lang="en-US" dirty="0"/>
        </a:p>
      </dgm:t>
    </dgm:pt>
    <dgm:pt modelId="{B6AED751-686F-4369-AE17-3AF024B1292E}" type="parTrans" cxnId="{82669CF1-5CA1-4567-8A13-86B0E5ED2E70}">
      <dgm:prSet/>
      <dgm:spPr/>
      <dgm:t>
        <a:bodyPr/>
        <a:lstStyle/>
        <a:p>
          <a:endParaRPr lang="en-US"/>
        </a:p>
      </dgm:t>
    </dgm:pt>
    <dgm:pt modelId="{B675D743-C2DA-4C22-B431-4B9DDE24FE51}" type="sibTrans" cxnId="{82669CF1-5CA1-4567-8A13-86B0E5ED2E70}">
      <dgm:prSet/>
      <dgm:spPr/>
      <dgm:t>
        <a:bodyPr/>
        <a:lstStyle/>
        <a:p>
          <a:endParaRPr lang="en-US"/>
        </a:p>
      </dgm:t>
    </dgm:pt>
    <dgm:pt modelId="{EBA0DE6A-918B-4962-A039-E9F60E5A67FE}">
      <dgm:prSet phldrT="[Text]"/>
      <dgm:spPr>
        <a:solidFill>
          <a:srgbClr val="DFDCDF"/>
        </a:solidFill>
      </dgm:spPr>
      <dgm:t>
        <a:bodyPr/>
        <a:lstStyle/>
        <a:p>
          <a:r>
            <a:rPr lang="en-CA" dirty="0"/>
            <a:t>weight: 19 lbs</a:t>
          </a:r>
          <a:endParaRPr lang="en-US" dirty="0"/>
        </a:p>
      </dgm:t>
    </dgm:pt>
    <dgm:pt modelId="{03274230-FC49-41A7-ABD6-3EAA9838190C}" type="parTrans" cxnId="{2498EC00-1C4E-4628-9112-CA40D505BCDC}">
      <dgm:prSet/>
      <dgm:spPr/>
      <dgm:t>
        <a:bodyPr/>
        <a:lstStyle/>
        <a:p>
          <a:endParaRPr lang="en-US"/>
        </a:p>
      </dgm:t>
    </dgm:pt>
    <dgm:pt modelId="{6A0DC75C-4FB0-48B4-9B29-CC02AE402041}" type="sibTrans" cxnId="{2498EC00-1C4E-4628-9112-CA40D505BCDC}">
      <dgm:prSet/>
      <dgm:spPr/>
      <dgm:t>
        <a:bodyPr/>
        <a:lstStyle/>
        <a:p>
          <a:endParaRPr lang="en-US"/>
        </a:p>
      </dgm:t>
    </dgm:pt>
    <dgm:pt modelId="{E823FD01-F847-463B-9249-E2F7FFC17E07}">
      <dgm:prSet phldrT="[Text]"/>
      <dgm:spPr>
        <a:solidFill>
          <a:srgbClr val="DFDCDF"/>
        </a:solidFill>
      </dgm:spPr>
      <dgm:t>
        <a:bodyPr/>
        <a:lstStyle/>
        <a:p>
          <a:r>
            <a:rPr lang="en-US" dirty="0"/>
            <a:t>number_of_legs: 4</a:t>
          </a:r>
        </a:p>
      </dgm:t>
    </dgm:pt>
    <dgm:pt modelId="{D38F7AAC-54F4-4D37-B2B6-8F2EA2561476}" type="parTrans" cxnId="{5417E050-D5AD-4190-930F-B9C1C9A5105C}">
      <dgm:prSet/>
      <dgm:spPr/>
      <dgm:t>
        <a:bodyPr/>
        <a:lstStyle/>
        <a:p>
          <a:endParaRPr lang="en-US"/>
        </a:p>
      </dgm:t>
    </dgm:pt>
    <dgm:pt modelId="{1E32297D-B9C8-4E09-920C-4887B90A4BE8}" type="sibTrans" cxnId="{5417E050-D5AD-4190-930F-B9C1C9A5105C}">
      <dgm:prSet/>
      <dgm:spPr/>
      <dgm:t>
        <a:bodyPr/>
        <a:lstStyle/>
        <a:p>
          <a:endParaRPr lang="en-US"/>
        </a:p>
      </dgm:t>
    </dgm:pt>
    <dgm:pt modelId="{CB87AE36-49AE-4E35-B5F6-67FBCB5C4B64}">
      <dgm:prSet phldrT="[Text]"/>
      <dgm:spPr>
        <a:solidFill>
          <a:srgbClr val="DFDCDF"/>
        </a:solidFill>
      </dgm:spPr>
      <dgm:t>
        <a:bodyPr/>
        <a:lstStyle/>
        <a:p>
          <a:r>
            <a:rPr lang="en-US" dirty="0"/>
            <a:t>predatory_instinct: True</a:t>
          </a:r>
        </a:p>
      </dgm:t>
    </dgm:pt>
    <dgm:pt modelId="{49216B96-9B36-470F-9D7F-15E9B5C153A0}" type="parTrans" cxnId="{7DC0AE9E-DE98-478A-8D2C-5A79BDC576C6}">
      <dgm:prSet/>
      <dgm:spPr/>
      <dgm:t>
        <a:bodyPr/>
        <a:lstStyle/>
        <a:p>
          <a:endParaRPr lang="en-US"/>
        </a:p>
      </dgm:t>
    </dgm:pt>
    <dgm:pt modelId="{79D6FAE3-03CA-4EA4-B935-DF3D20817B40}" type="sibTrans" cxnId="{7DC0AE9E-DE98-478A-8D2C-5A79BDC576C6}">
      <dgm:prSet/>
      <dgm:spPr/>
      <dgm:t>
        <a:bodyPr/>
        <a:lstStyle/>
        <a:p>
          <a:endParaRPr lang="en-US"/>
        </a:p>
      </dgm:t>
    </dgm:pt>
    <dgm:pt modelId="{E585FB0F-5FAA-41C3-8B3E-4965A6615D6A}">
      <dgm:prSet phldrT="[Text]"/>
      <dgm:spPr>
        <a:solidFill>
          <a:srgbClr val="DFDCDF"/>
        </a:solidFill>
      </dgm:spPr>
      <dgm:t>
        <a:bodyPr/>
        <a:lstStyle/>
        <a:p>
          <a:r>
            <a:rPr lang="en-CA" dirty="0"/>
            <a:t>meow()</a:t>
          </a:r>
          <a:endParaRPr lang="en-US" dirty="0"/>
        </a:p>
      </dgm:t>
    </dgm:pt>
    <dgm:pt modelId="{43E89D2A-A7C2-45EC-9FAA-BE1461B0DA5D}" type="parTrans" cxnId="{0E1FF794-F75D-4495-9DEA-09D65F386254}">
      <dgm:prSet/>
      <dgm:spPr/>
      <dgm:t>
        <a:bodyPr/>
        <a:lstStyle/>
        <a:p>
          <a:endParaRPr lang="en-US"/>
        </a:p>
      </dgm:t>
    </dgm:pt>
    <dgm:pt modelId="{9053CC90-4D5B-401C-A597-A8ADC47C7A76}" type="sibTrans" cxnId="{0E1FF794-F75D-4495-9DEA-09D65F386254}">
      <dgm:prSet/>
      <dgm:spPr/>
      <dgm:t>
        <a:bodyPr/>
        <a:lstStyle/>
        <a:p>
          <a:endParaRPr lang="en-US"/>
        </a:p>
      </dgm:t>
    </dgm:pt>
    <dgm:pt modelId="{3943587E-628B-4B09-8BB7-2BD07AC56A20}">
      <dgm:prSet phldrT="[Text]"/>
      <dgm:spPr>
        <a:solidFill>
          <a:srgbClr val="DFDCDF"/>
        </a:solidFill>
      </dgm:spPr>
      <dgm:t>
        <a:bodyPr/>
        <a:lstStyle/>
        <a:p>
          <a:r>
            <a:rPr lang="en-CA" dirty="0"/>
            <a:t>eat()</a:t>
          </a:r>
          <a:endParaRPr lang="en-US" dirty="0"/>
        </a:p>
      </dgm:t>
    </dgm:pt>
    <dgm:pt modelId="{E5688BA9-7299-4AFF-84CF-4BF9BB4255A2}" type="parTrans" cxnId="{A51E4A06-6C12-4E11-A064-901ECF0A01D0}">
      <dgm:prSet/>
      <dgm:spPr/>
      <dgm:t>
        <a:bodyPr/>
        <a:lstStyle/>
        <a:p>
          <a:endParaRPr lang="en-US"/>
        </a:p>
      </dgm:t>
    </dgm:pt>
    <dgm:pt modelId="{A5DB2BF1-BCD4-482F-9B16-B9E97556A6D3}" type="sibTrans" cxnId="{A51E4A06-6C12-4E11-A064-901ECF0A01D0}">
      <dgm:prSet/>
      <dgm:spPr/>
      <dgm:t>
        <a:bodyPr/>
        <a:lstStyle/>
        <a:p>
          <a:endParaRPr lang="en-US"/>
        </a:p>
      </dgm:t>
    </dgm:pt>
    <dgm:pt modelId="{CACE4010-50FC-4682-B69E-F05E46866B99}">
      <dgm:prSet phldrT="[Text]"/>
      <dgm:spPr>
        <a:solidFill>
          <a:srgbClr val="DFDCDF"/>
        </a:solidFill>
      </dgm:spPr>
      <dgm:t>
        <a:bodyPr/>
        <a:lstStyle/>
        <a:p>
          <a:r>
            <a:rPr lang="en-CA" dirty="0"/>
            <a:t>sleep()</a:t>
          </a:r>
          <a:endParaRPr lang="en-US" dirty="0"/>
        </a:p>
      </dgm:t>
    </dgm:pt>
    <dgm:pt modelId="{B4110FB3-05D3-44C2-A4F7-EB0C6E53CD44}" type="parTrans" cxnId="{9A12AC19-C028-4189-A460-54762AD878FA}">
      <dgm:prSet/>
      <dgm:spPr/>
      <dgm:t>
        <a:bodyPr/>
        <a:lstStyle/>
        <a:p>
          <a:endParaRPr lang="en-US"/>
        </a:p>
      </dgm:t>
    </dgm:pt>
    <dgm:pt modelId="{7C3D1BD7-2AFE-4072-B3BC-3B9503963387}" type="sibTrans" cxnId="{9A12AC19-C028-4189-A460-54762AD878FA}">
      <dgm:prSet/>
      <dgm:spPr/>
      <dgm:t>
        <a:bodyPr/>
        <a:lstStyle/>
        <a:p>
          <a:endParaRPr lang="en-US"/>
        </a:p>
      </dgm:t>
    </dgm:pt>
    <dgm:pt modelId="{22C93061-09B6-41F9-B61F-25991357AD8D}">
      <dgm:prSet phldrT="[Text]"/>
      <dgm:spPr>
        <a:solidFill>
          <a:srgbClr val="DFDCDF"/>
        </a:solidFill>
      </dgm:spPr>
      <dgm:t>
        <a:bodyPr/>
        <a:lstStyle/>
        <a:p>
          <a:r>
            <a:rPr lang="en-CA" dirty="0"/>
            <a:t>enter_room()</a:t>
          </a:r>
          <a:endParaRPr lang="en-US" dirty="0"/>
        </a:p>
      </dgm:t>
    </dgm:pt>
    <dgm:pt modelId="{66668D2B-284B-462C-91B3-29E5F907F8DA}" type="parTrans" cxnId="{C3A20FB1-7637-4248-A45D-7268B3913FC4}">
      <dgm:prSet/>
      <dgm:spPr/>
      <dgm:t>
        <a:bodyPr/>
        <a:lstStyle/>
        <a:p>
          <a:endParaRPr lang="en-US"/>
        </a:p>
      </dgm:t>
    </dgm:pt>
    <dgm:pt modelId="{7FF21593-E0DD-4BF9-B25F-9924C123207A}" type="sibTrans" cxnId="{C3A20FB1-7637-4248-A45D-7268B3913FC4}">
      <dgm:prSet/>
      <dgm:spPr/>
      <dgm:t>
        <a:bodyPr/>
        <a:lstStyle/>
        <a:p>
          <a:endParaRPr lang="en-US"/>
        </a:p>
      </dgm:t>
    </dgm:pt>
    <dgm:pt modelId="{7796A0B4-E680-4BCC-A11C-3683555E8187}">
      <dgm:prSet phldrT="[Text]"/>
      <dgm:spPr>
        <a:solidFill>
          <a:srgbClr val="DFDCDF"/>
        </a:solidFill>
      </dgm:spPr>
      <dgm:t>
        <a:bodyPr/>
        <a:lstStyle/>
        <a:p>
          <a:r>
            <a:rPr lang="en-CA" dirty="0"/>
            <a:t>exit_room()</a:t>
          </a:r>
          <a:endParaRPr lang="en-US" dirty="0"/>
        </a:p>
      </dgm:t>
    </dgm:pt>
    <dgm:pt modelId="{92D3A441-06D0-477B-AE8D-1549D0A3959D}" type="parTrans" cxnId="{F9F401B5-6D46-4615-B5D5-55F171BDD9AF}">
      <dgm:prSet/>
      <dgm:spPr/>
      <dgm:t>
        <a:bodyPr/>
        <a:lstStyle/>
        <a:p>
          <a:endParaRPr lang="en-US"/>
        </a:p>
      </dgm:t>
    </dgm:pt>
    <dgm:pt modelId="{C07319E2-3E76-4651-ADA1-6DF05340C098}" type="sibTrans" cxnId="{F9F401B5-6D46-4615-B5D5-55F171BDD9AF}">
      <dgm:prSet/>
      <dgm:spPr/>
      <dgm:t>
        <a:bodyPr/>
        <a:lstStyle/>
        <a:p>
          <a:endParaRPr lang="en-US"/>
        </a:p>
      </dgm:t>
    </dgm:pt>
    <dgm:pt modelId="{C2E3D9FC-00C3-47AB-9FB0-5DF5837A6EE2}">
      <dgm:prSet phldrT="[Text]"/>
      <dgm:spPr>
        <a:solidFill>
          <a:srgbClr val="DFDCDF"/>
        </a:solidFill>
      </dgm:spPr>
      <dgm:t>
        <a:bodyPr/>
        <a:lstStyle/>
        <a:p>
          <a:r>
            <a:rPr lang="en-CA" dirty="0"/>
            <a:t>name: Coco</a:t>
          </a:r>
          <a:endParaRPr lang="en-US" dirty="0"/>
        </a:p>
      </dgm:t>
    </dgm:pt>
    <dgm:pt modelId="{D7C87C7E-69A4-4E94-B4A4-3DAFD7498051}" type="parTrans" cxnId="{0EBE0A88-FF8F-4F67-B371-4D63DA9F0E4C}">
      <dgm:prSet/>
      <dgm:spPr/>
      <dgm:t>
        <a:bodyPr/>
        <a:lstStyle/>
        <a:p>
          <a:endParaRPr lang="en-US"/>
        </a:p>
      </dgm:t>
    </dgm:pt>
    <dgm:pt modelId="{F37117AD-9133-4FC8-8809-EBB6879A26E9}" type="sibTrans" cxnId="{0EBE0A88-FF8F-4F67-B371-4D63DA9F0E4C}">
      <dgm:prSet/>
      <dgm:spPr/>
      <dgm:t>
        <a:bodyPr/>
        <a:lstStyle/>
        <a:p>
          <a:endParaRPr lang="en-US"/>
        </a:p>
      </dgm:t>
    </dgm:pt>
    <dgm:pt modelId="{E246F745-E32C-4F2F-A1D5-3BC65C64F8B2}">
      <dgm:prSet phldrT="[Text]"/>
      <dgm:spPr>
        <a:solidFill>
          <a:srgbClr val="DFDCDF"/>
        </a:solidFill>
      </dgm:spPr>
      <dgm:t>
        <a:bodyPr/>
        <a:lstStyle/>
        <a:p>
          <a:r>
            <a:rPr lang="en-CA" dirty="0"/>
            <a:t>play()</a:t>
          </a:r>
          <a:endParaRPr lang="en-US" dirty="0"/>
        </a:p>
      </dgm:t>
    </dgm:pt>
    <dgm:pt modelId="{12629F78-9FBE-424D-983F-2856C39D1315}" type="parTrans" cxnId="{2E4CD4A1-B5D7-4E11-9B55-9739A013CB8B}">
      <dgm:prSet/>
      <dgm:spPr/>
      <dgm:t>
        <a:bodyPr/>
        <a:lstStyle/>
        <a:p>
          <a:endParaRPr lang="en-US"/>
        </a:p>
      </dgm:t>
    </dgm:pt>
    <dgm:pt modelId="{9FCCFE89-D238-42D2-A6D8-8A3078E1A6EF}" type="sibTrans" cxnId="{2E4CD4A1-B5D7-4E11-9B55-9739A013CB8B}">
      <dgm:prSet/>
      <dgm:spPr/>
      <dgm:t>
        <a:bodyPr/>
        <a:lstStyle/>
        <a:p>
          <a:endParaRPr lang="en-US"/>
        </a:p>
      </dgm:t>
    </dgm:pt>
    <dgm:pt modelId="{7E8782FC-B56C-460D-8ECD-4BAB869B52CF}">
      <dgm:prSet phldrT="[Text]"/>
      <dgm:spPr>
        <a:solidFill>
          <a:srgbClr val="DFDCDF"/>
        </a:solidFill>
      </dgm:spPr>
      <dgm:t>
        <a:bodyPr/>
        <a:lstStyle/>
        <a:p>
          <a:r>
            <a:rPr lang="en-CA" dirty="0"/>
            <a:t>type: calico</a:t>
          </a:r>
          <a:endParaRPr lang="en-US" dirty="0"/>
        </a:p>
      </dgm:t>
    </dgm:pt>
    <dgm:pt modelId="{D0A57301-6A0D-4DE8-AA58-4DFAD5D713A4}" type="parTrans" cxnId="{7069C2EE-3445-4F48-8E94-89881150B24E}">
      <dgm:prSet/>
      <dgm:spPr/>
      <dgm:t>
        <a:bodyPr/>
        <a:lstStyle/>
        <a:p>
          <a:endParaRPr lang="en-US"/>
        </a:p>
      </dgm:t>
    </dgm:pt>
    <dgm:pt modelId="{F1A32037-F15D-4E0F-937E-225FFC51B74D}" type="sibTrans" cxnId="{7069C2EE-3445-4F48-8E94-89881150B24E}">
      <dgm:prSet/>
      <dgm:spPr/>
      <dgm:t>
        <a:bodyPr/>
        <a:lstStyle/>
        <a:p>
          <a:endParaRPr lang="en-US"/>
        </a:p>
      </dgm:t>
    </dgm:pt>
    <dgm:pt modelId="{D7AC600F-29C2-46D5-BC80-95544B0D6F21}" type="pres">
      <dgm:prSet presAssocID="{34CE428D-485F-4ED0-B0F0-A5D542967A87}" presName="Name0" presStyleCnt="0">
        <dgm:presLayoutVars>
          <dgm:dir/>
          <dgm:animLvl val="lvl"/>
          <dgm:resizeHandles val="exact"/>
        </dgm:presLayoutVars>
      </dgm:prSet>
      <dgm:spPr/>
    </dgm:pt>
    <dgm:pt modelId="{25C1E35B-57A1-44D1-9ED3-D3B0FADBB86C}" type="pres">
      <dgm:prSet presAssocID="{9725F43B-6BAD-42AE-ACB6-BCDF17C50C90}" presName="composite" presStyleCnt="0"/>
      <dgm:spPr/>
    </dgm:pt>
    <dgm:pt modelId="{8F872364-148D-4C41-86CA-50FA636B1925}" type="pres">
      <dgm:prSet presAssocID="{9725F43B-6BAD-42AE-ACB6-BCDF17C50C90}" presName="parTx" presStyleLbl="alignNode1" presStyleIdx="0" presStyleCnt="2">
        <dgm:presLayoutVars>
          <dgm:chMax val="0"/>
          <dgm:chPref val="0"/>
          <dgm:bulletEnabled val="1"/>
        </dgm:presLayoutVars>
      </dgm:prSet>
      <dgm:spPr/>
    </dgm:pt>
    <dgm:pt modelId="{9EB25BDC-9B97-4896-88FA-AE58FEFB12AE}" type="pres">
      <dgm:prSet presAssocID="{9725F43B-6BAD-42AE-ACB6-BCDF17C50C90}" presName="desTx" presStyleLbl="alignAccFollowNode1" presStyleIdx="0" presStyleCnt="2">
        <dgm:presLayoutVars>
          <dgm:bulletEnabled val="1"/>
        </dgm:presLayoutVars>
      </dgm:prSet>
      <dgm:spPr/>
    </dgm:pt>
    <dgm:pt modelId="{33025886-F83B-4F5C-9797-EDCDCAD52335}" type="pres">
      <dgm:prSet presAssocID="{D7B271A3-4921-4AB8-8CD5-C6767612403B}" presName="space" presStyleCnt="0"/>
      <dgm:spPr/>
    </dgm:pt>
    <dgm:pt modelId="{2A98C158-01F5-4657-A58A-75FBB1B53E0A}" type="pres">
      <dgm:prSet presAssocID="{30126000-5009-4666-B0E4-EA04941E04CE}" presName="composite" presStyleCnt="0"/>
      <dgm:spPr/>
    </dgm:pt>
    <dgm:pt modelId="{0F8B5740-4DE5-4FDC-B041-D76EDD212029}" type="pres">
      <dgm:prSet presAssocID="{30126000-5009-4666-B0E4-EA04941E04CE}" presName="parTx" presStyleLbl="alignNode1" presStyleIdx="1" presStyleCnt="2">
        <dgm:presLayoutVars>
          <dgm:chMax val="0"/>
          <dgm:chPref val="0"/>
          <dgm:bulletEnabled val="1"/>
        </dgm:presLayoutVars>
      </dgm:prSet>
      <dgm:spPr/>
    </dgm:pt>
    <dgm:pt modelId="{174935AA-DD25-4702-94C7-E071DCEB0C5F}" type="pres">
      <dgm:prSet presAssocID="{30126000-5009-4666-B0E4-EA04941E04CE}" presName="desTx" presStyleLbl="alignAccFollowNode1" presStyleIdx="1" presStyleCnt="2">
        <dgm:presLayoutVars>
          <dgm:bulletEnabled val="1"/>
        </dgm:presLayoutVars>
      </dgm:prSet>
      <dgm:spPr/>
    </dgm:pt>
  </dgm:ptLst>
  <dgm:cxnLst>
    <dgm:cxn modelId="{2498EC00-1C4E-4628-9112-CA40D505BCDC}" srcId="{9725F43B-6BAD-42AE-ACB6-BCDF17C50C90}" destId="{EBA0DE6A-918B-4962-A039-E9F60E5A67FE}" srcOrd="1" destOrd="0" parTransId="{03274230-FC49-41A7-ABD6-3EAA9838190C}" sibTransId="{6A0DC75C-4FB0-48B4-9B29-CC02AE402041}"/>
    <dgm:cxn modelId="{A51E4A06-6C12-4E11-A064-901ECF0A01D0}" srcId="{30126000-5009-4666-B0E4-EA04941E04CE}" destId="{3943587E-628B-4B09-8BB7-2BD07AC56A20}" srcOrd="1" destOrd="0" parTransId="{E5688BA9-7299-4AFF-84CF-4BF9BB4255A2}" sibTransId="{A5DB2BF1-BCD4-482F-9B16-B9E97556A6D3}"/>
    <dgm:cxn modelId="{3462BF0A-1D92-4A44-8F18-BC08B29C4146}" type="presOf" srcId="{30126000-5009-4666-B0E4-EA04941E04CE}" destId="{0F8B5740-4DE5-4FDC-B041-D76EDD212029}" srcOrd="0" destOrd="0" presId="urn:microsoft.com/office/officeart/2005/8/layout/hList1"/>
    <dgm:cxn modelId="{FBA2640D-026C-4B4F-9E25-AB90541A162D}" type="presOf" srcId="{E246F745-E32C-4F2F-A1D5-3BC65C64F8B2}" destId="{174935AA-DD25-4702-94C7-E071DCEB0C5F}" srcOrd="0" destOrd="3" presId="urn:microsoft.com/office/officeart/2005/8/layout/hList1"/>
    <dgm:cxn modelId="{A6AF210E-2D66-4C95-9390-388770A1EF93}" type="presOf" srcId="{E823FD01-F847-463B-9249-E2F7FFC17E07}" destId="{9EB25BDC-9B97-4896-88FA-AE58FEFB12AE}" srcOrd="0" destOrd="2" presId="urn:microsoft.com/office/officeart/2005/8/layout/hList1"/>
    <dgm:cxn modelId="{9A12AC19-C028-4189-A460-54762AD878FA}" srcId="{30126000-5009-4666-B0E4-EA04941E04CE}" destId="{CACE4010-50FC-4682-B69E-F05E46866B99}" srcOrd="2" destOrd="0" parTransId="{B4110FB3-05D3-44C2-A4F7-EB0C6E53CD44}" sibTransId="{7C3D1BD7-2AFE-4072-B3BC-3B9503963387}"/>
    <dgm:cxn modelId="{CC942823-A0F8-449F-B8CB-B67F193A4ED4}" type="presOf" srcId="{7E8782FC-B56C-460D-8ECD-4BAB869B52CF}" destId="{9EB25BDC-9B97-4896-88FA-AE58FEFB12AE}" srcOrd="0" destOrd="4" presId="urn:microsoft.com/office/officeart/2005/8/layout/hList1"/>
    <dgm:cxn modelId="{DF4D6837-DE09-46D8-AE6C-8E31D97660F2}" type="presOf" srcId="{C2E3D9FC-00C3-47AB-9FB0-5DF5837A6EE2}" destId="{9EB25BDC-9B97-4896-88FA-AE58FEFB12AE}" srcOrd="0" destOrd="0" presId="urn:microsoft.com/office/officeart/2005/8/layout/hList1"/>
    <dgm:cxn modelId="{E7F2FA61-68B8-4CD0-94FD-EB52A64596FC}" srcId="{34CE428D-485F-4ED0-B0F0-A5D542967A87}" destId="{9725F43B-6BAD-42AE-ACB6-BCDF17C50C90}" srcOrd="0" destOrd="0" parTransId="{6667C85B-2173-4130-9B31-0346D2C8D30C}" sibTransId="{D7B271A3-4921-4AB8-8CD5-C6767612403B}"/>
    <dgm:cxn modelId="{884B7062-B302-4784-ABEC-768B97468D5E}" type="presOf" srcId="{E585FB0F-5FAA-41C3-8B3E-4965A6615D6A}" destId="{174935AA-DD25-4702-94C7-E071DCEB0C5F}" srcOrd="0" destOrd="0" presId="urn:microsoft.com/office/officeart/2005/8/layout/hList1"/>
    <dgm:cxn modelId="{AA2B5167-BCCB-4B8E-AE14-34EC4E586735}" type="presOf" srcId="{7796A0B4-E680-4BCC-A11C-3683555E8187}" destId="{174935AA-DD25-4702-94C7-E071DCEB0C5F}" srcOrd="0" destOrd="5" presId="urn:microsoft.com/office/officeart/2005/8/layout/hList1"/>
    <dgm:cxn modelId="{EE1EC447-2A03-4D70-92D7-3BBF233CC09F}" type="presOf" srcId="{34CE428D-485F-4ED0-B0F0-A5D542967A87}" destId="{D7AC600F-29C2-46D5-BC80-95544B0D6F21}" srcOrd="0" destOrd="0" presId="urn:microsoft.com/office/officeart/2005/8/layout/hList1"/>
    <dgm:cxn modelId="{0F40506A-B0AB-46FB-95F1-1F5C0EAF62B1}" type="presOf" srcId="{CB87AE36-49AE-4E35-B5F6-67FBCB5C4B64}" destId="{9EB25BDC-9B97-4896-88FA-AE58FEFB12AE}" srcOrd="0" destOrd="3" presId="urn:microsoft.com/office/officeart/2005/8/layout/hList1"/>
    <dgm:cxn modelId="{5417E050-D5AD-4190-930F-B9C1C9A5105C}" srcId="{9725F43B-6BAD-42AE-ACB6-BCDF17C50C90}" destId="{E823FD01-F847-463B-9249-E2F7FFC17E07}" srcOrd="2" destOrd="0" parTransId="{D38F7AAC-54F4-4D37-B2B6-8F2EA2561476}" sibTransId="{1E32297D-B9C8-4E09-920C-4887B90A4BE8}"/>
    <dgm:cxn modelId="{DD25CF7C-7B6C-444F-A02E-C94CA5E4EFBC}" type="presOf" srcId="{3943587E-628B-4B09-8BB7-2BD07AC56A20}" destId="{174935AA-DD25-4702-94C7-E071DCEB0C5F}" srcOrd="0" destOrd="1" presId="urn:microsoft.com/office/officeart/2005/8/layout/hList1"/>
    <dgm:cxn modelId="{0EBE0A88-FF8F-4F67-B371-4D63DA9F0E4C}" srcId="{9725F43B-6BAD-42AE-ACB6-BCDF17C50C90}" destId="{C2E3D9FC-00C3-47AB-9FB0-5DF5837A6EE2}" srcOrd="0" destOrd="0" parTransId="{D7C87C7E-69A4-4E94-B4A4-3DAFD7498051}" sibTransId="{F37117AD-9133-4FC8-8809-EBB6879A26E9}"/>
    <dgm:cxn modelId="{0E1FF794-F75D-4495-9DEA-09D65F386254}" srcId="{30126000-5009-4666-B0E4-EA04941E04CE}" destId="{E585FB0F-5FAA-41C3-8B3E-4965A6615D6A}" srcOrd="0" destOrd="0" parTransId="{43E89D2A-A7C2-45EC-9FAA-BE1461B0DA5D}" sibTransId="{9053CC90-4D5B-401C-A597-A8ADC47C7A76}"/>
    <dgm:cxn modelId="{7DC0AE9E-DE98-478A-8D2C-5A79BDC576C6}" srcId="{9725F43B-6BAD-42AE-ACB6-BCDF17C50C90}" destId="{CB87AE36-49AE-4E35-B5F6-67FBCB5C4B64}" srcOrd="3" destOrd="0" parTransId="{49216B96-9B36-470F-9D7F-15E9B5C153A0}" sibTransId="{79D6FAE3-03CA-4EA4-B935-DF3D20817B40}"/>
    <dgm:cxn modelId="{2E4CD4A1-B5D7-4E11-9B55-9739A013CB8B}" srcId="{30126000-5009-4666-B0E4-EA04941E04CE}" destId="{E246F745-E32C-4F2F-A1D5-3BC65C64F8B2}" srcOrd="3" destOrd="0" parTransId="{12629F78-9FBE-424D-983F-2856C39D1315}" sibTransId="{9FCCFE89-D238-42D2-A6D8-8A3078E1A6EF}"/>
    <dgm:cxn modelId="{C3A20FB1-7637-4248-A45D-7268B3913FC4}" srcId="{30126000-5009-4666-B0E4-EA04941E04CE}" destId="{22C93061-09B6-41F9-B61F-25991357AD8D}" srcOrd="4" destOrd="0" parTransId="{66668D2B-284B-462C-91B3-29E5F907F8DA}" sibTransId="{7FF21593-E0DD-4BF9-B25F-9924C123207A}"/>
    <dgm:cxn modelId="{F9F401B5-6D46-4615-B5D5-55F171BDD9AF}" srcId="{30126000-5009-4666-B0E4-EA04941E04CE}" destId="{7796A0B4-E680-4BCC-A11C-3683555E8187}" srcOrd="5" destOrd="0" parTransId="{92D3A441-06D0-477B-AE8D-1549D0A3959D}" sibTransId="{C07319E2-3E76-4651-ADA1-6DF05340C098}"/>
    <dgm:cxn modelId="{59D228C4-98DC-43F2-858E-F0605B2F38E7}" type="presOf" srcId="{9725F43B-6BAD-42AE-ACB6-BCDF17C50C90}" destId="{8F872364-148D-4C41-86CA-50FA636B1925}" srcOrd="0" destOrd="0" presId="urn:microsoft.com/office/officeart/2005/8/layout/hList1"/>
    <dgm:cxn modelId="{DB53B8D0-EAC5-45F1-8C21-4C4BE09666A3}" type="presOf" srcId="{EBA0DE6A-918B-4962-A039-E9F60E5A67FE}" destId="{9EB25BDC-9B97-4896-88FA-AE58FEFB12AE}" srcOrd="0" destOrd="1" presId="urn:microsoft.com/office/officeart/2005/8/layout/hList1"/>
    <dgm:cxn modelId="{83CCFAED-5B04-405E-92DF-7EF7FB9B067A}" type="presOf" srcId="{CACE4010-50FC-4682-B69E-F05E46866B99}" destId="{174935AA-DD25-4702-94C7-E071DCEB0C5F}" srcOrd="0" destOrd="2" presId="urn:microsoft.com/office/officeart/2005/8/layout/hList1"/>
    <dgm:cxn modelId="{7069C2EE-3445-4F48-8E94-89881150B24E}" srcId="{9725F43B-6BAD-42AE-ACB6-BCDF17C50C90}" destId="{7E8782FC-B56C-460D-8ECD-4BAB869B52CF}" srcOrd="4" destOrd="0" parTransId="{D0A57301-6A0D-4DE8-AA58-4DFAD5D713A4}" sibTransId="{F1A32037-F15D-4E0F-937E-225FFC51B74D}"/>
    <dgm:cxn modelId="{33D2B1EF-DAED-4EBF-B98D-176C42529D3D}" type="presOf" srcId="{22C93061-09B6-41F9-B61F-25991357AD8D}" destId="{174935AA-DD25-4702-94C7-E071DCEB0C5F}" srcOrd="0" destOrd="4" presId="urn:microsoft.com/office/officeart/2005/8/layout/hList1"/>
    <dgm:cxn modelId="{82669CF1-5CA1-4567-8A13-86B0E5ED2E70}" srcId="{34CE428D-485F-4ED0-B0F0-A5D542967A87}" destId="{30126000-5009-4666-B0E4-EA04941E04CE}" srcOrd="1" destOrd="0" parTransId="{B6AED751-686F-4369-AE17-3AF024B1292E}" sibTransId="{B675D743-C2DA-4C22-B431-4B9DDE24FE51}"/>
    <dgm:cxn modelId="{D27DEFDE-FC52-473B-803A-044FC3710DAC}" type="presParOf" srcId="{D7AC600F-29C2-46D5-BC80-95544B0D6F21}" destId="{25C1E35B-57A1-44D1-9ED3-D3B0FADBB86C}" srcOrd="0" destOrd="0" presId="urn:microsoft.com/office/officeart/2005/8/layout/hList1"/>
    <dgm:cxn modelId="{0C84B449-4A8A-4E25-9E02-76C81CD8CBA4}" type="presParOf" srcId="{25C1E35B-57A1-44D1-9ED3-D3B0FADBB86C}" destId="{8F872364-148D-4C41-86CA-50FA636B1925}" srcOrd="0" destOrd="0" presId="urn:microsoft.com/office/officeart/2005/8/layout/hList1"/>
    <dgm:cxn modelId="{BBECD593-859A-478B-82D1-76FCCF39BA13}" type="presParOf" srcId="{25C1E35B-57A1-44D1-9ED3-D3B0FADBB86C}" destId="{9EB25BDC-9B97-4896-88FA-AE58FEFB12AE}" srcOrd="1" destOrd="0" presId="urn:microsoft.com/office/officeart/2005/8/layout/hList1"/>
    <dgm:cxn modelId="{AEA04B2A-1D0C-4154-9D20-53FD522776B9}" type="presParOf" srcId="{D7AC600F-29C2-46D5-BC80-95544B0D6F21}" destId="{33025886-F83B-4F5C-9797-EDCDCAD52335}" srcOrd="1" destOrd="0" presId="urn:microsoft.com/office/officeart/2005/8/layout/hList1"/>
    <dgm:cxn modelId="{4D958215-85AC-438E-A036-6A1D958A8B53}" type="presParOf" srcId="{D7AC600F-29C2-46D5-BC80-95544B0D6F21}" destId="{2A98C158-01F5-4657-A58A-75FBB1B53E0A}" srcOrd="2" destOrd="0" presId="urn:microsoft.com/office/officeart/2005/8/layout/hList1"/>
    <dgm:cxn modelId="{72F6BA69-78DA-4A33-96D6-344C142FC4C9}" type="presParOf" srcId="{2A98C158-01F5-4657-A58A-75FBB1B53E0A}" destId="{0F8B5740-4DE5-4FDC-B041-D76EDD212029}" srcOrd="0" destOrd="0" presId="urn:microsoft.com/office/officeart/2005/8/layout/hList1"/>
    <dgm:cxn modelId="{CBC8310B-75C7-44A9-9EC9-854C1A69A1B2}" type="presParOf" srcId="{2A98C158-01F5-4657-A58A-75FBB1B53E0A}" destId="{174935AA-DD25-4702-94C7-E071DCEB0C5F}"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872364-148D-4C41-86CA-50FA636B1925}">
      <dsp:nvSpPr>
        <dsp:cNvPr id="0" name=""/>
        <dsp:cNvSpPr/>
      </dsp:nvSpPr>
      <dsp:spPr>
        <a:xfrm>
          <a:off x="21" y="600805"/>
          <a:ext cx="2025197" cy="460800"/>
        </a:xfrm>
        <a:prstGeom prst="rect">
          <a:avLst/>
        </a:prstGeom>
        <a:solidFill>
          <a:srgbClr val="5A4834"/>
        </a:solidFill>
        <a:ln w="12700" cap="flat" cmpd="sng" algn="ctr">
          <a:solidFill>
            <a:srgbClr val="5A4834"/>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CA" sz="1600" kern="1200" dirty="0"/>
            <a:t>Attributes</a:t>
          </a:r>
          <a:endParaRPr lang="en-US" sz="1600" kern="1200" dirty="0"/>
        </a:p>
      </dsp:txBody>
      <dsp:txXfrm>
        <a:off x="21" y="600805"/>
        <a:ext cx="2025197" cy="460800"/>
      </dsp:txXfrm>
    </dsp:sp>
    <dsp:sp modelId="{9EB25BDC-9B97-4896-88FA-AE58FEFB12AE}">
      <dsp:nvSpPr>
        <dsp:cNvPr id="0" name=""/>
        <dsp:cNvSpPr/>
      </dsp:nvSpPr>
      <dsp:spPr>
        <a:xfrm>
          <a:off x="21" y="1061605"/>
          <a:ext cx="2025197" cy="1766407"/>
        </a:xfrm>
        <a:prstGeom prst="rect">
          <a:avLst/>
        </a:prstGeom>
        <a:solidFill>
          <a:srgbClr val="DFDCDF"/>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CA" sz="1600" kern="1200" dirty="0"/>
            <a:t>name: Coco</a:t>
          </a:r>
          <a:endParaRPr lang="en-US" sz="1600" kern="1200" dirty="0"/>
        </a:p>
        <a:p>
          <a:pPr marL="171450" lvl="1" indent="-171450" algn="l" defTabSz="711200">
            <a:lnSpc>
              <a:spcPct val="90000"/>
            </a:lnSpc>
            <a:spcBef>
              <a:spcPct val="0"/>
            </a:spcBef>
            <a:spcAft>
              <a:spcPct val="15000"/>
            </a:spcAft>
            <a:buChar char="•"/>
          </a:pPr>
          <a:r>
            <a:rPr lang="en-CA" sz="1600" kern="1200" dirty="0"/>
            <a:t>weight: 19 lbs</a:t>
          </a:r>
          <a:endParaRPr lang="en-US" sz="1600" kern="1200" dirty="0"/>
        </a:p>
        <a:p>
          <a:pPr marL="171450" lvl="1" indent="-171450" algn="l" defTabSz="711200">
            <a:lnSpc>
              <a:spcPct val="90000"/>
            </a:lnSpc>
            <a:spcBef>
              <a:spcPct val="0"/>
            </a:spcBef>
            <a:spcAft>
              <a:spcPct val="15000"/>
            </a:spcAft>
            <a:buChar char="•"/>
          </a:pPr>
          <a:r>
            <a:rPr lang="en-US" sz="1600" kern="1200" dirty="0"/>
            <a:t>number_of_legs: 4</a:t>
          </a:r>
        </a:p>
        <a:p>
          <a:pPr marL="171450" lvl="1" indent="-171450" algn="l" defTabSz="711200">
            <a:lnSpc>
              <a:spcPct val="90000"/>
            </a:lnSpc>
            <a:spcBef>
              <a:spcPct val="0"/>
            </a:spcBef>
            <a:spcAft>
              <a:spcPct val="15000"/>
            </a:spcAft>
            <a:buChar char="•"/>
          </a:pPr>
          <a:r>
            <a:rPr lang="en-US" sz="1600" kern="1200" dirty="0"/>
            <a:t>predatory_instinct: True</a:t>
          </a:r>
        </a:p>
        <a:p>
          <a:pPr marL="171450" lvl="1" indent="-171450" algn="l" defTabSz="711200">
            <a:lnSpc>
              <a:spcPct val="90000"/>
            </a:lnSpc>
            <a:spcBef>
              <a:spcPct val="0"/>
            </a:spcBef>
            <a:spcAft>
              <a:spcPct val="15000"/>
            </a:spcAft>
            <a:buChar char="•"/>
          </a:pPr>
          <a:r>
            <a:rPr lang="en-CA" sz="1600" kern="1200" dirty="0"/>
            <a:t>type: calico</a:t>
          </a:r>
          <a:endParaRPr lang="en-US" sz="1600" kern="1200" dirty="0"/>
        </a:p>
      </dsp:txBody>
      <dsp:txXfrm>
        <a:off x="21" y="1061605"/>
        <a:ext cx="2025197" cy="1766407"/>
      </dsp:txXfrm>
    </dsp:sp>
    <dsp:sp modelId="{0F8B5740-4DE5-4FDC-B041-D76EDD212029}">
      <dsp:nvSpPr>
        <dsp:cNvPr id="0" name=""/>
        <dsp:cNvSpPr/>
      </dsp:nvSpPr>
      <dsp:spPr>
        <a:xfrm>
          <a:off x="2308746" y="600805"/>
          <a:ext cx="2025197" cy="460800"/>
        </a:xfrm>
        <a:prstGeom prst="rect">
          <a:avLst/>
        </a:prstGeom>
        <a:solidFill>
          <a:srgbClr val="5A4834"/>
        </a:solidFill>
        <a:ln w="12700" cap="flat" cmpd="sng" algn="ctr">
          <a:solidFill>
            <a:srgbClr val="5A4834"/>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CA" sz="1600" kern="1200" dirty="0"/>
            <a:t>Methods</a:t>
          </a:r>
          <a:endParaRPr lang="en-US" sz="1600" kern="1200" dirty="0"/>
        </a:p>
      </dsp:txBody>
      <dsp:txXfrm>
        <a:off x="2308746" y="600805"/>
        <a:ext cx="2025197" cy="460800"/>
      </dsp:txXfrm>
    </dsp:sp>
    <dsp:sp modelId="{174935AA-DD25-4702-94C7-E071DCEB0C5F}">
      <dsp:nvSpPr>
        <dsp:cNvPr id="0" name=""/>
        <dsp:cNvSpPr/>
      </dsp:nvSpPr>
      <dsp:spPr>
        <a:xfrm>
          <a:off x="2308746" y="1061605"/>
          <a:ext cx="2025197" cy="1766407"/>
        </a:xfrm>
        <a:prstGeom prst="rect">
          <a:avLst/>
        </a:prstGeom>
        <a:solidFill>
          <a:srgbClr val="DFDCDF"/>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CA" sz="1600" kern="1200" dirty="0"/>
            <a:t>meow()</a:t>
          </a:r>
          <a:endParaRPr lang="en-US" sz="1600" kern="1200" dirty="0"/>
        </a:p>
        <a:p>
          <a:pPr marL="171450" lvl="1" indent="-171450" algn="l" defTabSz="711200">
            <a:lnSpc>
              <a:spcPct val="90000"/>
            </a:lnSpc>
            <a:spcBef>
              <a:spcPct val="0"/>
            </a:spcBef>
            <a:spcAft>
              <a:spcPct val="15000"/>
            </a:spcAft>
            <a:buChar char="•"/>
          </a:pPr>
          <a:r>
            <a:rPr lang="en-CA" sz="1600" kern="1200" dirty="0"/>
            <a:t>eat()</a:t>
          </a:r>
          <a:endParaRPr lang="en-US" sz="1600" kern="1200" dirty="0"/>
        </a:p>
        <a:p>
          <a:pPr marL="171450" lvl="1" indent="-171450" algn="l" defTabSz="711200">
            <a:lnSpc>
              <a:spcPct val="90000"/>
            </a:lnSpc>
            <a:spcBef>
              <a:spcPct val="0"/>
            </a:spcBef>
            <a:spcAft>
              <a:spcPct val="15000"/>
            </a:spcAft>
            <a:buChar char="•"/>
          </a:pPr>
          <a:r>
            <a:rPr lang="en-CA" sz="1600" kern="1200" dirty="0"/>
            <a:t>sleep()</a:t>
          </a:r>
          <a:endParaRPr lang="en-US" sz="1600" kern="1200" dirty="0"/>
        </a:p>
        <a:p>
          <a:pPr marL="171450" lvl="1" indent="-171450" algn="l" defTabSz="711200">
            <a:lnSpc>
              <a:spcPct val="90000"/>
            </a:lnSpc>
            <a:spcBef>
              <a:spcPct val="0"/>
            </a:spcBef>
            <a:spcAft>
              <a:spcPct val="15000"/>
            </a:spcAft>
            <a:buChar char="•"/>
          </a:pPr>
          <a:r>
            <a:rPr lang="en-CA" sz="1600" kern="1200" dirty="0"/>
            <a:t>play()</a:t>
          </a:r>
          <a:endParaRPr lang="en-US" sz="1600" kern="1200" dirty="0"/>
        </a:p>
        <a:p>
          <a:pPr marL="171450" lvl="1" indent="-171450" algn="l" defTabSz="711200">
            <a:lnSpc>
              <a:spcPct val="90000"/>
            </a:lnSpc>
            <a:spcBef>
              <a:spcPct val="0"/>
            </a:spcBef>
            <a:spcAft>
              <a:spcPct val="15000"/>
            </a:spcAft>
            <a:buChar char="•"/>
          </a:pPr>
          <a:r>
            <a:rPr lang="en-CA" sz="1600" kern="1200" dirty="0"/>
            <a:t>enter_room()</a:t>
          </a:r>
          <a:endParaRPr lang="en-US" sz="1600" kern="1200" dirty="0"/>
        </a:p>
        <a:p>
          <a:pPr marL="171450" lvl="1" indent="-171450" algn="l" defTabSz="711200">
            <a:lnSpc>
              <a:spcPct val="90000"/>
            </a:lnSpc>
            <a:spcBef>
              <a:spcPct val="0"/>
            </a:spcBef>
            <a:spcAft>
              <a:spcPct val="15000"/>
            </a:spcAft>
            <a:buChar char="•"/>
          </a:pPr>
          <a:r>
            <a:rPr lang="en-CA" sz="1600" kern="1200" dirty="0"/>
            <a:t>exit_room()</a:t>
          </a:r>
          <a:endParaRPr lang="en-US" sz="1600" kern="1200" dirty="0"/>
        </a:p>
      </dsp:txBody>
      <dsp:txXfrm>
        <a:off x="2308746" y="1061605"/>
        <a:ext cx="2025197" cy="1766407"/>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C757A6-A95B-4ADC-A2AE-725EE052DAB4}" type="datetimeFigureOut">
              <a:t>1/26/2023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8261E6-31B5-4991-923A-436F6B950F53}" type="slidenum">
              <a:t>‹#›</a:t>
            </a:fld>
            <a:endParaRPr lang="en-US"/>
          </a:p>
        </p:txBody>
      </p:sp>
    </p:spTree>
    <p:extLst>
      <p:ext uri="{BB962C8B-B14F-4D97-AF65-F5344CB8AC3E}">
        <p14:creationId xmlns:p14="http://schemas.microsoft.com/office/powerpoint/2010/main" val="18396181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Gauge progress in the class</a:t>
            </a:r>
          </a:p>
          <a:p>
            <a:r>
              <a:rPr lang="en-US"/>
              <a:t>Can keep working while flag is raised (hard to type one-handed)</a:t>
            </a:r>
          </a:p>
          <a:p>
            <a:r>
              <a:rPr lang="en-US"/>
              <a:t>More discreet than hand-raising</a:t>
            </a:r>
          </a:p>
          <a:p>
            <a:endParaRPr lang="en-US"/>
          </a:p>
          <a:p>
            <a:r>
              <a:rPr lang="en-US"/>
              <a:t>At lunch and/or at end of day, learners can write one thing that’s going well on note, and one thing that they’re struggling with on the other. Can help change track or address common misunderstandings early.</a:t>
            </a:r>
          </a:p>
          <a:p>
            <a:endParaRPr lang="en-US"/>
          </a:p>
        </p:txBody>
      </p:sp>
      <p:sp>
        <p:nvSpPr>
          <p:cNvPr id="4" name="Slide Number Placeholder 3"/>
          <p:cNvSpPr>
            <a:spLocks noGrp="1"/>
          </p:cNvSpPr>
          <p:nvPr>
            <p:ph type="sldNum" sz="quarter" idx="5"/>
          </p:nvPr>
        </p:nvSpPr>
        <p:spPr/>
        <p:txBody>
          <a:bodyPr/>
          <a:lstStyle/>
          <a:p>
            <a:fld id="{4BBBF27F-70FE-E643-B358-54DD4376F9AE}" type="slidenum">
              <a:rPr lang="en-US" smtClean="0"/>
              <a:t>5</a:t>
            </a:fld>
            <a:endParaRPr lang="en-US"/>
          </a:p>
        </p:txBody>
      </p:sp>
    </p:spTree>
    <p:extLst>
      <p:ext uri="{BB962C8B-B14F-4D97-AF65-F5344CB8AC3E}">
        <p14:creationId xmlns:p14="http://schemas.microsoft.com/office/powerpoint/2010/main" val="41630928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can see how the values “smooth” out the data. Were we to go ahead and plot the data, it would make more sense.</a:t>
            </a:r>
          </a:p>
        </p:txBody>
      </p:sp>
      <p:sp>
        <p:nvSpPr>
          <p:cNvPr id="4" name="Slide Number Placeholder 3"/>
          <p:cNvSpPr>
            <a:spLocks noGrp="1"/>
          </p:cNvSpPr>
          <p:nvPr>
            <p:ph type="sldNum" sz="quarter" idx="5"/>
          </p:nvPr>
        </p:nvSpPr>
        <p:spPr/>
        <p:txBody>
          <a:bodyPr/>
          <a:lstStyle/>
          <a:p>
            <a:fld id="{CFDA8051-62B9-4ED5-81EA-ECC6E5D9F2D3}" type="slidenum">
              <a:t>47</a:t>
            </a:fld>
            <a:endParaRPr lang="en-US"/>
          </a:p>
        </p:txBody>
      </p:sp>
    </p:spTree>
    <p:extLst>
      <p:ext uri="{BB962C8B-B14F-4D97-AF65-F5344CB8AC3E}">
        <p14:creationId xmlns:p14="http://schemas.microsoft.com/office/powerpoint/2010/main" val="8133290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See web page</a:t>
            </a:r>
          </a:p>
        </p:txBody>
      </p:sp>
      <p:sp>
        <p:nvSpPr>
          <p:cNvPr id="4" name="Slide Number Placeholder 3"/>
          <p:cNvSpPr>
            <a:spLocks noGrp="1"/>
          </p:cNvSpPr>
          <p:nvPr>
            <p:ph type="sldNum" sz="quarter" idx="5"/>
          </p:nvPr>
        </p:nvSpPr>
        <p:spPr/>
        <p:txBody>
          <a:bodyPr/>
          <a:lstStyle/>
          <a:p>
            <a:fld id="{CFDA8051-62B9-4ED5-81EA-ECC6E5D9F2D3}" type="slidenum">
              <a:t>48</a:t>
            </a:fld>
            <a:endParaRPr lang="en-US"/>
          </a:p>
        </p:txBody>
      </p:sp>
    </p:spTree>
    <p:extLst>
      <p:ext uri="{BB962C8B-B14F-4D97-AF65-F5344CB8AC3E}">
        <p14:creationId xmlns:p14="http://schemas.microsoft.com/office/powerpoint/2010/main" val="39274779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you would like to create a new object to hold this narrowed down version of the dataset, then use the .head() to see some of the resulting data.</a:t>
            </a:r>
          </a:p>
          <a:p>
            <a:endParaRPr lang="en-US" dirty="0"/>
          </a:p>
          <a:p>
            <a:r>
              <a:rPr lang="en-US" dirty="0"/>
              <a:t>challenge1_df = </a:t>
            </a:r>
            <a:r>
              <a:rPr lang="en-US" dirty="0" err="1"/>
              <a:t>country_metrics</a:t>
            </a:r>
            <a:r>
              <a:rPr lang="en-US" dirty="0"/>
              <a:t>[['country', 'year']]
challenge1_df.head(2)</a:t>
            </a:r>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CFDA8051-62B9-4ED5-81EA-ECC6E5D9F2D3}" type="slidenum">
              <a:t>50</a:t>
            </a:fld>
            <a:endParaRPr lang="en-US"/>
          </a:p>
        </p:txBody>
      </p:sp>
    </p:spTree>
    <p:extLst>
      <p:ext uri="{BB962C8B-B14F-4D97-AF65-F5344CB8AC3E}">
        <p14:creationId xmlns:p14="http://schemas.microsoft.com/office/powerpoint/2010/main" val="8133290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you would like to create a new object to hold this narrowed down version of the dataset, then use some method like .print() or .head() to see some of the resulting data.</a:t>
            </a:r>
          </a:p>
          <a:p>
            <a:endParaRPr lang="en-US" dirty="0"/>
          </a:p>
          <a:p>
            <a:r>
              <a:rPr lang="en-US" dirty="0"/>
              <a:t>challenge2_df = </a:t>
            </a:r>
            <a:r>
              <a:rPr lang="en-US" dirty="0" err="1"/>
              <a:t>country_metrics</a:t>
            </a:r>
            <a:r>
              <a:rPr lang="en-US" dirty="0"/>
              <a:t>[
    (</a:t>
            </a:r>
            <a:r>
              <a:rPr lang="en-US" dirty="0" err="1"/>
              <a:t>country_metrics</a:t>
            </a:r>
            <a:r>
              <a:rPr lang="en-US" dirty="0"/>
              <a:t>['year'] &gt;= 1992) &amp; 
    (</a:t>
            </a:r>
            <a:r>
              <a:rPr lang="en-US" dirty="0" err="1"/>
              <a:t>country_metrics</a:t>
            </a:r>
            <a:r>
              <a:rPr lang="en-US" dirty="0"/>
              <a:t>['country'] == 'Canada')
    ]    
challenge2_df.head()</a:t>
            </a:r>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CFDA8051-62B9-4ED5-81EA-ECC6E5D9F2D3}" type="slidenum">
              <a:t>51</a:t>
            </a:fld>
            <a:endParaRPr lang="en-US"/>
          </a:p>
        </p:txBody>
      </p:sp>
    </p:spTree>
    <p:extLst>
      <p:ext uri="{BB962C8B-B14F-4D97-AF65-F5344CB8AC3E}">
        <p14:creationId xmlns:p14="http://schemas.microsoft.com/office/powerpoint/2010/main" val="9675828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Using code to select the country Cambodia, then call </a:t>
            </a:r>
            <a:r>
              <a:rPr lang="en-US" dirty="0" err="1"/>
              <a:t>sort_values</a:t>
            </a:r>
            <a:r>
              <a:rPr lang="en-US" dirty="0"/>
              <a:t>() method and chain them together and sorting by year in descending fashion. Looking at the data we see that in the 1920s there was a sharp decline in life expectancy in Cambodia. We also see, thankfully, that it has recovered strongly since then.</a:t>
            </a:r>
          </a:p>
          <a:p>
            <a:endParaRPr lang="en-US" dirty="0"/>
          </a:p>
          <a:p>
            <a:r>
              <a:rPr lang="en-US" dirty="0"/>
              <a:t>challenge3_df = </a:t>
            </a:r>
            <a:r>
              <a:rPr lang="en-US" dirty="0" err="1"/>
              <a:t>country_metrics</a:t>
            </a:r>
            <a:r>
              <a:rPr lang="en-US" dirty="0"/>
              <a:t>[
    (</a:t>
            </a:r>
            <a:r>
              <a:rPr lang="en-US" dirty="0" err="1"/>
              <a:t>country_metrics</a:t>
            </a:r>
            <a:r>
              <a:rPr lang="en-US" dirty="0"/>
              <a:t>['country'] == 'Cambodia')
    ].</a:t>
            </a:r>
            <a:r>
              <a:rPr lang="en-US" dirty="0" err="1"/>
              <a:t>sort_values</a:t>
            </a:r>
            <a:r>
              <a:rPr lang="en-US" dirty="0"/>
              <a:t>('year', ascending = False)
challenge3_df.head(10)</a:t>
            </a:r>
            <a:endParaRPr lang="en-US" dirty="0">
              <a:cs typeface="Calibri"/>
            </a:endParaRPr>
          </a:p>
          <a:p>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CFDA8051-62B9-4ED5-81EA-ECC6E5D9F2D3}" type="slidenum">
              <a:t>52</a:t>
            </a:fld>
            <a:endParaRPr lang="en-US"/>
          </a:p>
        </p:txBody>
      </p:sp>
    </p:spTree>
    <p:extLst>
      <p:ext uri="{BB962C8B-B14F-4D97-AF65-F5344CB8AC3E}">
        <p14:creationId xmlns:p14="http://schemas.microsoft.com/office/powerpoint/2010/main" val="8625794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Using what we learned about how to select rows, we should limit the </a:t>
            </a:r>
            <a:r>
              <a:rPr lang="en-US" dirty="0" err="1"/>
              <a:t>dataframe</a:t>
            </a:r>
            <a:r>
              <a:rPr lang="en-US" dirty="0"/>
              <a:t> to rows where the year is greater than or equal to 1992. Next we should create a multi-column call to the .</a:t>
            </a:r>
            <a:r>
              <a:rPr lang="en-US" dirty="0" err="1"/>
              <a:t>groupby</a:t>
            </a:r>
            <a:r>
              <a:rPr lang="en-US" dirty="0"/>
              <a:t>() function. Finally we should select some aggregations such as mean and max among others could make sense here.</a:t>
            </a:r>
          </a:p>
          <a:p>
            <a:endParaRPr lang="en-US" dirty="0"/>
          </a:p>
          <a:p>
            <a:r>
              <a:rPr lang="en-US" dirty="0"/>
              <a:t>challenge4_df = </a:t>
            </a:r>
            <a:r>
              <a:rPr lang="en-US" dirty="0" err="1"/>
              <a:t>country_metrics.groupby</a:t>
            </a:r>
            <a:r>
              <a:rPr lang="en-US" dirty="0"/>
              <a:t>(
    ['continent', 'year']).</a:t>
            </a:r>
            <a:r>
              <a:rPr lang="en-US" dirty="0" err="1"/>
              <a:t>agg</a:t>
            </a:r>
            <a:r>
              <a:rPr lang="en-US" dirty="0"/>
              <a:t>({'pop' : ['mean', 'max'], '</a:t>
            </a:r>
            <a:r>
              <a:rPr lang="en-US" dirty="0" err="1"/>
              <a:t>lifeExp</a:t>
            </a:r>
            <a:r>
              <a:rPr lang="en-US" dirty="0"/>
              <a:t>' : ['mean', 'max']}
    )
challenge4_df</a:t>
            </a:r>
            <a:endParaRPr lang="en-US" dirty="0">
              <a:cs typeface="Calibri"/>
            </a:endParaRPr>
          </a:p>
          <a:p>
            <a:endParaRPr lang="en-US" dirty="0">
              <a:cs typeface="Calibri"/>
            </a:endParaRPr>
          </a:p>
          <a:p>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CFDA8051-62B9-4ED5-81EA-ECC6E5D9F2D3}" type="slidenum">
              <a:t>53</a:t>
            </a:fld>
            <a:endParaRPr lang="en-US"/>
          </a:p>
        </p:txBody>
      </p:sp>
    </p:spTree>
    <p:extLst>
      <p:ext uri="{BB962C8B-B14F-4D97-AF65-F5344CB8AC3E}">
        <p14:creationId xmlns:p14="http://schemas.microsoft.com/office/powerpoint/2010/main" val="29230137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r>
              <a:rPr lang="en-CA"/>
              <a:t>It allows people to compare what they think they’re hearing with what other people are hearing, which helps them fill in gaps and correct misconceptions right away.</a:t>
            </a:r>
          </a:p>
          <a:p>
            <a:pPr>
              <a:buFont typeface="Arial" panose="020B0604020202020204" pitchFamily="34" charset="0"/>
              <a:buChar char="•"/>
            </a:pPr>
            <a:r>
              <a:rPr lang="en-CA"/>
              <a:t>It gives the more advanced learners in the class something useful to do. Rather than getting bored and checking Instagram during class, they can take the lead in recording what’s being said, which keeps them engaged and allows less advanced learners to focus more of their attention on new material.</a:t>
            </a:r>
          </a:p>
          <a:p>
            <a:pPr>
              <a:buFont typeface="Arial" panose="020B0604020202020204" pitchFamily="34" charset="0"/>
              <a:buChar char="•"/>
            </a:pPr>
            <a:r>
              <a:rPr lang="en-CA"/>
              <a:t>The notes the learners take are usually more helpful </a:t>
            </a:r>
            <a:r>
              <a:rPr lang="en-CA" i="1"/>
              <a:t>to them</a:t>
            </a:r>
            <a:r>
              <a:rPr lang="en-CA"/>
              <a:t> than those the teacher would prepare in advance, since the learners are more likely to write down what they actually found new rather than what the teacher predicted would be new.</a:t>
            </a:r>
          </a:p>
          <a:p>
            <a:pPr>
              <a:buFont typeface="Arial" panose="020B0604020202020204" pitchFamily="34" charset="0"/>
              <a:buChar char="•"/>
            </a:pPr>
            <a:r>
              <a:rPr lang="en-CA"/>
              <a:t>Glancing at recent notes while learners are working on an exercise helps the teacher discover that the class missed or misunderstood something.</a:t>
            </a:r>
          </a:p>
          <a:p>
            <a:endParaRPr lang="en-US"/>
          </a:p>
        </p:txBody>
      </p:sp>
      <p:sp>
        <p:nvSpPr>
          <p:cNvPr id="4" name="Slide Number Placeholder 3"/>
          <p:cNvSpPr>
            <a:spLocks noGrp="1"/>
          </p:cNvSpPr>
          <p:nvPr>
            <p:ph type="sldNum" sz="quarter" idx="5"/>
          </p:nvPr>
        </p:nvSpPr>
        <p:spPr/>
        <p:txBody>
          <a:bodyPr/>
          <a:lstStyle/>
          <a:p>
            <a:fld id="{4BBBF27F-70FE-E643-B358-54DD4376F9AE}" type="slidenum">
              <a:rPr lang="en-US" smtClean="0"/>
              <a:t>6</a:t>
            </a:fld>
            <a:endParaRPr lang="en-US"/>
          </a:p>
        </p:txBody>
      </p:sp>
    </p:spTree>
    <p:extLst>
      <p:ext uri="{BB962C8B-B14F-4D97-AF65-F5344CB8AC3E}">
        <p14:creationId xmlns:p14="http://schemas.microsoft.com/office/powerpoint/2010/main" val="38317799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Activities that will be affected include:</a:t>
            </a:r>
          </a:p>
          <a:p>
            <a:pPr marL="285750" indent="-285750">
              <a:buFont typeface="Arial"/>
              <a:buChar char="•"/>
            </a:pPr>
            <a:r>
              <a:rPr lang="en-US"/>
              <a:t>interpreting outputs</a:t>
            </a:r>
            <a:endParaRPr lang="en-US">
              <a:cs typeface="Calibri"/>
            </a:endParaRPr>
          </a:p>
          <a:p>
            <a:pPr marL="285750" indent="-285750">
              <a:buFont typeface="Arial"/>
              <a:buChar char="•"/>
            </a:pPr>
            <a:r>
              <a:rPr lang="en-US"/>
              <a:t>fixing errors that arise</a:t>
            </a:r>
            <a:endParaRPr lang="en-US">
              <a:cs typeface="Calibri"/>
            </a:endParaRPr>
          </a:p>
          <a:p>
            <a:pPr marL="285750" indent="-285750">
              <a:buFont typeface="Arial"/>
              <a:buChar char="•"/>
            </a:pPr>
            <a:r>
              <a:rPr lang="en-US"/>
              <a:t>extending the project.</a:t>
            </a:r>
            <a:endParaRPr lang="en-US">
              <a:cs typeface="Calibri"/>
            </a:endParaRPr>
          </a:p>
          <a:p>
            <a:r>
              <a:rPr lang="en-US"/>
              <a:t>Existing or future team members will be most directly affected. Ultimately downstream users of the data may also be impacted.</a:t>
            </a:r>
          </a:p>
          <a:p>
            <a:endParaRPr lang="en-US">
              <a:cs typeface="Calibri"/>
            </a:endParaRPr>
          </a:p>
        </p:txBody>
      </p:sp>
      <p:sp>
        <p:nvSpPr>
          <p:cNvPr id="4" name="Slide Number Placeholder 3"/>
          <p:cNvSpPr>
            <a:spLocks noGrp="1"/>
          </p:cNvSpPr>
          <p:nvPr>
            <p:ph type="sldNum" sz="quarter" idx="5"/>
          </p:nvPr>
        </p:nvSpPr>
        <p:spPr/>
        <p:txBody>
          <a:bodyPr/>
          <a:lstStyle/>
          <a:p>
            <a:fld id="{7FEC921B-4BE4-4296-B51E-A95FC117C2F6}" type="slidenum">
              <a:t>21</a:t>
            </a:fld>
            <a:endParaRPr lang="en-US"/>
          </a:p>
        </p:txBody>
      </p:sp>
    </p:spTree>
    <p:extLst>
      <p:ext uri="{BB962C8B-B14F-4D97-AF65-F5344CB8AC3E}">
        <p14:creationId xmlns:p14="http://schemas.microsoft.com/office/powerpoint/2010/main" val="26164542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Output can always be reproduced if the data itself and details about how the data is transformed (cleaned, munged, analyzed, etc.) is available. The loss of things that can be generated from data and code is not a serious risk to the project.</a:t>
            </a:r>
          </a:p>
        </p:txBody>
      </p:sp>
      <p:sp>
        <p:nvSpPr>
          <p:cNvPr id="4" name="Slide Number Placeholder 3"/>
          <p:cNvSpPr>
            <a:spLocks noGrp="1"/>
          </p:cNvSpPr>
          <p:nvPr>
            <p:ph type="sldNum" sz="quarter" idx="5"/>
          </p:nvPr>
        </p:nvSpPr>
        <p:spPr/>
        <p:txBody>
          <a:bodyPr/>
          <a:lstStyle/>
          <a:p>
            <a:fld id="{7FEC921B-4BE4-4296-B51E-A95FC117C2F6}" type="slidenum">
              <a:t>22</a:t>
            </a:fld>
            <a:endParaRPr lang="en-US"/>
          </a:p>
        </p:txBody>
      </p:sp>
    </p:spTree>
    <p:extLst>
      <p:ext uri="{BB962C8B-B14F-4D97-AF65-F5344CB8AC3E}">
        <p14:creationId xmlns:p14="http://schemas.microsoft.com/office/powerpoint/2010/main" val="32628106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7FEC921B-4BE4-4296-B51E-A95FC117C2F6}" type="slidenum">
              <a:t>23</a:t>
            </a:fld>
            <a:endParaRPr lang="en-US"/>
          </a:p>
        </p:txBody>
      </p:sp>
    </p:spTree>
    <p:extLst>
      <p:ext uri="{BB962C8B-B14F-4D97-AF65-F5344CB8AC3E}">
        <p14:creationId xmlns:p14="http://schemas.microsoft.com/office/powerpoint/2010/main" val="5804840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Use one of the two most efficient ways to obtain information</a:t>
            </a:r>
          </a:p>
          <a:p>
            <a:r>
              <a:rPr lang="en-US"/>
              <a:t>help(print) </a:t>
            </a:r>
            <a:r>
              <a:rPr lang="en-US" i="1"/>
              <a:t># One way to get the info</a:t>
            </a:r>
            <a:endParaRPr lang="en-US"/>
          </a:p>
          <a:p>
            <a:r>
              <a:rPr lang="en-US"/>
              <a:t>Help on built-in function print in module builtins:
print(...)
    print(value, ..., sep=' ', end='\n', file=sys.stdout, flush=False)
    Prints the values to a stream, or to sys.stdout by default.
    Optional keyword arguments:
    file:  a file-like object (stream); defaults to the current sys.stdout.
    sep:   string inserted between values, default a space.
    end:   string appended after the last value, default a newline.
    flush: whether to forcibly flush the stream.
</a:t>
            </a:r>
            <a:endParaRPr lang="en-US">
              <a:cs typeface="Calibri"/>
            </a:endParaRPr>
          </a:p>
          <a:p>
            <a:r>
              <a:rPr lang="en-US"/>
              <a:t>print() </a:t>
            </a:r>
            <a:r>
              <a:rPr lang="en-US" i="1"/>
              <a:t># Shift-tab another way to get the info</a:t>
            </a:r>
            <a:endParaRPr lang="en-US"/>
          </a:p>
          <a:p>
            <a:r>
              <a:rPr lang="en-US"/>
              <a:t>Does not send to a physical printer! Prints the values passed into it to a stream or to an output (usually to output shown on a monitor).</a:t>
            </a:r>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7FEC921B-4BE4-4296-B51E-A95FC117C2F6}" type="slidenum">
              <a:t>24</a:t>
            </a:fld>
            <a:endParaRPr lang="en-US"/>
          </a:p>
        </p:txBody>
      </p:sp>
    </p:spTree>
    <p:extLst>
      <p:ext uri="{BB962C8B-B14F-4D97-AF65-F5344CB8AC3E}">
        <p14:creationId xmlns:p14="http://schemas.microsoft.com/office/powerpoint/2010/main" val="37575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You could use help off of the menu. Might be quicker to do a Google search.</a:t>
            </a:r>
          </a:p>
          <a:p>
            <a:r>
              <a:rPr lang="en-US" i="1" err="1"/>
              <a:t>Iterable</a:t>
            </a:r>
            <a:r>
              <a:rPr lang="en-US" i="1"/>
              <a:t> is an object which can be looped over or iterated over with the help of a for loop. Objects like lists, tuples, sets, dictionaries, strings, etc. are called </a:t>
            </a:r>
            <a:r>
              <a:rPr lang="en-US" i="1" err="1"/>
              <a:t>iterables</a:t>
            </a:r>
            <a:r>
              <a:rPr lang="en-US" i="1"/>
              <a:t>. In short and simpler terms, </a:t>
            </a:r>
            <a:r>
              <a:rPr lang="en-US" i="1" err="1"/>
              <a:t>iterable</a:t>
            </a:r>
            <a:r>
              <a:rPr lang="en-US" i="1"/>
              <a:t> is anything that you can loop over.</a:t>
            </a:r>
            <a:endParaRPr lang="en-US"/>
          </a:p>
          <a:p>
            <a:r>
              <a:rPr lang="en-US"/>
              <a:t>You may or may not know what “loops” are, but perhaps have heard of lists and such. Particularly at the beginning of your Python journey, there will be terms that you will not yet be familiar with that will show up in explanations of other things. Don’t worry! As with anything, this will occur less and less often over time.</a:t>
            </a:r>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7FEC921B-4BE4-4296-B51E-A95FC117C2F6}" type="slidenum">
              <a:t>25</a:t>
            </a:fld>
            <a:endParaRPr lang="en-US"/>
          </a:p>
        </p:txBody>
      </p:sp>
    </p:spTree>
    <p:extLst>
      <p:ext uri="{BB962C8B-B14F-4D97-AF65-F5344CB8AC3E}">
        <p14:creationId xmlns:p14="http://schemas.microsoft.com/office/powerpoint/2010/main" val="12136439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7FEC921B-4BE4-4296-B51E-A95FC117C2F6}" type="slidenum">
              <a:t>26</a:t>
            </a:fld>
            <a:endParaRPr lang="en-US"/>
          </a:p>
        </p:txBody>
      </p:sp>
    </p:spTree>
    <p:extLst>
      <p:ext uri="{BB962C8B-B14F-4D97-AF65-F5344CB8AC3E}">
        <p14:creationId xmlns:p14="http://schemas.microsoft.com/office/powerpoint/2010/main" val="608274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Example 1: there should be no space between the function call and the “(”</a:t>
            </a:r>
          </a:p>
          <a:p>
            <a:r>
              <a:rPr lang="en-US"/>
              <a:t>Example 2: there should be no space between “</a:t>
            </a:r>
            <a:r>
              <a:rPr lang="en-US" err="1"/>
              <a:t>fahrenheit</a:t>
            </a:r>
            <a:r>
              <a:rPr lang="en-US"/>
              <a:t>”, the “-” operator, and “32”</a:t>
            </a:r>
            <a:endParaRPr lang="en-US">
              <a:cs typeface="Calibri"/>
            </a:endParaRPr>
          </a:p>
          <a:p>
            <a:r>
              <a:rPr lang="en-US"/>
              <a:t>Example 3: line exceeds 79 characters so should be spaced over two lines</a:t>
            </a:r>
            <a:endParaRPr lang="en-US">
              <a:cs typeface="Calibri"/>
            </a:endParaRPr>
          </a:p>
          <a:p>
            <a:endParaRPr lang="en-US">
              <a:cs typeface="Calibri"/>
            </a:endParaRPr>
          </a:p>
          <a:p>
            <a:pPr marL="228600" indent="-228600">
              <a:buAutoNum type="arabicPeriod"/>
            </a:pPr>
            <a:endParaRPr lang="en-US">
              <a:cs typeface="Calibri"/>
            </a:endParaRPr>
          </a:p>
        </p:txBody>
      </p:sp>
      <p:sp>
        <p:nvSpPr>
          <p:cNvPr id="4" name="Slide Number Placeholder 3"/>
          <p:cNvSpPr>
            <a:spLocks noGrp="1"/>
          </p:cNvSpPr>
          <p:nvPr>
            <p:ph type="sldNum" sz="quarter" idx="5"/>
          </p:nvPr>
        </p:nvSpPr>
        <p:spPr/>
        <p:txBody>
          <a:bodyPr/>
          <a:lstStyle/>
          <a:p>
            <a:fld id="{7FEC921B-4BE4-4296-B51E-A95FC117C2F6}" type="slidenum">
              <a:t>27</a:t>
            </a:fld>
            <a:endParaRPr lang="en-US"/>
          </a:p>
        </p:txBody>
      </p:sp>
    </p:spTree>
    <p:extLst>
      <p:ext uri="{BB962C8B-B14F-4D97-AF65-F5344CB8AC3E}">
        <p14:creationId xmlns:p14="http://schemas.microsoft.com/office/powerpoint/2010/main" val="37551012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ingle Timeline">
    <p:spTree>
      <p:nvGrpSpPr>
        <p:cNvPr id="1" name=""/>
        <p:cNvGrpSpPr/>
        <p:nvPr/>
      </p:nvGrpSpPr>
      <p:grpSpPr>
        <a:xfrm>
          <a:off x="0" y="0"/>
          <a:ext cx="0" cy="0"/>
          <a:chOff x="0" y="0"/>
          <a:chExt cx="0" cy="0"/>
        </a:xfrm>
      </p:grpSpPr>
      <p:sp>
        <p:nvSpPr>
          <p:cNvPr id="18" name="Text Placeholder 48">
            <a:extLst>
              <a:ext uri="{FF2B5EF4-FFF2-40B4-BE49-F238E27FC236}">
                <a16:creationId xmlns:a16="http://schemas.microsoft.com/office/drawing/2014/main" id="{D127D48E-3E09-48C7-AB33-FBD643EFA52E}"/>
              </a:ext>
            </a:extLst>
          </p:cNvPr>
          <p:cNvSpPr>
            <a:spLocks noGrp="1"/>
          </p:cNvSpPr>
          <p:nvPr>
            <p:ph type="body" sz="quarter" idx="10" hasCustomPrompt="1"/>
          </p:nvPr>
        </p:nvSpPr>
        <p:spPr>
          <a:xfrm>
            <a:off x="1823914" y="4817717"/>
            <a:ext cx="1796396" cy="302186"/>
          </a:xfrm>
        </p:spPr>
        <p:txBody>
          <a:bodyPr>
            <a:noAutofit/>
          </a:bodyPr>
          <a:lstStyle>
            <a:lvl1pPr marL="0" indent="0">
              <a:buNone/>
              <a:defRPr sz="2000" b="1">
                <a:solidFill>
                  <a:schemeClr val="accent4"/>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a:t>
            </a:r>
          </a:p>
        </p:txBody>
      </p:sp>
      <p:sp>
        <p:nvSpPr>
          <p:cNvPr id="19" name="Text Placeholder 50">
            <a:extLst>
              <a:ext uri="{FF2B5EF4-FFF2-40B4-BE49-F238E27FC236}">
                <a16:creationId xmlns:a16="http://schemas.microsoft.com/office/drawing/2014/main" id="{A1B91BF4-B790-4F67-98EB-FE905527BFF8}"/>
              </a:ext>
            </a:extLst>
          </p:cNvPr>
          <p:cNvSpPr>
            <a:spLocks noGrp="1"/>
          </p:cNvSpPr>
          <p:nvPr>
            <p:ph type="body" sz="quarter" idx="11"/>
          </p:nvPr>
        </p:nvSpPr>
        <p:spPr>
          <a:xfrm>
            <a:off x="1823914" y="5210963"/>
            <a:ext cx="1813567" cy="706438"/>
          </a:xfrm>
        </p:spPr>
        <p:txBody>
          <a:bodyPr>
            <a:noAutofit/>
          </a:bodyPr>
          <a:lstStyle>
            <a:lvl1pPr marL="0" indent="0">
              <a:lnSpc>
                <a:spcPct val="100000"/>
              </a:lnSpc>
              <a:buNone/>
              <a:defRPr sz="12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20" name="Text Placeholder 48">
            <a:extLst>
              <a:ext uri="{FF2B5EF4-FFF2-40B4-BE49-F238E27FC236}">
                <a16:creationId xmlns:a16="http://schemas.microsoft.com/office/drawing/2014/main" id="{CCA5F33F-1634-427F-92BF-99A5ED52A4BA}"/>
              </a:ext>
            </a:extLst>
          </p:cNvPr>
          <p:cNvSpPr>
            <a:spLocks noGrp="1"/>
          </p:cNvSpPr>
          <p:nvPr>
            <p:ph type="body" sz="quarter" idx="12" hasCustomPrompt="1"/>
          </p:nvPr>
        </p:nvSpPr>
        <p:spPr>
          <a:xfrm>
            <a:off x="4134076" y="4817717"/>
            <a:ext cx="1796396" cy="302186"/>
          </a:xfrm>
        </p:spPr>
        <p:txBody>
          <a:bodyPr>
            <a:noAutofit/>
          </a:bodyPr>
          <a:lstStyle>
            <a:lvl1pPr marL="0" indent="0">
              <a:buNone/>
              <a:defRPr sz="2000" b="1">
                <a:solidFill>
                  <a:schemeClr val="accent5"/>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a:t>
            </a:r>
          </a:p>
        </p:txBody>
      </p:sp>
      <p:sp>
        <p:nvSpPr>
          <p:cNvPr id="21" name="Text Placeholder 50">
            <a:extLst>
              <a:ext uri="{FF2B5EF4-FFF2-40B4-BE49-F238E27FC236}">
                <a16:creationId xmlns:a16="http://schemas.microsoft.com/office/drawing/2014/main" id="{084F28D2-C99C-44DC-95CF-A18847F3B61F}"/>
              </a:ext>
            </a:extLst>
          </p:cNvPr>
          <p:cNvSpPr>
            <a:spLocks noGrp="1"/>
          </p:cNvSpPr>
          <p:nvPr>
            <p:ph type="body" sz="quarter" idx="13"/>
          </p:nvPr>
        </p:nvSpPr>
        <p:spPr>
          <a:xfrm>
            <a:off x="4134076" y="5210963"/>
            <a:ext cx="1813567" cy="706438"/>
          </a:xfrm>
        </p:spPr>
        <p:txBody>
          <a:bodyPr>
            <a:noAutofit/>
          </a:bodyPr>
          <a:lstStyle>
            <a:lvl1pPr marL="0" indent="0">
              <a:lnSpc>
                <a:spcPct val="100000"/>
              </a:lnSpc>
              <a:buNone/>
              <a:defRPr sz="12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22" name="Text Placeholder 48">
            <a:extLst>
              <a:ext uri="{FF2B5EF4-FFF2-40B4-BE49-F238E27FC236}">
                <a16:creationId xmlns:a16="http://schemas.microsoft.com/office/drawing/2014/main" id="{2402522A-E098-4FB5-B454-D6FC98D90CFE}"/>
              </a:ext>
            </a:extLst>
          </p:cNvPr>
          <p:cNvSpPr>
            <a:spLocks noGrp="1"/>
          </p:cNvSpPr>
          <p:nvPr>
            <p:ph type="body" sz="quarter" idx="14" hasCustomPrompt="1"/>
          </p:nvPr>
        </p:nvSpPr>
        <p:spPr>
          <a:xfrm>
            <a:off x="6444238" y="4817717"/>
            <a:ext cx="1796396" cy="302186"/>
          </a:xfrm>
        </p:spPr>
        <p:txBody>
          <a:bodyPr>
            <a:noAutofit/>
          </a:bodyPr>
          <a:lstStyle>
            <a:lvl1pPr marL="0" indent="0">
              <a:buNone/>
              <a:defRPr sz="2000" b="1">
                <a:solidFill>
                  <a:schemeClr val="accent6"/>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a:t>
            </a:r>
          </a:p>
        </p:txBody>
      </p:sp>
      <p:sp>
        <p:nvSpPr>
          <p:cNvPr id="23" name="Text Placeholder 50">
            <a:extLst>
              <a:ext uri="{FF2B5EF4-FFF2-40B4-BE49-F238E27FC236}">
                <a16:creationId xmlns:a16="http://schemas.microsoft.com/office/drawing/2014/main" id="{18CF51EA-CDE2-4AA1-83CB-9DC6E212C336}"/>
              </a:ext>
            </a:extLst>
          </p:cNvPr>
          <p:cNvSpPr>
            <a:spLocks noGrp="1"/>
          </p:cNvSpPr>
          <p:nvPr>
            <p:ph type="body" sz="quarter" idx="15"/>
          </p:nvPr>
        </p:nvSpPr>
        <p:spPr>
          <a:xfrm>
            <a:off x="6444238" y="5210963"/>
            <a:ext cx="1813567" cy="706438"/>
          </a:xfrm>
        </p:spPr>
        <p:txBody>
          <a:bodyPr>
            <a:noAutofit/>
          </a:bodyPr>
          <a:lstStyle>
            <a:lvl1pPr marL="0" indent="0">
              <a:lnSpc>
                <a:spcPct val="100000"/>
              </a:lnSpc>
              <a:buNone/>
              <a:defRPr sz="12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24" name="Text Placeholder 48">
            <a:extLst>
              <a:ext uri="{FF2B5EF4-FFF2-40B4-BE49-F238E27FC236}">
                <a16:creationId xmlns:a16="http://schemas.microsoft.com/office/drawing/2014/main" id="{FE2BFCE7-D8D1-42B7-97F2-78B1D2CB5F8F}"/>
              </a:ext>
            </a:extLst>
          </p:cNvPr>
          <p:cNvSpPr>
            <a:spLocks noGrp="1"/>
          </p:cNvSpPr>
          <p:nvPr>
            <p:ph type="body" sz="quarter" idx="16" hasCustomPrompt="1"/>
          </p:nvPr>
        </p:nvSpPr>
        <p:spPr>
          <a:xfrm>
            <a:off x="8754400" y="4817717"/>
            <a:ext cx="1796396" cy="302186"/>
          </a:xfrm>
        </p:spPr>
        <p:txBody>
          <a:bodyPr>
            <a:noAutofit/>
          </a:bodyPr>
          <a:lstStyle>
            <a:lvl1pPr marL="0" indent="0">
              <a:buNone/>
              <a:defRPr sz="2000" b="1">
                <a:solidFill>
                  <a:schemeClr val="accent3"/>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a:t>
            </a:r>
          </a:p>
        </p:txBody>
      </p:sp>
      <p:sp>
        <p:nvSpPr>
          <p:cNvPr id="25" name="Text Placeholder 50">
            <a:extLst>
              <a:ext uri="{FF2B5EF4-FFF2-40B4-BE49-F238E27FC236}">
                <a16:creationId xmlns:a16="http://schemas.microsoft.com/office/drawing/2014/main" id="{0C4E8DE7-5691-4470-BC2C-F9F6532248C2}"/>
              </a:ext>
            </a:extLst>
          </p:cNvPr>
          <p:cNvSpPr>
            <a:spLocks noGrp="1"/>
          </p:cNvSpPr>
          <p:nvPr>
            <p:ph type="body" sz="quarter" idx="17"/>
          </p:nvPr>
        </p:nvSpPr>
        <p:spPr>
          <a:xfrm>
            <a:off x="8754400" y="5210963"/>
            <a:ext cx="1813567" cy="706438"/>
          </a:xfrm>
        </p:spPr>
        <p:txBody>
          <a:bodyPr>
            <a:noAutofit/>
          </a:bodyPr>
          <a:lstStyle>
            <a:lvl1pPr marL="0" indent="0">
              <a:lnSpc>
                <a:spcPct val="100000"/>
              </a:lnSpc>
              <a:buNone/>
              <a:defRPr sz="12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4" name="Title 3">
            <a:extLst>
              <a:ext uri="{FF2B5EF4-FFF2-40B4-BE49-F238E27FC236}">
                <a16:creationId xmlns:a16="http://schemas.microsoft.com/office/drawing/2014/main" id="{AFBC6ED5-DBEC-4BA5-9BFE-9A5E0ED8D8C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52674832"/>
      </p:ext>
    </p:extLst>
  </p:cSld>
  <p:clrMapOvr>
    <a:masterClrMapping/>
  </p:clrMapOvr>
  <p:extLst>
    <p:ext uri="{DCECCB84-F9BA-43D5-87BE-67443E8EF086}">
      <p15:sldGuideLst xmlns:p15="http://schemas.microsoft.com/office/powerpoint/2012/main">
        <p15:guide id="1" pos="1920">
          <p15:clr>
            <a:srgbClr val="FBAE40"/>
          </p15:clr>
        </p15:guide>
        <p15:guide id="2" pos="3840">
          <p15:clr>
            <a:srgbClr val="FBAE40"/>
          </p15:clr>
        </p15:guide>
        <p15:guide id="3" pos="5760">
          <p15:clr>
            <a:srgbClr val="FBAE40"/>
          </p15:clr>
        </p15:guide>
        <p15:guide id="4" pos="3984">
          <p15:clr>
            <a:srgbClr val="5ACBF0"/>
          </p15:clr>
        </p15:guide>
        <p15:guide id="5" pos="3696">
          <p15:clr>
            <a:srgbClr val="5ACBF0"/>
          </p15:clr>
        </p15:guide>
        <p15:guide id="6" pos="2064">
          <p15:clr>
            <a:srgbClr val="5ACBF0"/>
          </p15:clr>
        </p15:guide>
        <p15:guide id="7" pos="1776">
          <p15:clr>
            <a:srgbClr val="5ACBF0"/>
          </p15:clr>
        </p15:guide>
        <p15:guide id="8" pos="5616">
          <p15:clr>
            <a:srgbClr val="5ACBF0"/>
          </p15:clr>
        </p15:guide>
        <p15:guide id="9" pos="5904">
          <p15:clr>
            <a:srgbClr val="5ACBF0"/>
          </p15:clr>
        </p15:guide>
        <p15:guide id="10" pos="144">
          <p15:clr>
            <a:srgbClr val="5ACBF0"/>
          </p15:clr>
        </p15:guide>
        <p15:guide id="11" orient="horz" pos="4176">
          <p15:clr>
            <a:srgbClr val="5ACBF0"/>
          </p15:clr>
        </p15:guide>
        <p15:guide id="12" pos="7536">
          <p15:clr>
            <a:srgbClr val="5ACBF0"/>
          </p15:clr>
        </p15:guide>
        <p15:guide id="13" orient="horz" pos="144">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703165-D000-0440-2C45-761A8D40364E}"/>
              </a:ext>
            </a:extLst>
          </p:cNvPr>
          <p:cNvSpPr>
            <a:spLocks noGrp="1"/>
          </p:cNvSpPr>
          <p:nvPr>
            <p:ph type="dt" sz="half" idx="10"/>
          </p:nvPr>
        </p:nvSpPr>
        <p:spPr/>
        <p:txBody>
          <a:bodyPr/>
          <a:lstStyle/>
          <a:p>
            <a:fld id="{0B10BD3A-A3DE-3749-8CC6-90DECAFB10BC}" type="datetimeFigureOut">
              <a:rPr lang="en-US" smtClean="0"/>
              <a:t>1/26/2023</a:t>
            </a:fld>
            <a:endParaRPr lang="en-US"/>
          </a:p>
        </p:txBody>
      </p:sp>
      <p:sp>
        <p:nvSpPr>
          <p:cNvPr id="3" name="Footer Placeholder 2">
            <a:extLst>
              <a:ext uri="{FF2B5EF4-FFF2-40B4-BE49-F238E27FC236}">
                <a16:creationId xmlns:a16="http://schemas.microsoft.com/office/drawing/2014/main" id="{85137EBC-5A92-19CF-8C12-1E85271092B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48B1533-7EAA-E774-7880-00B034C98D0C}"/>
              </a:ext>
            </a:extLst>
          </p:cNvPr>
          <p:cNvSpPr>
            <a:spLocks noGrp="1"/>
          </p:cNvSpPr>
          <p:nvPr>
            <p:ph type="sldNum" sz="quarter" idx="12"/>
          </p:nvPr>
        </p:nvSpPr>
        <p:spPr/>
        <p:txBody>
          <a:bodyPr/>
          <a:lstStyle/>
          <a:p>
            <a:fld id="{64035C88-16F8-5244-9E5E-391A0A58CC50}" type="slidenum">
              <a:rPr lang="en-US" smtClean="0"/>
              <a:t>‹#›</a:t>
            </a:fld>
            <a:endParaRPr lang="en-US"/>
          </a:p>
        </p:txBody>
      </p:sp>
    </p:spTree>
    <p:extLst>
      <p:ext uri="{BB962C8B-B14F-4D97-AF65-F5344CB8AC3E}">
        <p14:creationId xmlns:p14="http://schemas.microsoft.com/office/powerpoint/2010/main" val="41703945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91505-18B1-1598-F2B7-0693348377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64CAC20-D410-C344-1E64-D39E44C9472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736D3E5-03A2-058E-A79A-8861E6198D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F006C2-9702-69CD-4F0A-67CD82B95A99}"/>
              </a:ext>
            </a:extLst>
          </p:cNvPr>
          <p:cNvSpPr>
            <a:spLocks noGrp="1"/>
          </p:cNvSpPr>
          <p:nvPr>
            <p:ph type="dt" sz="half" idx="10"/>
          </p:nvPr>
        </p:nvSpPr>
        <p:spPr/>
        <p:txBody>
          <a:bodyPr/>
          <a:lstStyle/>
          <a:p>
            <a:fld id="{0B10BD3A-A3DE-3749-8CC6-90DECAFB10BC}" type="datetimeFigureOut">
              <a:rPr lang="en-US" smtClean="0"/>
              <a:t>1/26/2023</a:t>
            </a:fld>
            <a:endParaRPr lang="en-US"/>
          </a:p>
        </p:txBody>
      </p:sp>
      <p:sp>
        <p:nvSpPr>
          <p:cNvPr id="6" name="Footer Placeholder 5">
            <a:extLst>
              <a:ext uri="{FF2B5EF4-FFF2-40B4-BE49-F238E27FC236}">
                <a16:creationId xmlns:a16="http://schemas.microsoft.com/office/drawing/2014/main" id="{CCF3390E-FFD6-188B-EFF1-D192617F09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99561F-3EEC-5D29-828E-AF1C7219501B}"/>
              </a:ext>
            </a:extLst>
          </p:cNvPr>
          <p:cNvSpPr>
            <a:spLocks noGrp="1"/>
          </p:cNvSpPr>
          <p:nvPr>
            <p:ph type="sldNum" sz="quarter" idx="12"/>
          </p:nvPr>
        </p:nvSpPr>
        <p:spPr/>
        <p:txBody>
          <a:bodyPr/>
          <a:lstStyle/>
          <a:p>
            <a:fld id="{64035C88-16F8-5244-9E5E-391A0A58CC50}" type="slidenum">
              <a:rPr lang="en-US" smtClean="0"/>
              <a:t>‹#›</a:t>
            </a:fld>
            <a:endParaRPr lang="en-US"/>
          </a:p>
        </p:txBody>
      </p:sp>
    </p:spTree>
    <p:extLst>
      <p:ext uri="{BB962C8B-B14F-4D97-AF65-F5344CB8AC3E}">
        <p14:creationId xmlns:p14="http://schemas.microsoft.com/office/powerpoint/2010/main" val="42527548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17211-13A6-B04A-D0D8-37C68C3083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33BF3CD-34D1-A37E-698C-784F71E7186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B1B55AF-EC70-F61A-7594-DD4FECE09A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CAE160-4840-6C54-2D81-69F8BC911859}"/>
              </a:ext>
            </a:extLst>
          </p:cNvPr>
          <p:cNvSpPr>
            <a:spLocks noGrp="1"/>
          </p:cNvSpPr>
          <p:nvPr>
            <p:ph type="dt" sz="half" idx="10"/>
          </p:nvPr>
        </p:nvSpPr>
        <p:spPr/>
        <p:txBody>
          <a:bodyPr/>
          <a:lstStyle/>
          <a:p>
            <a:fld id="{0B10BD3A-A3DE-3749-8CC6-90DECAFB10BC}" type="datetimeFigureOut">
              <a:rPr lang="en-US" smtClean="0"/>
              <a:t>1/26/2023</a:t>
            </a:fld>
            <a:endParaRPr lang="en-US"/>
          </a:p>
        </p:txBody>
      </p:sp>
      <p:sp>
        <p:nvSpPr>
          <p:cNvPr id="6" name="Footer Placeholder 5">
            <a:extLst>
              <a:ext uri="{FF2B5EF4-FFF2-40B4-BE49-F238E27FC236}">
                <a16:creationId xmlns:a16="http://schemas.microsoft.com/office/drawing/2014/main" id="{8EE8A96D-E79B-C407-D2DC-E15FE6EE79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9B1990-E897-2033-EDE6-2561AFD585DA}"/>
              </a:ext>
            </a:extLst>
          </p:cNvPr>
          <p:cNvSpPr>
            <a:spLocks noGrp="1"/>
          </p:cNvSpPr>
          <p:nvPr>
            <p:ph type="sldNum" sz="quarter" idx="12"/>
          </p:nvPr>
        </p:nvSpPr>
        <p:spPr/>
        <p:txBody>
          <a:bodyPr/>
          <a:lstStyle/>
          <a:p>
            <a:fld id="{64035C88-16F8-5244-9E5E-391A0A58CC50}" type="slidenum">
              <a:rPr lang="en-US" smtClean="0"/>
              <a:t>‹#›</a:t>
            </a:fld>
            <a:endParaRPr lang="en-US"/>
          </a:p>
        </p:txBody>
      </p:sp>
    </p:spTree>
    <p:extLst>
      <p:ext uri="{BB962C8B-B14F-4D97-AF65-F5344CB8AC3E}">
        <p14:creationId xmlns:p14="http://schemas.microsoft.com/office/powerpoint/2010/main" val="25439514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6E248-9D31-2071-C441-F264519F7D9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2CDB5BD-71A6-994B-3FC1-25D18540B05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AE58FF-2706-CBCE-BE75-CA4402906379}"/>
              </a:ext>
            </a:extLst>
          </p:cNvPr>
          <p:cNvSpPr>
            <a:spLocks noGrp="1"/>
          </p:cNvSpPr>
          <p:nvPr>
            <p:ph type="dt" sz="half" idx="10"/>
          </p:nvPr>
        </p:nvSpPr>
        <p:spPr/>
        <p:txBody>
          <a:bodyPr/>
          <a:lstStyle/>
          <a:p>
            <a:fld id="{0B10BD3A-A3DE-3749-8CC6-90DECAFB10BC}" type="datetimeFigureOut">
              <a:rPr lang="en-US" smtClean="0"/>
              <a:t>1/26/2023</a:t>
            </a:fld>
            <a:endParaRPr lang="en-US"/>
          </a:p>
        </p:txBody>
      </p:sp>
      <p:sp>
        <p:nvSpPr>
          <p:cNvPr id="5" name="Footer Placeholder 4">
            <a:extLst>
              <a:ext uri="{FF2B5EF4-FFF2-40B4-BE49-F238E27FC236}">
                <a16:creationId xmlns:a16="http://schemas.microsoft.com/office/drawing/2014/main" id="{4775EE73-5B3E-3974-E4AD-D88658FA71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949769-7038-5BF5-78AE-32FB32D888A9}"/>
              </a:ext>
            </a:extLst>
          </p:cNvPr>
          <p:cNvSpPr>
            <a:spLocks noGrp="1"/>
          </p:cNvSpPr>
          <p:nvPr>
            <p:ph type="sldNum" sz="quarter" idx="12"/>
          </p:nvPr>
        </p:nvSpPr>
        <p:spPr/>
        <p:txBody>
          <a:bodyPr/>
          <a:lstStyle/>
          <a:p>
            <a:fld id="{64035C88-16F8-5244-9E5E-391A0A58CC50}" type="slidenum">
              <a:rPr lang="en-US" smtClean="0"/>
              <a:t>‹#›</a:t>
            </a:fld>
            <a:endParaRPr lang="en-US"/>
          </a:p>
        </p:txBody>
      </p:sp>
    </p:spTree>
    <p:extLst>
      <p:ext uri="{BB962C8B-B14F-4D97-AF65-F5344CB8AC3E}">
        <p14:creationId xmlns:p14="http://schemas.microsoft.com/office/powerpoint/2010/main" val="946569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5A700C5-0AA3-0D35-7BB0-DDFEBE4E35D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2497B02-F5E5-3EE8-5092-9F27B1FFC08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987CD9-7DD8-B087-D2A2-EC453EE314B3}"/>
              </a:ext>
            </a:extLst>
          </p:cNvPr>
          <p:cNvSpPr>
            <a:spLocks noGrp="1"/>
          </p:cNvSpPr>
          <p:nvPr>
            <p:ph type="dt" sz="half" idx="10"/>
          </p:nvPr>
        </p:nvSpPr>
        <p:spPr/>
        <p:txBody>
          <a:bodyPr/>
          <a:lstStyle/>
          <a:p>
            <a:fld id="{0B10BD3A-A3DE-3749-8CC6-90DECAFB10BC}" type="datetimeFigureOut">
              <a:rPr lang="en-US" smtClean="0"/>
              <a:t>1/26/2023</a:t>
            </a:fld>
            <a:endParaRPr lang="en-US"/>
          </a:p>
        </p:txBody>
      </p:sp>
      <p:sp>
        <p:nvSpPr>
          <p:cNvPr id="5" name="Footer Placeholder 4">
            <a:extLst>
              <a:ext uri="{FF2B5EF4-FFF2-40B4-BE49-F238E27FC236}">
                <a16:creationId xmlns:a16="http://schemas.microsoft.com/office/drawing/2014/main" id="{9A8777E4-029B-BA51-7DC8-870C3CF13F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E932D6-989C-2A5E-B08D-E5E3154587EB}"/>
              </a:ext>
            </a:extLst>
          </p:cNvPr>
          <p:cNvSpPr>
            <a:spLocks noGrp="1"/>
          </p:cNvSpPr>
          <p:nvPr>
            <p:ph type="sldNum" sz="quarter" idx="12"/>
          </p:nvPr>
        </p:nvSpPr>
        <p:spPr/>
        <p:txBody>
          <a:bodyPr/>
          <a:lstStyle/>
          <a:p>
            <a:fld id="{64035C88-16F8-5244-9E5E-391A0A58CC50}" type="slidenum">
              <a:rPr lang="en-US" smtClean="0"/>
              <a:t>‹#›</a:t>
            </a:fld>
            <a:endParaRPr lang="en-US"/>
          </a:p>
        </p:txBody>
      </p:sp>
    </p:spTree>
    <p:extLst>
      <p:ext uri="{BB962C8B-B14F-4D97-AF65-F5344CB8AC3E}">
        <p14:creationId xmlns:p14="http://schemas.microsoft.com/office/powerpoint/2010/main" val="3443919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4AF0E-33FD-C413-DCAB-9D648191354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730F729-DB8F-E391-7D5D-98CAE9D7863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719F4B6-DDF0-8BAF-7662-638960E5F5A6}"/>
              </a:ext>
            </a:extLst>
          </p:cNvPr>
          <p:cNvSpPr>
            <a:spLocks noGrp="1"/>
          </p:cNvSpPr>
          <p:nvPr>
            <p:ph type="dt" sz="half" idx="10"/>
          </p:nvPr>
        </p:nvSpPr>
        <p:spPr/>
        <p:txBody>
          <a:bodyPr/>
          <a:lstStyle/>
          <a:p>
            <a:fld id="{808AD917-6066-4271-835E-62C10A0D0BBF}" type="datetimeFigureOut">
              <a:rPr lang="en-US" smtClean="0"/>
              <a:t>1/26/2023</a:t>
            </a:fld>
            <a:endParaRPr lang="en-US"/>
          </a:p>
        </p:txBody>
      </p:sp>
      <p:sp>
        <p:nvSpPr>
          <p:cNvPr id="5" name="Footer Placeholder 4">
            <a:extLst>
              <a:ext uri="{FF2B5EF4-FFF2-40B4-BE49-F238E27FC236}">
                <a16:creationId xmlns:a16="http://schemas.microsoft.com/office/drawing/2014/main" id="{6C89117B-6E69-1211-5A95-3C674A794E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A99BC4-5736-6EB0-0EBB-1527934930D0}"/>
              </a:ext>
            </a:extLst>
          </p:cNvPr>
          <p:cNvSpPr>
            <a:spLocks noGrp="1"/>
          </p:cNvSpPr>
          <p:nvPr>
            <p:ph type="sldNum" sz="quarter" idx="12"/>
          </p:nvPr>
        </p:nvSpPr>
        <p:spPr/>
        <p:txBody>
          <a:bodyPr/>
          <a:lstStyle/>
          <a:p>
            <a:fld id="{B1E9235B-7C39-4B1D-BE33-A086FB8E1586}" type="slidenum">
              <a:rPr lang="en-US" smtClean="0"/>
              <a:t>‹#›</a:t>
            </a:fld>
            <a:endParaRPr lang="en-US"/>
          </a:p>
        </p:txBody>
      </p:sp>
    </p:spTree>
    <p:extLst>
      <p:ext uri="{BB962C8B-B14F-4D97-AF65-F5344CB8AC3E}">
        <p14:creationId xmlns:p14="http://schemas.microsoft.com/office/powerpoint/2010/main" val="40169740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4FB71-0FD6-C967-BE29-7DAA7FD1A27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A7CBB9-17F4-E482-9A09-2F309F30760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42898A-2F5A-D5F5-5414-BCE6F966C889}"/>
              </a:ext>
            </a:extLst>
          </p:cNvPr>
          <p:cNvSpPr>
            <a:spLocks noGrp="1"/>
          </p:cNvSpPr>
          <p:nvPr>
            <p:ph type="dt" sz="half" idx="10"/>
          </p:nvPr>
        </p:nvSpPr>
        <p:spPr/>
        <p:txBody>
          <a:bodyPr/>
          <a:lstStyle/>
          <a:p>
            <a:fld id="{808AD917-6066-4271-835E-62C10A0D0BBF}" type="datetimeFigureOut">
              <a:rPr lang="en-US" smtClean="0"/>
              <a:t>1/26/2023</a:t>
            </a:fld>
            <a:endParaRPr lang="en-US"/>
          </a:p>
        </p:txBody>
      </p:sp>
      <p:sp>
        <p:nvSpPr>
          <p:cNvPr id="5" name="Footer Placeholder 4">
            <a:extLst>
              <a:ext uri="{FF2B5EF4-FFF2-40B4-BE49-F238E27FC236}">
                <a16:creationId xmlns:a16="http://schemas.microsoft.com/office/drawing/2014/main" id="{A0A9F810-01E3-A01F-407A-78B63943D4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6EB849-853B-E6B9-04B2-78CD9BFA9FA6}"/>
              </a:ext>
            </a:extLst>
          </p:cNvPr>
          <p:cNvSpPr>
            <a:spLocks noGrp="1"/>
          </p:cNvSpPr>
          <p:nvPr>
            <p:ph type="sldNum" sz="quarter" idx="12"/>
          </p:nvPr>
        </p:nvSpPr>
        <p:spPr/>
        <p:txBody>
          <a:bodyPr/>
          <a:lstStyle/>
          <a:p>
            <a:fld id="{B1E9235B-7C39-4B1D-BE33-A086FB8E1586}" type="slidenum">
              <a:rPr lang="en-US" smtClean="0"/>
              <a:t>‹#›</a:t>
            </a:fld>
            <a:endParaRPr lang="en-US"/>
          </a:p>
        </p:txBody>
      </p:sp>
    </p:spTree>
    <p:extLst>
      <p:ext uri="{BB962C8B-B14F-4D97-AF65-F5344CB8AC3E}">
        <p14:creationId xmlns:p14="http://schemas.microsoft.com/office/powerpoint/2010/main" val="11654570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77008-1813-7813-D98B-DCEBF80F532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885E395-C62C-3A10-487A-C79DEB2CBE7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FAF329E-7D97-88C5-86EC-58A9B8637C47}"/>
              </a:ext>
            </a:extLst>
          </p:cNvPr>
          <p:cNvSpPr>
            <a:spLocks noGrp="1"/>
          </p:cNvSpPr>
          <p:nvPr>
            <p:ph type="dt" sz="half" idx="10"/>
          </p:nvPr>
        </p:nvSpPr>
        <p:spPr/>
        <p:txBody>
          <a:bodyPr/>
          <a:lstStyle/>
          <a:p>
            <a:fld id="{808AD917-6066-4271-835E-62C10A0D0BBF}" type="datetimeFigureOut">
              <a:rPr lang="en-US" smtClean="0"/>
              <a:t>1/26/2023</a:t>
            </a:fld>
            <a:endParaRPr lang="en-US"/>
          </a:p>
        </p:txBody>
      </p:sp>
      <p:sp>
        <p:nvSpPr>
          <p:cNvPr id="5" name="Footer Placeholder 4">
            <a:extLst>
              <a:ext uri="{FF2B5EF4-FFF2-40B4-BE49-F238E27FC236}">
                <a16:creationId xmlns:a16="http://schemas.microsoft.com/office/drawing/2014/main" id="{C56018A1-E1B5-8615-AE14-B7E6BC7179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AAABC8-D2B4-3191-778A-C13F7560D24C}"/>
              </a:ext>
            </a:extLst>
          </p:cNvPr>
          <p:cNvSpPr>
            <a:spLocks noGrp="1"/>
          </p:cNvSpPr>
          <p:nvPr>
            <p:ph type="sldNum" sz="quarter" idx="12"/>
          </p:nvPr>
        </p:nvSpPr>
        <p:spPr/>
        <p:txBody>
          <a:bodyPr/>
          <a:lstStyle/>
          <a:p>
            <a:fld id="{B1E9235B-7C39-4B1D-BE33-A086FB8E1586}" type="slidenum">
              <a:rPr lang="en-US" smtClean="0"/>
              <a:t>‹#›</a:t>
            </a:fld>
            <a:endParaRPr lang="en-US"/>
          </a:p>
        </p:txBody>
      </p:sp>
    </p:spTree>
    <p:extLst>
      <p:ext uri="{BB962C8B-B14F-4D97-AF65-F5344CB8AC3E}">
        <p14:creationId xmlns:p14="http://schemas.microsoft.com/office/powerpoint/2010/main" val="39756140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B177C-FD7B-8B62-EA54-00BA4071FB0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663AD4F-B208-431D-ED72-07BF94AEAE4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DC83DF4-D1E4-535D-46C6-394D4678276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E075C2C-161F-A805-68D4-0AE597113641}"/>
              </a:ext>
            </a:extLst>
          </p:cNvPr>
          <p:cNvSpPr>
            <a:spLocks noGrp="1"/>
          </p:cNvSpPr>
          <p:nvPr>
            <p:ph type="dt" sz="half" idx="10"/>
          </p:nvPr>
        </p:nvSpPr>
        <p:spPr/>
        <p:txBody>
          <a:bodyPr/>
          <a:lstStyle/>
          <a:p>
            <a:fld id="{808AD917-6066-4271-835E-62C10A0D0BBF}" type="datetimeFigureOut">
              <a:rPr lang="en-US" smtClean="0"/>
              <a:t>1/26/2023</a:t>
            </a:fld>
            <a:endParaRPr lang="en-US"/>
          </a:p>
        </p:txBody>
      </p:sp>
      <p:sp>
        <p:nvSpPr>
          <p:cNvPr id="6" name="Footer Placeholder 5">
            <a:extLst>
              <a:ext uri="{FF2B5EF4-FFF2-40B4-BE49-F238E27FC236}">
                <a16:creationId xmlns:a16="http://schemas.microsoft.com/office/drawing/2014/main" id="{8321A29E-E314-CE6B-114B-CFB84AC85E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329834-9D37-9ABC-050F-8969147B1191}"/>
              </a:ext>
            </a:extLst>
          </p:cNvPr>
          <p:cNvSpPr>
            <a:spLocks noGrp="1"/>
          </p:cNvSpPr>
          <p:nvPr>
            <p:ph type="sldNum" sz="quarter" idx="12"/>
          </p:nvPr>
        </p:nvSpPr>
        <p:spPr/>
        <p:txBody>
          <a:bodyPr/>
          <a:lstStyle/>
          <a:p>
            <a:fld id="{B1E9235B-7C39-4B1D-BE33-A086FB8E1586}" type="slidenum">
              <a:rPr lang="en-US" smtClean="0"/>
              <a:t>‹#›</a:t>
            </a:fld>
            <a:endParaRPr lang="en-US"/>
          </a:p>
        </p:txBody>
      </p:sp>
    </p:spTree>
    <p:extLst>
      <p:ext uri="{BB962C8B-B14F-4D97-AF65-F5344CB8AC3E}">
        <p14:creationId xmlns:p14="http://schemas.microsoft.com/office/powerpoint/2010/main" val="220156289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6B20F-B1C1-1F37-39BC-4D949C1CFCB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259B6B4-D353-DCD9-AB15-A83381F21C5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B346205-E8E1-8B71-3BF2-419124E91B4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CC1C185-F74A-A846-1BF4-183D72A0214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99A89B-2702-8306-B696-34DE1CCA4F0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08CECAE-533B-F025-ED29-88571D4EE237}"/>
              </a:ext>
            </a:extLst>
          </p:cNvPr>
          <p:cNvSpPr>
            <a:spLocks noGrp="1"/>
          </p:cNvSpPr>
          <p:nvPr>
            <p:ph type="dt" sz="half" idx="10"/>
          </p:nvPr>
        </p:nvSpPr>
        <p:spPr/>
        <p:txBody>
          <a:bodyPr/>
          <a:lstStyle/>
          <a:p>
            <a:fld id="{808AD917-6066-4271-835E-62C10A0D0BBF}" type="datetimeFigureOut">
              <a:rPr lang="en-US" smtClean="0"/>
              <a:t>1/26/2023</a:t>
            </a:fld>
            <a:endParaRPr lang="en-US"/>
          </a:p>
        </p:txBody>
      </p:sp>
      <p:sp>
        <p:nvSpPr>
          <p:cNvPr id="8" name="Footer Placeholder 7">
            <a:extLst>
              <a:ext uri="{FF2B5EF4-FFF2-40B4-BE49-F238E27FC236}">
                <a16:creationId xmlns:a16="http://schemas.microsoft.com/office/drawing/2014/main" id="{8FC03034-BD88-163C-C54C-7CD2888C49E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A497D27-5B7D-1E4A-8BC4-5E258D9B2DB1}"/>
              </a:ext>
            </a:extLst>
          </p:cNvPr>
          <p:cNvSpPr>
            <a:spLocks noGrp="1"/>
          </p:cNvSpPr>
          <p:nvPr>
            <p:ph type="sldNum" sz="quarter" idx="12"/>
          </p:nvPr>
        </p:nvSpPr>
        <p:spPr/>
        <p:txBody>
          <a:bodyPr/>
          <a:lstStyle/>
          <a:p>
            <a:fld id="{B1E9235B-7C39-4B1D-BE33-A086FB8E1586}" type="slidenum">
              <a:rPr lang="en-US" smtClean="0"/>
              <a:t>‹#›</a:t>
            </a:fld>
            <a:endParaRPr lang="en-US"/>
          </a:p>
        </p:txBody>
      </p:sp>
    </p:spTree>
    <p:extLst>
      <p:ext uri="{BB962C8B-B14F-4D97-AF65-F5344CB8AC3E}">
        <p14:creationId xmlns:p14="http://schemas.microsoft.com/office/powerpoint/2010/main" val="7999401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ouble Timeline">
    <p:spTree>
      <p:nvGrpSpPr>
        <p:cNvPr id="1" name=""/>
        <p:cNvGrpSpPr/>
        <p:nvPr/>
      </p:nvGrpSpPr>
      <p:grpSpPr>
        <a:xfrm>
          <a:off x="0" y="0"/>
          <a:ext cx="0" cy="0"/>
          <a:chOff x="0" y="0"/>
          <a:chExt cx="0" cy="0"/>
        </a:xfrm>
      </p:grpSpPr>
      <p:sp>
        <p:nvSpPr>
          <p:cNvPr id="34" name="Text Placeholder 48">
            <a:extLst>
              <a:ext uri="{FF2B5EF4-FFF2-40B4-BE49-F238E27FC236}">
                <a16:creationId xmlns:a16="http://schemas.microsoft.com/office/drawing/2014/main" id="{C6E48CAB-F1C0-4E71-9686-C02A967E923F}"/>
              </a:ext>
            </a:extLst>
          </p:cNvPr>
          <p:cNvSpPr>
            <a:spLocks noGrp="1"/>
          </p:cNvSpPr>
          <p:nvPr>
            <p:ph type="body" sz="quarter" idx="10" hasCustomPrompt="1"/>
          </p:nvPr>
        </p:nvSpPr>
        <p:spPr>
          <a:xfrm>
            <a:off x="456182" y="4014522"/>
            <a:ext cx="1182118" cy="302186"/>
          </a:xfrm>
        </p:spPr>
        <p:txBody>
          <a:bodyPr lIns="0" rIns="0">
            <a:noAutofit/>
          </a:bodyPr>
          <a:lstStyle>
            <a:lvl1pPr marL="0" indent="0">
              <a:buNone/>
              <a:defRPr sz="1600" b="1">
                <a:solidFill>
                  <a:schemeClr val="accent4"/>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EDIT</a:t>
            </a:r>
          </a:p>
        </p:txBody>
      </p:sp>
      <p:sp>
        <p:nvSpPr>
          <p:cNvPr id="35" name="Text Placeholder 50">
            <a:extLst>
              <a:ext uri="{FF2B5EF4-FFF2-40B4-BE49-F238E27FC236}">
                <a16:creationId xmlns:a16="http://schemas.microsoft.com/office/drawing/2014/main" id="{7C226081-D459-4A68-9B23-0C804E6A639C}"/>
              </a:ext>
            </a:extLst>
          </p:cNvPr>
          <p:cNvSpPr>
            <a:spLocks noGrp="1"/>
          </p:cNvSpPr>
          <p:nvPr>
            <p:ph type="body" sz="quarter" idx="11"/>
          </p:nvPr>
        </p:nvSpPr>
        <p:spPr>
          <a:xfrm>
            <a:off x="456182" y="4486178"/>
            <a:ext cx="1182118" cy="1183101"/>
          </a:xfrm>
        </p:spPr>
        <p:txBody>
          <a:bodyPr lIns="0" rIns="0">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50" name="Text Placeholder 48">
            <a:extLst>
              <a:ext uri="{FF2B5EF4-FFF2-40B4-BE49-F238E27FC236}">
                <a16:creationId xmlns:a16="http://schemas.microsoft.com/office/drawing/2014/main" id="{C32AE455-05F0-44FA-98C4-73D9C60DF896}"/>
              </a:ext>
            </a:extLst>
          </p:cNvPr>
          <p:cNvSpPr>
            <a:spLocks noGrp="1"/>
          </p:cNvSpPr>
          <p:nvPr>
            <p:ph type="body" sz="quarter" idx="32" hasCustomPrompt="1"/>
          </p:nvPr>
        </p:nvSpPr>
        <p:spPr>
          <a:xfrm>
            <a:off x="1839103" y="4014522"/>
            <a:ext cx="1208897" cy="302186"/>
          </a:xfrm>
        </p:spPr>
        <p:txBody>
          <a:bodyPr lIns="0" rIns="0">
            <a:noAutofit/>
          </a:bodyPr>
          <a:lstStyle>
            <a:lvl1pPr marL="0" indent="0">
              <a:buNone/>
              <a:defRPr sz="1600" b="1">
                <a:solidFill>
                  <a:schemeClr val="accent5"/>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EDIT</a:t>
            </a:r>
          </a:p>
        </p:txBody>
      </p:sp>
      <p:sp>
        <p:nvSpPr>
          <p:cNvPr id="51" name="Text Placeholder 50">
            <a:extLst>
              <a:ext uri="{FF2B5EF4-FFF2-40B4-BE49-F238E27FC236}">
                <a16:creationId xmlns:a16="http://schemas.microsoft.com/office/drawing/2014/main" id="{3C3FB663-073E-458E-A31A-B15112A0D377}"/>
              </a:ext>
            </a:extLst>
          </p:cNvPr>
          <p:cNvSpPr>
            <a:spLocks noGrp="1"/>
          </p:cNvSpPr>
          <p:nvPr>
            <p:ph type="body" sz="quarter" idx="33"/>
          </p:nvPr>
        </p:nvSpPr>
        <p:spPr>
          <a:xfrm>
            <a:off x="1839103" y="4486178"/>
            <a:ext cx="1182118" cy="1183101"/>
          </a:xfrm>
        </p:spPr>
        <p:txBody>
          <a:bodyPr lIns="0" rIns="0">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52" name="Text Placeholder 48">
            <a:extLst>
              <a:ext uri="{FF2B5EF4-FFF2-40B4-BE49-F238E27FC236}">
                <a16:creationId xmlns:a16="http://schemas.microsoft.com/office/drawing/2014/main" id="{91332113-C9A3-4B1F-A973-C30104497DCE}"/>
              </a:ext>
            </a:extLst>
          </p:cNvPr>
          <p:cNvSpPr>
            <a:spLocks noGrp="1"/>
          </p:cNvSpPr>
          <p:nvPr>
            <p:ph type="body" sz="quarter" idx="34" hasCustomPrompt="1"/>
          </p:nvPr>
        </p:nvSpPr>
        <p:spPr>
          <a:xfrm>
            <a:off x="3222024" y="4014522"/>
            <a:ext cx="1181099" cy="302186"/>
          </a:xfrm>
        </p:spPr>
        <p:txBody>
          <a:bodyPr lIns="0" rIns="0">
            <a:noAutofit/>
          </a:bodyPr>
          <a:lstStyle>
            <a:lvl1pPr marL="0" indent="0">
              <a:buNone/>
              <a:defRPr sz="1600" b="1">
                <a:solidFill>
                  <a:schemeClr val="accent6"/>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EDIT</a:t>
            </a:r>
          </a:p>
        </p:txBody>
      </p:sp>
      <p:sp>
        <p:nvSpPr>
          <p:cNvPr id="53" name="Text Placeholder 50">
            <a:extLst>
              <a:ext uri="{FF2B5EF4-FFF2-40B4-BE49-F238E27FC236}">
                <a16:creationId xmlns:a16="http://schemas.microsoft.com/office/drawing/2014/main" id="{CDAC2DE8-0B23-47D4-A121-018184C5D2BD}"/>
              </a:ext>
            </a:extLst>
          </p:cNvPr>
          <p:cNvSpPr>
            <a:spLocks noGrp="1"/>
          </p:cNvSpPr>
          <p:nvPr>
            <p:ph type="body" sz="quarter" idx="35"/>
          </p:nvPr>
        </p:nvSpPr>
        <p:spPr>
          <a:xfrm>
            <a:off x="3222024" y="4486178"/>
            <a:ext cx="1182118" cy="1183101"/>
          </a:xfrm>
        </p:spPr>
        <p:txBody>
          <a:bodyPr lIns="0" rIns="0">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54" name="Text Placeholder 48">
            <a:extLst>
              <a:ext uri="{FF2B5EF4-FFF2-40B4-BE49-F238E27FC236}">
                <a16:creationId xmlns:a16="http://schemas.microsoft.com/office/drawing/2014/main" id="{AE8613EE-32F0-4251-809B-6B9907E226CF}"/>
              </a:ext>
            </a:extLst>
          </p:cNvPr>
          <p:cNvSpPr>
            <a:spLocks noGrp="1"/>
          </p:cNvSpPr>
          <p:nvPr>
            <p:ph type="body" sz="quarter" idx="36" hasCustomPrompt="1"/>
          </p:nvPr>
        </p:nvSpPr>
        <p:spPr>
          <a:xfrm>
            <a:off x="4604944" y="4014522"/>
            <a:ext cx="1181099" cy="302186"/>
          </a:xfrm>
        </p:spPr>
        <p:txBody>
          <a:bodyPr lIns="0" rIns="0">
            <a:noAutofit/>
          </a:bodyPr>
          <a:lstStyle>
            <a:lvl1pPr marL="0" indent="0">
              <a:buNone/>
              <a:defRPr sz="1600" b="1">
                <a:solidFill>
                  <a:schemeClr val="accent3"/>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EDIT</a:t>
            </a:r>
          </a:p>
        </p:txBody>
      </p:sp>
      <p:sp>
        <p:nvSpPr>
          <p:cNvPr id="55" name="Text Placeholder 50">
            <a:extLst>
              <a:ext uri="{FF2B5EF4-FFF2-40B4-BE49-F238E27FC236}">
                <a16:creationId xmlns:a16="http://schemas.microsoft.com/office/drawing/2014/main" id="{6E9683DA-61F6-48A0-9453-C03FB9794010}"/>
              </a:ext>
            </a:extLst>
          </p:cNvPr>
          <p:cNvSpPr>
            <a:spLocks noGrp="1"/>
          </p:cNvSpPr>
          <p:nvPr>
            <p:ph type="body" sz="quarter" idx="37"/>
          </p:nvPr>
        </p:nvSpPr>
        <p:spPr>
          <a:xfrm>
            <a:off x="4604944" y="4486178"/>
            <a:ext cx="1182118" cy="1183101"/>
          </a:xfrm>
        </p:spPr>
        <p:txBody>
          <a:bodyPr lIns="0" rIns="0">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56" name="Text Placeholder 48">
            <a:extLst>
              <a:ext uri="{FF2B5EF4-FFF2-40B4-BE49-F238E27FC236}">
                <a16:creationId xmlns:a16="http://schemas.microsoft.com/office/drawing/2014/main" id="{53C09CD9-E6F6-4AA3-968A-491D1568E739}"/>
              </a:ext>
            </a:extLst>
          </p:cNvPr>
          <p:cNvSpPr>
            <a:spLocks noGrp="1"/>
          </p:cNvSpPr>
          <p:nvPr>
            <p:ph type="body" sz="quarter" idx="38" hasCustomPrompt="1"/>
          </p:nvPr>
        </p:nvSpPr>
        <p:spPr>
          <a:xfrm>
            <a:off x="6555230" y="4014522"/>
            <a:ext cx="1181099" cy="302186"/>
          </a:xfrm>
        </p:spPr>
        <p:txBody>
          <a:bodyPr lIns="0" rIns="0">
            <a:noAutofit/>
          </a:bodyPr>
          <a:lstStyle>
            <a:lvl1pPr marL="0" indent="0">
              <a:buNone/>
              <a:defRPr sz="1600" b="1">
                <a:solidFill>
                  <a:schemeClr val="accent4"/>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EDIT</a:t>
            </a:r>
          </a:p>
        </p:txBody>
      </p:sp>
      <p:sp>
        <p:nvSpPr>
          <p:cNvPr id="57" name="Text Placeholder 50">
            <a:extLst>
              <a:ext uri="{FF2B5EF4-FFF2-40B4-BE49-F238E27FC236}">
                <a16:creationId xmlns:a16="http://schemas.microsoft.com/office/drawing/2014/main" id="{4457D5F2-D7AE-44A9-847A-D20086BCCC22}"/>
              </a:ext>
            </a:extLst>
          </p:cNvPr>
          <p:cNvSpPr>
            <a:spLocks noGrp="1"/>
          </p:cNvSpPr>
          <p:nvPr>
            <p:ph type="body" sz="quarter" idx="39"/>
          </p:nvPr>
        </p:nvSpPr>
        <p:spPr>
          <a:xfrm>
            <a:off x="6555230" y="4486178"/>
            <a:ext cx="1182118" cy="1183101"/>
          </a:xfrm>
        </p:spPr>
        <p:txBody>
          <a:bodyPr lIns="0" rIns="0">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58" name="Text Placeholder 48">
            <a:extLst>
              <a:ext uri="{FF2B5EF4-FFF2-40B4-BE49-F238E27FC236}">
                <a16:creationId xmlns:a16="http://schemas.microsoft.com/office/drawing/2014/main" id="{4FBE8211-41BE-41C2-B826-94FD55BC0AA4}"/>
              </a:ext>
            </a:extLst>
          </p:cNvPr>
          <p:cNvSpPr>
            <a:spLocks noGrp="1"/>
          </p:cNvSpPr>
          <p:nvPr>
            <p:ph type="body" sz="quarter" idx="40" hasCustomPrompt="1"/>
          </p:nvPr>
        </p:nvSpPr>
        <p:spPr>
          <a:xfrm>
            <a:off x="7938151" y="4014522"/>
            <a:ext cx="1181098" cy="302186"/>
          </a:xfrm>
        </p:spPr>
        <p:txBody>
          <a:bodyPr lIns="0" rIns="0">
            <a:noAutofit/>
          </a:bodyPr>
          <a:lstStyle>
            <a:lvl1pPr marL="0" indent="0">
              <a:buNone/>
              <a:defRPr sz="1600" b="1">
                <a:solidFill>
                  <a:schemeClr val="accent5"/>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EDIT</a:t>
            </a:r>
          </a:p>
        </p:txBody>
      </p:sp>
      <p:sp>
        <p:nvSpPr>
          <p:cNvPr id="59" name="Text Placeholder 50">
            <a:extLst>
              <a:ext uri="{FF2B5EF4-FFF2-40B4-BE49-F238E27FC236}">
                <a16:creationId xmlns:a16="http://schemas.microsoft.com/office/drawing/2014/main" id="{18C75666-F3E0-4AD7-8C05-FEFFEAE1D10C}"/>
              </a:ext>
            </a:extLst>
          </p:cNvPr>
          <p:cNvSpPr>
            <a:spLocks noGrp="1"/>
          </p:cNvSpPr>
          <p:nvPr>
            <p:ph type="body" sz="quarter" idx="41"/>
          </p:nvPr>
        </p:nvSpPr>
        <p:spPr>
          <a:xfrm>
            <a:off x="7938151" y="4486178"/>
            <a:ext cx="1182118" cy="1183101"/>
          </a:xfrm>
        </p:spPr>
        <p:txBody>
          <a:bodyPr lIns="0" rIns="0">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60" name="Text Placeholder 48">
            <a:extLst>
              <a:ext uri="{FF2B5EF4-FFF2-40B4-BE49-F238E27FC236}">
                <a16:creationId xmlns:a16="http://schemas.microsoft.com/office/drawing/2014/main" id="{66478F13-D9B8-4439-9B08-804CD6848EB9}"/>
              </a:ext>
            </a:extLst>
          </p:cNvPr>
          <p:cNvSpPr>
            <a:spLocks noGrp="1"/>
          </p:cNvSpPr>
          <p:nvPr>
            <p:ph type="body" sz="quarter" idx="42" hasCustomPrompt="1"/>
          </p:nvPr>
        </p:nvSpPr>
        <p:spPr>
          <a:xfrm>
            <a:off x="9321072" y="4014522"/>
            <a:ext cx="1181098" cy="302186"/>
          </a:xfrm>
        </p:spPr>
        <p:txBody>
          <a:bodyPr lIns="0" rIns="0">
            <a:noAutofit/>
          </a:bodyPr>
          <a:lstStyle>
            <a:lvl1pPr marL="0" indent="0">
              <a:buNone/>
              <a:defRPr sz="1600" b="1">
                <a:solidFill>
                  <a:schemeClr val="accent6"/>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EDIT</a:t>
            </a:r>
          </a:p>
        </p:txBody>
      </p:sp>
      <p:sp>
        <p:nvSpPr>
          <p:cNvPr id="61" name="Text Placeholder 50">
            <a:extLst>
              <a:ext uri="{FF2B5EF4-FFF2-40B4-BE49-F238E27FC236}">
                <a16:creationId xmlns:a16="http://schemas.microsoft.com/office/drawing/2014/main" id="{08844405-957A-4970-A2B6-D161FED665FF}"/>
              </a:ext>
            </a:extLst>
          </p:cNvPr>
          <p:cNvSpPr>
            <a:spLocks noGrp="1"/>
          </p:cNvSpPr>
          <p:nvPr>
            <p:ph type="body" sz="quarter" idx="43"/>
          </p:nvPr>
        </p:nvSpPr>
        <p:spPr>
          <a:xfrm>
            <a:off x="9321072" y="4486178"/>
            <a:ext cx="1182118" cy="1183101"/>
          </a:xfrm>
        </p:spPr>
        <p:txBody>
          <a:bodyPr lIns="0" rIns="0">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62" name="Text Placeholder 48">
            <a:extLst>
              <a:ext uri="{FF2B5EF4-FFF2-40B4-BE49-F238E27FC236}">
                <a16:creationId xmlns:a16="http://schemas.microsoft.com/office/drawing/2014/main" id="{6F067D31-AE61-48F0-A497-1908DC77F086}"/>
              </a:ext>
            </a:extLst>
          </p:cNvPr>
          <p:cNvSpPr>
            <a:spLocks noGrp="1"/>
          </p:cNvSpPr>
          <p:nvPr>
            <p:ph type="body" sz="quarter" idx="44" hasCustomPrompt="1"/>
          </p:nvPr>
        </p:nvSpPr>
        <p:spPr>
          <a:xfrm>
            <a:off x="10703992" y="4014522"/>
            <a:ext cx="1181098" cy="302186"/>
          </a:xfrm>
        </p:spPr>
        <p:txBody>
          <a:bodyPr lIns="0" rIns="0">
            <a:noAutofit/>
          </a:bodyPr>
          <a:lstStyle>
            <a:lvl1pPr marL="0" indent="0">
              <a:buNone/>
              <a:defRPr sz="1600" b="1">
                <a:solidFill>
                  <a:schemeClr val="accent3"/>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EDIT</a:t>
            </a:r>
          </a:p>
        </p:txBody>
      </p:sp>
      <p:sp>
        <p:nvSpPr>
          <p:cNvPr id="63" name="Text Placeholder 50">
            <a:extLst>
              <a:ext uri="{FF2B5EF4-FFF2-40B4-BE49-F238E27FC236}">
                <a16:creationId xmlns:a16="http://schemas.microsoft.com/office/drawing/2014/main" id="{5B4A526A-A40E-4B7D-94EC-5FDCAD2EAD89}"/>
              </a:ext>
            </a:extLst>
          </p:cNvPr>
          <p:cNvSpPr>
            <a:spLocks noGrp="1"/>
          </p:cNvSpPr>
          <p:nvPr>
            <p:ph type="body" sz="quarter" idx="45"/>
          </p:nvPr>
        </p:nvSpPr>
        <p:spPr>
          <a:xfrm>
            <a:off x="10703992" y="4486178"/>
            <a:ext cx="1182118" cy="1183101"/>
          </a:xfrm>
        </p:spPr>
        <p:txBody>
          <a:bodyPr lIns="0" rIns="0">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2" name="Title 1">
            <a:extLst>
              <a:ext uri="{FF2B5EF4-FFF2-40B4-BE49-F238E27FC236}">
                <a16:creationId xmlns:a16="http://schemas.microsoft.com/office/drawing/2014/main" id="{31A67390-01C5-4A4E-AF7F-79E8DB2B2D3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59575687"/>
      </p:ext>
    </p:extLst>
  </p:cSld>
  <p:clrMapOvr>
    <a:masterClrMapping/>
  </p:clrMapOvr>
  <p:extLst>
    <p:ext uri="{DCECCB84-F9BA-43D5-87BE-67443E8EF086}">
      <p15:sldGuideLst xmlns:p15="http://schemas.microsoft.com/office/powerpoint/2012/main">
        <p15:guide id="1" pos="1920">
          <p15:clr>
            <a:srgbClr val="FBAE40"/>
          </p15:clr>
        </p15:guide>
        <p15:guide id="2" pos="3840">
          <p15:clr>
            <a:srgbClr val="FBAE40"/>
          </p15:clr>
        </p15:guide>
        <p15:guide id="3" pos="5760">
          <p15:clr>
            <a:srgbClr val="FBAE40"/>
          </p15:clr>
        </p15:guide>
        <p15:guide id="4" pos="3984" userDrawn="1">
          <p15:clr>
            <a:srgbClr val="5ACBF0"/>
          </p15:clr>
        </p15:guide>
        <p15:guide id="5" pos="3696">
          <p15:clr>
            <a:srgbClr val="5ACBF0"/>
          </p15:clr>
        </p15:guide>
        <p15:guide id="6" pos="2064">
          <p15:clr>
            <a:srgbClr val="5ACBF0"/>
          </p15:clr>
        </p15:guide>
        <p15:guide id="7" pos="1776">
          <p15:clr>
            <a:srgbClr val="5ACBF0"/>
          </p15:clr>
        </p15:guide>
        <p15:guide id="8" pos="5616">
          <p15:clr>
            <a:srgbClr val="5ACBF0"/>
          </p15:clr>
        </p15:guide>
        <p15:guide id="9" pos="5904">
          <p15:clr>
            <a:srgbClr val="5ACBF0"/>
          </p15:clr>
        </p15:guide>
        <p15:guide id="10" pos="144">
          <p15:clr>
            <a:srgbClr val="5ACBF0"/>
          </p15:clr>
        </p15:guide>
        <p15:guide id="11" orient="horz" pos="4176">
          <p15:clr>
            <a:srgbClr val="5ACBF0"/>
          </p15:clr>
        </p15:guide>
        <p15:guide id="12" pos="7536">
          <p15:clr>
            <a:srgbClr val="5ACBF0"/>
          </p15:clr>
        </p15:guide>
        <p15:guide id="13" orient="horz" pos="144">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35089-E5D8-2CAB-8020-8AC88374886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C57761C-073C-E19F-F497-73432436DEE1}"/>
              </a:ext>
            </a:extLst>
          </p:cNvPr>
          <p:cNvSpPr>
            <a:spLocks noGrp="1"/>
          </p:cNvSpPr>
          <p:nvPr>
            <p:ph type="dt" sz="half" idx="10"/>
          </p:nvPr>
        </p:nvSpPr>
        <p:spPr/>
        <p:txBody>
          <a:bodyPr/>
          <a:lstStyle/>
          <a:p>
            <a:fld id="{808AD917-6066-4271-835E-62C10A0D0BBF}" type="datetimeFigureOut">
              <a:rPr lang="en-US" smtClean="0"/>
              <a:t>1/26/2023</a:t>
            </a:fld>
            <a:endParaRPr lang="en-US"/>
          </a:p>
        </p:txBody>
      </p:sp>
      <p:sp>
        <p:nvSpPr>
          <p:cNvPr id="4" name="Footer Placeholder 3">
            <a:extLst>
              <a:ext uri="{FF2B5EF4-FFF2-40B4-BE49-F238E27FC236}">
                <a16:creationId xmlns:a16="http://schemas.microsoft.com/office/drawing/2014/main" id="{EE8BAC74-950F-303E-1D4B-F3141051309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E2CBAC2-38B1-FCCB-E733-DF7230A0AB98}"/>
              </a:ext>
            </a:extLst>
          </p:cNvPr>
          <p:cNvSpPr>
            <a:spLocks noGrp="1"/>
          </p:cNvSpPr>
          <p:nvPr>
            <p:ph type="sldNum" sz="quarter" idx="12"/>
          </p:nvPr>
        </p:nvSpPr>
        <p:spPr/>
        <p:txBody>
          <a:bodyPr/>
          <a:lstStyle/>
          <a:p>
            <a:fld id="{B1E9235B-7C39-4B1D-BE33-A086FB8E1586}" type="slidenum">
              <a:rPr lang="en-US" smtClean="0"/>
              <a:t>‹#›</a:t>
            </a:fld>
            <a:endParaRPr lang="en-US"/>
          </a:p>
        </p:txBody>
      </p:sp>
    </p:spTree>
    <p:extLst>
      <p:ext uri="{BB962C8B-B14F-4D97-AF65-F5344CB8AC3E}">
        <p14:creationId xmlns:p14="http://schemas.microsoft.com/office/powerpoint/2010/main" val="44655795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EB0CC5-61A7-DC9C-7429-2AEB828765FF}"/>
              </a:ext>
            </a:extLst>
          </p:cNvPr>
          <p:cNvSpPr>
            <a:spLocks noGrp="1"/>
          </p:cNvSpPr>
          <p:nvPr>
            <p:ph type="dt" sz="half" idx="10"/>
          </p:nvPr>
        </p:nvSpPr>
        <p:spPr/>
        <p:txBody>
          <a:bodyPr/>
          <a:lstStyle/>
          <a:p>
            <a:fld id="{808AD917-6066-4271-835E-62C10A0D0BBF}" type="datetimeFigureOut">
              <a:rPr lang="en-US" smtClean="0"/>
              <a:t>1/26/2023</a:t>
            </a:fld>
            <a:endParaRPr lang="en-US"/>
          </a:p>
        </p:txBody>
      </p:sp>
      <p:sp>
        <p:nvSpPr>
          <p:cNvPr id="3" name="Footer Placeholder 2">
            <a:extLst>
              <a:ext uri="{FF2B5EF4-FFF2-40B4-BE49-F238E27FC236}">
                <a16:creationId xmlns:a16="http://schemas.microsoft.com/office/drawing/2014/main" id="{6623214C-C2BC-BD07-6A57-A48E1F43C91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C606CE-5543-8F78-8AC1-14921FC69719}"/>
              </a:ext>
            </a:extLst>
          </p:cNvPr>
          <p:cNvSpPr>
            <a:spLocks noGrp="1"/>
          </p:cNvSpPr>
          <p:nvPr>
            <p:ph type="sldNum" sz="quarter" idx="12"/>
          </p:nvPr>
        </p:nvSpPr>
        <p:spPr/>
        <p:txBody>
          <a:bodyPr/>
          <a:lstStyle/>
          <a:p>
            <a:fld id="{B1E9235B-7C39-4B1D-BE33-A086FB8E1586}" type="slidenum">
              <a:rPr lang="en-US" smtClean="0"/>
              <a:t>‹#›</a:t>
            </a:fld>
            <a:endParaRPr lang="en-US"/>
          </a:p>
        </p:txBody>
      </p:sp>
    </p:spTree>
    <p:extLst>
      <p:ext uri="{BB962C8B-B14F-4D97-AF65-F5344CB8AC3E}">
        <p14:creationId xmlns:p14="http://schemas.microsoft.com/office/powerpoint/2010/main" val="415139401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06FA1-F928-967E-C74C-177B79DCEB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45A89C-6FA1-CC09-1ED5-223FA01CA85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B574911-8500-8FCD-FA3A-1752D4212E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C84DB1-5FD5-AB2B-90AA-6B354D17AB7C}"/>
              </a:ext>
            </a:extLst>
          </p:cNvPr>
          <p:cNvSpPr>
            <a:spLocks noGrp="1"/>
          </p:cNvSpPr>
          <p:nvPr>
            <p:ph type="dt" sz="half" idx="10"/>
          </p:nvPr>
        </p:nvSpPr>
        <p:spPr/>
        <p:txBody>
          <a:bodyPr/>
          <a:lstStyle/>
          <a:p>
            <a:fld id="{808AD917-6066-4271-835E-62C10A0D0BBF}" type="datetimeFigureOut">
              <a:rPr lang="en-US" smtClean="0"/>
              <a:t>1/26/2023</a:t>
            </a:fld>
            <a:endParaRPr lang="en-US"/>
          </a:p>
        </p:txBody>
      </p:sp>
      <p:sp>
        <p:nvSpPr>
          <p:cNvPr id="6" name="Footer Placeholder 5">
            <a:extLst>
              <a:ext uri="{FF2B5EF4-FFF2-40B4-BE49-F238E27FC236}">
                <a16:creationId xmlns:a16="http://schemas.microsoft.com/office/drawing/2014/main" id="{9F9D7E2C-A615-9D0B-3F61-39622C0CFA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A22578-B6C2-E602-4159-769615FF74C2}"/>
              </a:ext>
            </a:extLst>
          </p:cNvPr>
          <p:cNvSpPr>
            <a:spLocks noGrp="1"/>
          </p:cNvSpPr>
          <p:nvPr>
            <p:ph type="sldNum" sz="quarter" idx="12"/>
          </p:nvPr>
        </p:nvSpPr>
        <p:spPr/>
        <p:txBody>
          <a:bodyPr/>
          <a:lstStyle/>
          <a:p>
            <a:fld id="{B1E9235B-7C39-4B1D-BE33-A086FB8E1586}" type="slidenum">
              <a:rPr lang="en-US" smtClean="0"/>
              <a:t>‹#›</a:t>
            </a:fld>
            <a:endParaRPr lang="en-US"/>
          </a:p>
        </p:txBody>
      </p:sp>
    </p:spTree>
    <p:extLst>
      <p:ext uri="{BB962C8B-B14F-4D97-AF65-F5344CB8AC3E}">
        <p14:creationId xmlns:p14="http://schemas.microsoft.com/office/powerpoint/2010/main" val="153380517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B044D-565C-DCD3-76EA-54BE9110B7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D220BDB-9E0B-303E-30C6-62F730856C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B836542-1C5A-264D-9608-1FE1F38D38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F348EA-8FB3-3BB0-9138-B5FCA4B31A2E}"/>
              </a:ext>
            </a:extLst>
          </p:cNvPr>
          <p:cNvSpPr>
            <a:spLocks noGrp="1"/>
          </p:cNvSpPr>
          <p:nvPr>
            <p:ph type="dt" sz="half" idx="10"/>
          </p:nvPr>
        </p:nvSpPr>
        <p:spPr/>
        <p:txBody>
          <a:bodyPr/>
          <a:lstStyle/>
          <a:p>
            <a:fld id="{808AD917-6066-4271-835E-62C10A0D0BBF}" type="datetimeFigureOut">
              <a:rPr lang="en-US" smtClean="0"/>
              <a:t>1/26/2023</a:t>
            </a:fld>
            <a:endParaRPr lang="en-US"/>
          </a:p>
        </p:txBody>
      </p:sp>
      <p:sp>
        <p:nvSpPr>
          <p:cNvPr id="6" name="Footer Placeholder 5">
            <a:extLst>
              <a:ext uri="{FF2B5EF4-FFF2-40B4-BE49-F238E27FC236}">
                <a16:creationId xmlns:a16="http://schemas.microsoft.com/office/drawing/2014/main" id="{07E16E83-1DD9-3EDC-D9BA-F502CF2D53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F6B83E5-5269-CB40-EE80-68806C45F2B1}"/>
              </a:ext>
            </a:extLst>
          </p:cNvPr>
          <p:cNvSpPr>
            <a:spLocks noGrp="1"/>
          </p:cNvSpPr>
          <p:nvPr>
            <p:ph type="sldNum" sz="quarter" idx="12"/>
          </p:nvPr>
        </p:nvSpPr>
        <p:spPr/>
        <p:txBody>
          <a:bodyPr/>
          <a:lstStyle/>
          <a:p>
            <a:fld id="{B1E9235B-7C39-4B1D-BE33-A086FB8E1586}" type="slidenum">
              <a:rPr lang="en-US" smtClean="0"/>
              <a:t>‹#›</a:t>
            </a:fld>
            <a:endParaRPr lang="en-US"/>
          </a:p>
        </p:txBody>
      </p:sp>
    </p:spTree>
    <p:extLst>
      <p:ext uri="{BB962C8B-B14F-4D97-AF65-F5344CB8AC3E}">
        <p14:creationId xmlns:p14="http://schemas.microsoft.com/office/powerpoint/2010/main" val="281250861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4088E-7977-6EAA-06D1-26976A81C91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5F59D4D-C652-4723-6377-85100D4DF9A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C71567-28C7-1B73-26D0-C24711AD6E81}"/>
              </a:ext>
            </a:extLst>
          </p:cNvPr>
          <p:cNvSpPr>
            <a:spLocks noGrp="1"/>
          </p:cNvSpPr>
          <p:nvPr>
            <p:ph type="dt" sz="half" idx="10"/>
          </p:nvPr>
        </p:nvSpPr>
        <p:spPr/>
        <p:txBody>
          <a:bodyPr/>
          <a:lstStyle/>
          <a:p>
            <a:fld id="{808AD917-6066-4271-835E-62C10A0D0BBF}" type="datetimeFigureOut">
              <a:rPr lang="en-US" smtClean="0"/>
              <a:t>1/26/2023</a:t>
            </a:fld>
            <a:endParaRPr lang="en-US"/>
          </a:p>
        </p:txBody>
      </p:sp>
      <p:sp>
        <p:nvSpPr>
          <p:cNvPr id="5" name="Footer Placeholder 4">
            <a:extLst>
              <a:ext uri="{FF2B5EF4-FFF2-40B4-BE49-F238E27FC236}">
                <a16:creationId xmlns:a16="http://schemas.microsoft.com/office/drawing/2014/main" id="{E24F41B1-8195-B70E-8226-22066F1CD0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BF08A5-70C4-D459-0484-C06449133808}"/>
              </a:ext>
            </a:extLst>
          </p:cNvPr>
          <p:cNvSpPr>
            <a:spLocks noGrp="1"/>
          </p:cNvSpPr>
          <p:nvPr>
            <p:ph type="sldNum" sz="quarter" idx="12"/>
          </p:nvPr>
        </p:nvSpPr>
        <p:spPr/>
        <p:txBody>
          <a:bodyPr/>
          <a:lstStyle/>
          <a:p>
            <a:fld id="{B1E9235B-7C39-4B1D-BE33-A086FB8E1586}" type="slidenum">
              <a:rPr lang="en-US" smtClean="0"/>
              <a:t>‹#›</a:t>
            </a:fld>
            <a:endParaRPr lang="en-US"/>
          </a:p>
        </p:txBody>
      </p:sp>
    </p:spTree>
    <p:extLst>
      <p:ext uri="{BB962C8B-B14F-4D97-AF65-F5344CB8AC3E}">
        <p14:creationId xmlns:p14="http://schemas.microsoft.com/office/powerpoint/2010/main" val="10952582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394DD8D-285B-B690-A53D-35711E4E2C0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0A00C3F-0553-7E70-31CF-3320E90BB99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793B3A-9096-003E-CEFF-8E12F9F01392}"/>
              </a:ext>
            </a:extLst>
          </p:cNvPr>
          <p:cNvSpPr>
            <a:spLocks noGrp="1"/>
          </p:cNvSpPr>
          <p:nvPr>
            <p:ph type="dt" sz="half" idx="10"/>
          </p:nvPr>
        </p:nvSpPr>
        <p:spPr/>
        <p:txBody>
          <a:bodyPr/>
          <a:lstStyle/>
          <a:p>
            <a:fld id="{808AD917-6066-4271-835E-62C10A0D0BBF}" type="datetimeFigureOut">
              <a:rPr lang="en-US" smtClean="0"/>
              <a:t>1/26/2023</a:t>
            </a:fld>
            <a:endParaRPr lang="en-US"/>
          </a:p>
        </p:txBody>
      </p:sp>
      <p:sp>
        <p:nvSpPr>
          <p:cNvPr id="5" name="Footer Placeholder 4">
            <a:extLst>
              <a:ext uri="{FF2B5EF4-FFF2-40B4-BE49-F238E27FC236}">
                <a16:creationId xmlns:a16="http://schemas.microsoft.com/office/drawing/2014/main" id="{3E50AC18-0862-C644-CE37-A3F2809F8E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518639-FBC9-98B6-18EE-126FC4BF3889}"/>
              </a:ext>
            </a:extLst>
          </p:cNvPr>
          <p:cNvSpPr>
            <a:spLocks noGrp="1"/>
          </p:cNvSpPr>
          <p:nvPr>
            <p:ph type="sldNum" sz="quarter" idx="12"/>
          </p:nvPr>
        </p:nvSpPr>
        <p:spPr/>
        <p:txBody>
          <a:bodyPr/>
          <a:lstStyle/>
          <a:p>
            <a:fld id="{B1E9235B-7C39-4B1D-BE33-A086FB8E1586}" type="slidenum">
              <a:rPr lang="en-US" smtClean="0"/>
              <a:t>‹#›</a:t>
            </a:fld>
            <a:endParaRPr lang="en-US"/>
          </a:p>
        </p:txBody>
      </p:sp>
    </p:spTree>
    <p:extLst>
      <p:ext uri="{BB962C8B-B14F-4D97-AF65-F5344CB8AC3E}">
        <p14:creationId xmlns:p14="http://schemas.microsoft.com/office/powerpoint/2010/main" val="370419465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FFCA2-DB0F-4503-3811-EA86D4C4D6F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514198B-CD93-D370-17CB-554383497E3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49DF4FF-F877-BEB4-3155-8815F4C0EAA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A88A61F-90DF-23F4-F3AE-06B5B5D1FE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81BAAE8-3EE9-0F49-A030-3004FBD6262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F095669-C377-42F2-9A77-095F85FF88E4}"/>
              </a:ext>
            </a:extLst>
          </p:cNvPr>
          <p:cNvSpPr>
            <a:spLocks noGrp="1"/>
          </p:cNvSpPr>
          <p:nvPr>
            <p:ph type="dt" sz="half" idx="10"/>
          </p:nvPr>
        </p:nvSpPr>
        <p:spPr/>
        <p:txBody>
          <a:bodyPr/>
          <a:lstStyle/>
          <a:p>
            <a:fld id="{97591774-45F0-4D18-AE83-340D7A8626D9}" type="datetimeFigureOut">
              <a:rPr lang="en-US" smtClean="0"/>
              <a:t>1/26/2023</a:t>
            </a:fld>
            <a:endParaRPr lang="en-US"/>
          </a:p>
        </p:txBody>
      </p:sp>
      <p:sp>
        <p:nvSpPr>
          <p:cNvPr id="8" name="Footer Placeholder 7">
            <a:extLst>
              <a:ext uri="{FF2B5EF4-FFF2-40B4-BE49-F238E27FC236}">
                <a16:creationId xmlns:a16="http://schemas.microsoft.com/office/drawing/2014/main" id="{B5F14DCD-A133-9F9E-8580-772273107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5EE4AD9-01CD-5D1E-943F-7BC93C21137F}"/>
              </a:ext>
            </a:extLst>
          </p:cNvPr>
          <p:cNvSpPr>
            <a:spLocks noGrp="1"/>
          </p:cNvSpPr>
          <p:nvPr>
            <p:ph type="sldNum" sz="quarter" idx="12"/>
          </p:nvPr>
        </p:nvSpPr>
        <p:spPr/>
        <p:txBody>
          <a:bodyPr/>
          <a:lstStyle/>
          <a:p>
            <a:fld id="{74DAA10F-92E5-46B6-8BE6-2A6A8077191E}" type="slidenum">
              <a:rPr lang="en-US" smtClean="0"/>
              <a:t>‹#›</a:t>
            </a:fld>
            <a:endParaRPr lang="en-US"/>
          </a:p>
        </p:txBody>
      </p:sp>
    </p:spTree>
    <p:extLst>
      <p:ext uri="{BB962C8B-B14F-4D97-AF65-F5344CB8AC3E}">
        <p14:creationId xmlns:p14="http://schemas.microsoft.com/office/powerpoint/2010/main" val="120309205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88E9D-6F73-EA6B-D976-023446DC828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63B85CE-6681-11E4-2D43-7A6EBCCFAC6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ABF748-9FDF-A5AA-4B3F-7F023507850C}"/>
              </a:ext>
            </a:extLst>
          </p:cNvPr>
          <p:cNvSpPr>
            <a:spLocks noGrp="1"/>
          </p:cNvSpPr>
          <p:nvPr>
            <p:ph type="dt" sz="half" idx="10"/>
          </p:nvPr>
        </p:nvSpPr>
        <p:spPr/>
        <p:txBody>
          <a:bodyPr/>
          <a:lstStyle/>
          <a:p>
            <a:fld id="{97591774-45F0-4D18-AE83-340D7A8626D9}" type="datetimeFigureOut">
              <a:rPr lang="en-US" smtClean="0"/>
              <a:t>1/26/2023</a:t>
            </a:fld>
            <a:endParaRPr lang="en-US"/>
          </a:p>
        </p:txBody>
      </p:sp>
      <p:sp>
        <p:nvSpPr>
          <p:cNvPr id="5" name="Footer Placeholder 4">
            <a:extLst>
              <a:ext uri="{FF2B5EF4-FFF2-40B4-BE49-F238E27FC236}">
                <a16:creationId xmlns:a16="http://schemas.microsoft.com/office/drawing/2014/main" id="{344883FF-EDF3-2866-4909-896F6CD5FC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E76D50-1026-A627-8A53-EA6334813E59}"/>
              </a:ext>
            </a:extLst>
          </p:cNvPr>
          <p:cNvSpPr>
            <a:spLocks noGrp="1"/>
          </p:cNvSpPr>
          <p:nvPr>
            <p:ph type="sldNum" sz="quarter" idx="12"/>
          </p:nvPr>
        </p:nvSpPr>
        <p:spPr/>
        <p:txBody>
          <a:bodyPr/>
          <a:lstStyle/>
          <a:p>
            <a:fld id="{74DAA10F-92E5-46B6-8BE6-2A6A8077191E}" type="slidenum">
              <a:rPr lang="en-US" smtClean="0"/>
              <a:t>‹#›</a:t>
            </a:fld>
            <a:endParaRPr lang="en-US"/>
          </a:p>
        </p:txBody>
      </p:sp>
    </p:spTree>
    <p:extLst>
      <p:ext uri="{BB962C8B-B14F-4D97-AF65-F5344CB8AC3E}">
        <p14:creationId xmlns:p14="http://schemas.microsoft.com/office/powerpoint/2010/main" val="3740170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riple Timeline">
    <p:spTree>
      <p:nvGrpSpPr>
        <p:cNvPr id="1" name=""/>
        <p:cNvGrpSpPr/>
        <p:nvPr/>
      </p:nvGrpSpPr>
      <p:grpSpPr>
        <a:xfrm>
          <a:off x="0" y="0"/>
          <a:ext cx="0" cy="0"/>
          <a:chOff x="0" y="0"/>
          <a:chExt cx="0" cy="0"/>
        </a:xfrm>
      </p:grpSpPr>
      <p:sp>
        <p:nvSpPr>
          <p:cNvPr id="49" name="Text Placeholder 48">
            <a:extLst>
              <a:ext uri="{FF2B5EF4-FFF2-40B4-BE49-F238E27FC236}">
                <a16:creationId xmlns:a16="http://schemas.microsoft.com/office/drawing/2014/main" id="{14742123-85C4-4775-80AC-721BD7C16285}"/>
              </a:ext>
            </a:extLst>
          </p:cNvPr>
          <p:cNvSpPr>
            <a:spLocks noGrp="1"/>
          </p:cNvSpPr>
          <p:nvPr>
            <p:ph type="body" sz="quarter" idx="10" hasCustomPrompt="1"/>
          </p:nvPr>
        </p:nvSpPr>
        <p:spPr>
          <a:xfrm>
            <a:off x="1580060" y="1776098"/>
            <a:ext cx="2159000" cy="302186"/>
          </a:xfrm>
        </p:spPr>
        <p:txBody>
          <a:bodyPr>
            <a:noAutofit/>
          </a:bodyPr>
          <a:lstStyle>
            <a:lvl1pPr marL="0" indent="0">
              <a:buNone/>
              <a:defRPr sz="1800" b="1">
                <a:solidFill>
                  <a:schemeClr val="accent4"/>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a:t>
            </a:r>
          </a:p>
        </p:txBody>
      </p:sp>
      <p:sp>
        <p:nvSpPr>
          <p:cNvPr id="51" name="Text Placeholder 50">
            <a:extLst>
              <a:ext uri="{FF2B5EF4-FFF2-40B4-BE49-F238E27FC236}">
                <a16:creationId xmlns:a16="http://schemas.microsoft.com/office/drawing/2014/main" id="{E1001174-581F-41A6-864B-D3BE932C2E47}"/>
              </a:ext>
            </a:extLst>
          </p:cNvPr>
          <p:cNvSpPr>
            <a:spLocks noGrp="1"/>
          </p:cNvSpPr>
          <p:nvPr>
            <p:ph type="body" sz="quarter" idx="11"/>
          </p:nvPr>
        </p:nvSpPr>
        <p:spPr>
          <a:xfrm>
            <a:off x="1580060" y="2111375"/>
            <a:ext cx="2179637" cy="706438"/>
          </a:xfrm>
        </p:spPr>
        <p:txBody>
          <a:bodyPr>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52" name="Text Placeholder 48">
            <a:extLst>
              <a:ext uri="{FF2B5EF4-FFF2-40B4-BE49-F238E27FC236}">
                <a16:creationId xmlns:a16="http://schemas.microsoft.com/office/drawing/2014/main" id="{2B649793-2AFC-43EE-8172-0EAB326F1130}"/>
              </a:ext>
            </a:extLst>
          </p:cNvPr>
          <p:cNvSpPr>
            <a:spLocks noGrp="1"/>
          </p:cNvSpPr>
          <p:nvPr>
            <p:ph type="body" sz="quarter" idx="12" hasCustomPrompt="1"/>
          </p:nvPr>
        </p:nvSpPr>
        <p:spPr>
          <a:xfrm>
            <a:off x="5674540" y="1776098"/>
            <a:ext cx="2159000" cy="302186"/>
          </a:xfrm>
        </p:spPr>
        <p:txBody>
          <a:bodyPr>
            <a:noAutofit/>
          </a:bodyPr>
          <a:lstStyle>
            <a:lvl1pPr marL="0" indent="0">
              <a:buNone/>
              <a:defRPr sz="1800" b="1">
                <a:solidFill>
                  <a:schemeClr val="accent4"/>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a:t>
            </a:r>
          </a:p>
        </p:txBody>
      </p:sp>
      <p:sp>
        <p:nvSpPr>
          <p:cNvPr id="53" name="Text Placeholder 50">
            <a:extLst>
              <a:ext uri="{FF2B5EF4-FFF2-40B4-BE49-F238E27FC236}">
                <a16:creationId xmlns:a16="http://schemas.microsoft.com/office/drawing/2014/main" id="{5B27745F-27CA-45D0-BE8E-A9C3B168F465}"/>
              </a:ext>
            </a:extLst>
          </p:cNvPr>
          <p:cNvSpPr>
            <a:spLocks noGrp="1"/>
          </p:cNvSpPr>
          <p:nvPr>
            <p:ph type="body" sz="quarter" idx="13"/>
          </p:nvPr>
        </p:nvSpPr>
        <p:spPr>
          <a:xfrm>
            <a:off x="5674540" y="2111375"/>
            <a:ext cx="2179637" cy="706438"/>
          </a:xfrm>
        </p:spPr>
        <p:txBody>
          <a:bodyPr>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54" name="Text Placeholder 48">
            <a:extLst>
              <a:ext uri="{FF2B5EF4-FFF2-40B4-BE49-F238E27FC236}">
                <a16:creationId xmlns:a16="http://schemas.microsoft.com/office/drawing/2014/main" id="{58782C77-F426-4586-AF09-D07E1E8737F4}"/>
              </a:ext>
            </a:extLst>
          </p:cNvPr>
          <p:cNvSpPr>
            <a:spLocks noGrp="1"/>
          </p:cNvSpPr>
          <p:nvPr>
            <p:ph type="body" sz="quarter" idx="14" hasCustomPrompt="1"/>
          </p:nvPr>
        </p:nvSpPr>
        <p:spPr>
          <a:xfrm>
            <a:off x="9697900" y="1776098"/>
            <a:ext cx="2159000" cy="302186"/>
          </a:xfrm>
        </p:spPr>
        <p:txBody>
          <a:bodyPr>
            <a:noAutofit/>
          </a:bodyPr>
          <a:lstStyle>
            <a:lvl1pPr marL="0" indent="0">
              <a:buNone/>
              <a:defRPr sz="1800" b="1">
                <a:solidFill>
                  <a:schemeClr val="accent4"/>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a:t>
            </a:r>
          </a:p>
        </p:txBody>
      </p:sp>
      <p:sp>
        <p:nvSpPr>
          <p:cNvPr id="55" name="Text Placeholder 50">
            <a:extLst>
              <a:ext uri="{FF2B5EF4-FFF2-40B4-BE49-F238E27FC236}">
                <a16:creationId xmlns:a16="http://schemas.microsoft.com/office/drawing/2014/main" id="{E04DA729-6A59-4BC5-8955-DF4D12F1259F}"/>
              </a:ext>
            </a:extLst>
          </p:cNvPr>
          <p:cNvSpPr>
            <a:spLocks noGrp="1"/>
          </p:cNvSpPr>
          <p:nvPr>
            <p:ph type="body" sz="quarter" idx="15"/>
          </p:nvPr>
        </p:nvSpPr>
        <p:spPr>
          <a:xfrm>
            <a:off x="9697900" y="2111375"/>
            <a:ext cx="2179637" cy="706438"/>
          </a:xfrm>
        </p:spPr>
        <p:txBody>
          <a:bodyPr>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56" name="Text Placeholder 48">
            <a:extLst>
              <a:ext uri="{FF2B5EF4-FFF2-40B4-BE49-F238E27FC236}">
                <a16:creationId xmlns:a16="http://schemas.microsoft.com/office/drawing/2014/main" id="{F6AF03D4-E441-4447-876C-A1B030223E2D}"/>
              </a:ext>
            </a:extLst>
          </p:cNvPr>
          <p:cNvSpPr>
            <a:spLocks noGrp="1"/>
          </p:cNvSpPr>
          <p:nvPr>
            <p:ph type="body" sz="quarter" idx="16" hasCustomPrompt="1"/>
          </p:nvPr>
        </p:nvSpPr>
        <p:spPr>
          <a:xfrm>
            <a:off x="1580060" y="2914739"/>
            <a:ext cx="2159000" cy="302186"/>
          </a:xfrm>
        </p:spPr>
        <p:txBody>
          <a:bodyPr>
            <a:noAutofit/>
          </a:bodyPr>
          <a:lstStyle>
            <a:lvl1pPr marL="0" indent="0">
              <a:buNone/>
              <a:defRPr sz="1800" b="1">
                <a:solidFill>
                  <a:schemeClr val="accent5"/>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a:t>
            </a:r>
          </a:p>
        </p:txBody>
      </p:sp>
      <p:sp>
        <p:nvSpPr>
          <p:cNvPr id="57" name="Text Placeholder 50">
            <a:extLst>
              <a:ext uri="{FF2B5EF4-FFF2-40B4-BE49-F238E27FC236}">
                <a16:creationId xmlns:a16="http://schemas.microsoft.com/office/drawing/2014/main" id="{679D428E-9700-4E19-8364-70006C3E765E}"/>
              </a:ext>
            </a:extLst>
          </p:cNvPr>
          <p:cNvSpPr>
            <a:spLocks noGrp="1"/>
          </p:cNvSpPr>
          <p:nvPr>
            <p:ph type="body" sz="quarter" idx="17"/>
          </p:nvPr>
        </p:nvSpPr>
        <p:spPr>
          <a:xfrm>
            <a:off x="1580060" y="3254810"/>
            <a:ext cx="2179637" cy="706438"/>
          </a:xfrm>
        </p:spPr>
        <p:txBody>
          <a:bodyPr>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58" name="Text Placeholder 48">
            <a:extLst>
              <a:ext uri="{FF2B5EF4-FFF2-40B4-BE49-F238E27FC236}">
                <a16:creationId xmlns:a16="http://schemas.microsoft.com/office/drawing/2014/main" id="{5B64A0D9-EA5C-4EC1-981A-0FD223A62FB0}"/>
              </a:ext>
            </a:extLst>
          </p:cNvPr>
          <p:cNvSpPr>
            <a:spLocks noGrp="1"/>
          </p:cNvSpPr>
          <p:nvPr>
            <p:ph type="body" sz="quarter" idx="18" hasCustomPrompt="1"/>
          </p:nvPr>
        </p:nvSpPr>
        <p:spPr>
          <a:xfrm>
            <a:off x="5674540" y="2914739"/>
            <a:ext cx="2159000" cy="302186"/>
          </a:xfrm>
        </p:spPr>
        <p:txBody>
          <a:bodyPr>
            <a:noAutofit/>
          </a:bodyPr>
          <a:lstStyle>
            <a:lvl1pPr marL="0" indent="0">
              <a:buNone/>
              <a:defRPr sz="1800" b="1">
                <a:solidFill>
                  <a:schemeClr val="accent5"/>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a:t>
            </a:r>
          </a:p>
        </p:txBody>
      </p:sp>
      <p:sp>
        <p:nvSpPr>
          <p:cNvPr id="59" name="Text Placeholder 50">
            <a:extLst>
              <a:ext uri="{FF2B5EF4-FFF2-40B4-BE49-F238E27FC236}">
                <a16:creationId xmlns:a16="http://schemas.microsoft.com/office/drawing/2014/main" id="{7F9CD6F4-7AEE-42A4-B26D-96BE3E900368}"/>
              </a:ext>
            </a:extLst>
          </p:cNvPr>
          <p:cNvSpPr>
            <a:spLocks noGrp="1"/>
          </p:cNvSpPr>
          <p:nvPr>
            <p:ph type="body" sz="quarter" idx="19"/>
          </p:nvPr>
        </p:nvSpPr>
        <p:spPr>
          <a:xfrm>
            <a:off x="5674540" y="3254810"/>
            <a:ext cx="2179637" cy="706438"/>
          </a:xfrm>
        </p:spPr>
        <p:txBody>
          <a:bodyPr>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60" name="Text Placeholder 48">
            <a:extLst>
              <a:ext uri="{FF2B5EF4-FFF2-40B4-BE49-F238E27FC236}">
                <a16:creationId xmlns:a16="http://schemas.microsoft.com/office/drawing/2014/main" id="{82EA5B58-66CC-4197-BAC3-D0A39558DB0F}"/>
              </a:ext>
            </a:extLst>
          </p:cNvPr>
          <p:cNvSpPr>
            <a:spLocks noGrp="1"/>
          </p:cNvSpPr>
          <p:nvPr>
            <p:ph type="body" sz="quarter" idx="20" hasCustomPrompt="1"/>
          </p:nvPr>
        </p:nvSpPr>
        <p:spPr>
          <a:xfrm>
            <a:off x="9697900" y="2914739"/>
            <a:ext cx="2159000" cy="302186"/>
          </a:xfrm>
        </p:spPr>
        <p:txBody>
          <a:bodyPr>
            <a:noAutofit/>
          </a:bodyPr>
          <a:lstStyle>
            <a:lvl1pPr marL="0" indent="0">
              <a:buNone/>
              <a:defRPr sz="1800" b="1">
                <a:solidFill>
                  <a:schemeClr val="accent5"/>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a:t>
            </a:r>
          </a:p>
        </p:txBody>
      </p:sp>
      <p:sp>
        <p:nvSpPr>
          <p:cNvPr id="61" name="Text Placeholder 50">
            <a:extLst>
              <a:ext uri="{FF2B5EF4-FFF2-40B4-BE49-F238E27FC236}">
                <a16:creationId xmlns:a16="http://schemas.microsoft.com/office/drawing/2014/main" id="{B76C47B4-A585-4CAC-933A-2E6D1938D171}"/>
              </a:ext>
            </a:extLst>
          </p:cNvPr>
          <p:cNvSpPr>
            <a:spLocks noGrp="1"/>
          </p:cNvSpPr>
          <p:nvPr>
            <p:ph type="body" sz="quarter" idx="21"/>
          </p:nvPr>
        </p:nvSpPr>
        <p:spPr>
          <a:xfrm>
            <a:off x="9697900" y="3254810"/>
            <a:ext cx="2179637" cy="706438"/>
          </a:xfrm>
        </p:spPr>
        <p:txBody>
          <a:bodyPr>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62" name="Text Placeholder 48">
            <a:extLst>
              <a:ext uri="{FF2B5EF4-FFF2-40B4-BE49-F238E27FC236}">
                <a16:creationId xmlns:a16="http://schemas.microsoft.com/office/drawing/2014/main" id="{563D0C18-5125-4D0F-B46D-76AE182B3FA2}"/>
              </a:ext>
            </a:extLst>
          </p:cNvPr>
          <p:cNvSpPr>
            <a:spLocks noGrp="1"/>
          </p:cNvSpPr>
          <p:nvPr>
            <p:ph type="body" sz="quarter" idx="22" hasCustomPrompt="1"/>
          </p:nvPr>
        </p:nvSpPr>
        <p:spPr>
          <a:xfrm>
            <a:off x="1580060" y="4057987"/>
            <a:ext cx="2159000" cy="302186"/>
          </a:xfrm>
        </p:spPr>
        <p:txBody>
          <a:bodyPr>
            <a:noAutofit/>
          </a:bodyPr>
          <a:lstStyle>
            <a:lvl1pPr marL="0" indent="0">
              <a:buNone/>
              <a:defRPr sz="1800" b="1">
                <a:solidFill>
                  <a:schemeClr val="accent6"/>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a:t>
            </a:r>
          </a:p>
        </p:txBody>
      </p:sp>
      <p:sp>
        <p:nvSpPr>
          <p:cNvPr id="63" name="Text Placeholder 50">
            <a:extLst>
              <a:ext uri="{FF2B5EF4-FFF2-40B4-BE49-F238E27FC236}">
                <a16:creationId xmlns:a16="http://schemas.microsoft.com/office/drawing/2014/main" id="{10634501-CE83-42B9-8572-5C6B73710869}"/>
              </a:ext>
            </a:extLst>
          </p:cNvPr>
          <p:cNvSpPr>
            <a:spLocks noGrp="1"/>
          </p:cNvSpPr>
          <p:nvPr>
            <p:ph type="body" sz="quarter" idx="23"/>
          </p:nvPr>
        </p:nvSpPr>
        <p:spPr>
          <a:xfrm>
            <a:off x="1580060" y="4392591"/>
            <a:ext cx="2179637" cy="706438"/>
          </a:xfrm>
        </p:spPr>
        <p:txBody>
          <a:bodyPr>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64" name="Text Placeholder 48">
            <a:extLst>
              <a:ext uri="{FF2B5EF4-FFF2-40B4-BE49-F238E27FC236}">
                <a16:creationId xmlns:a16="http://schemas.microsoft.com/office/drawing/2014/main" id="{54844B85-1B28-4340-AA8C-10A0C2A36C9E}"/>
              </a:ext>
            </a:extLst>
          </p:cNvPr>
          <p:cNvSpPr>
            <a:spLocks noGrp="1"/>
          </p:cNvSpPr>
          <p:nvPr>
            <p:ph type="body" sz="quarter" idx="24" hasCustomPrompt="1"/>
          </p:nvPr>
        </p:nvSpPr>
        <p:spPr>
          <a:xfrm>
            <a:off x="5674540" y="4057987"/>
            <a:ext cx="2159000" cy="302186"/>
          </a:xfrm>
        </p:spPr>
        <p:txBody>
          <a:bodyPr>
            <a:noAutofit/>
          </a:bodyPr>
          <a:lstStyle>
            <a:lvl1pPr marL="0" indent="0">
              <a:buNone/>
              <a:defRPr sz="1800" b="1">
                <a:solidFill>
                  <a:schemeClr val="accent6"/>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a:t>
            </a:r>
          </a:p>
        </p:txBody>
      </p:sp>
      <p:sp>
        <p:nvSpPr>
          <p:cNvPr id="65" name="Text Placeholder 50">
            <a:extLst>
              <a:ext uri="{FF2B5EF4-FFF2-40B4-BE49-F238E27FC236}">
                <a16:creationId xmlns:a16="http://schemas.microsoft.com/office/drawing/2014/main" id="{31BB84F0-3823-46DB-BCEF-5EF3F8E680CF}"/>
              </a:ext>
            </a:extLst>
          </p:cNvPr>
          <p:cNvSpPr>
            <a:spLocks noGrp="1"/>
          </p:cNvSpPr>
          <p:nvPr>
            <p:ph type="body" sz="quarter" idx="25"/>
          </p:nvPr>
        </p:nvSpPr>
        <p:spPr>
          <a:xfrm>
            <a:off x="5674540" y="4392591"/>
            <a:ext cx="2179637" cy="706438"/>
          </a:xfrm>
        </p:spPr>
        <p:txBody>
          <a:bodyPr>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66" name="Text Placeholder 48">
            <a:extLst>
              <a:ext uri="{FF2B5EF4-FFF2-40B4-BE49-F238E27FC236}">
                <a16:creationId xmlns:a16="http://schemas.microsoft.com/office/drawing/2014/main" id="{D4D4EE7B-E029-47B3-BC18-D53E810711CE}"/>
              </a:ext>
            </a:extLst>
          </p:cNvPr>
          <p:cNvSpPr>
            <a:spLocks noGrp="1"/>
          </p:cNvSpPr>
          <p:nvPr>
            <p:ph type="body" sz="quarter" idx="26" hasCustomPrompt="1"/>
          </p:nvPr>
        </p:nvSpPr>
        <p:spPr>
          <a:xfrm>
            <a:off x="9697900" y="4057987"/>
            <a:ext cx="2159000" cy="302186"/>
          </a:xfrm>
        </p:spPr>
        <p:txBody>
          <a:bodyPr>
            <a:noAutofit/>
          </a:bodyPr>
          <a:lstStyle>
            <a:lvl1pPr marL="0" indent="0">
              <a:buNone/>
              <a:defRPr sz="1800" b="1">
                <a:solidFill>
                  <a:schemeClr val="accent6"/>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a:t>
            </a:r>
          </a:p>
        </p:txBody>
      </p:sp>
      <p:sp>
        <p:nvSpPr>
          <p:cNvPr id="67" name="Text Placeholder 50">
            <a:extLst>
              <a:ext uri="{FF2B5EF4-FFF2-40B4-BE49-F238E27FC236}">
                <a16:creationId xmlns:a16="http://schemas.microsoft.com/office/drawing/2014/main" id="{C088BE45-14DC-4551-A5FC-93D0BA991882}"/>
              </a:ext>
            </a:extLst>
          </p:cNvPr>
          <p:cNvSpPr>
            <a:spLocks noGrp="1"/>
          </p:cNvSpPr>
          <p:nvPr>
            <p:ph type="body" sz="quarter" idx="27"/>
          </p:nvPr>
        </p:nvSpPr>
        <p:spPr>
          <a:xfrm>
            <a:off x="9697900" y="4392591"/>
            <a:ext cx="2179637" cy="706438"/>
          </a:xfrm>
        </p:spPr>
        <p:txBody>
          <a:bodyPr>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68" name="Text Placeholder 48">
            <a:extLst>
              <a:ext uri="{FF2B5EF4-FFF2-40B4-BE49-F238E27FC236}">
                <a16:creationId xmlns:a16="http://schemas.microsoft.com/office/drawing/2014/main" id="{120E072F-4FF5-422F-B7FD-BE3DF026010F}"/>
              </a:ext>
            </a:extLst>
          </p:cNvPr>
          <p:cNvSpPr>
            <a:spLocks noGrp="1"/>
          </p:cNvSpPr>
          <p:nvPr>
            <p:ph type="body" sz="quarter" idx="28" hasCustomPrompt="1"/>
          </p:nvPr>
        </p:nvSpPr>
        <p:spPr>
          <a:xfrm>
            <a:off x="1580060" y="5231920"/>
            <a:ext cx="2159000" cy="302186"/>
          </a:xfrm>
        </p:spPr>
        <p:txBody>
          <a:bodyPr>
            <a:noAutofit/>
          </a:bodyPr>
          <a:lstStyle>
            <a:lvl1pPr marL="0" indent="0">
              <a:buNone/>
              <a:defRPr sz="1800" b="1">
                <a:solidFill>
                  <a:schemeClr val="accent3"/>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a:t>
            </a:r>
          </a:p>
        </p:txBody>
      </p:sp>
      <p:sp>
        <p:nvSpPr>
          <p:cNvPr id="69" name="Text Placeholder 50">
            <a:extLst>
              <a:ext uri="{FF2B5EF4-FFF2-40B4-BE49-F238E27FC236}">
                <a16:creationId xmlns:a16="http://schemas.microsoft.com/office/drawing/2014/main" id="{E73E6162-F4E3-4F6D-BA12-6B5918E23B8E}"/>
              </a:ext>
            </a:extLst>
          </p:cNvPr>
          <p:cNvSpPr>
            <a:spLocks noGrp="1"/>
          </p:cNvSpPr>
          <p:nvPr>
            <p:ph type="body" sz="quarter" idx="29"/>
          </p:nvPr>
        </p:nvSpPr>
        <p:spPr>
          <a:xfrm>
            <a:off x="1580060" y="5566524"/>
            <a:ext cx="2179637" cy="706438"/>
          </a:xfrm>
        </p:spPr>
        <p:txBody>
          <a:bodyPr>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70" name="Text Placeholder 48">
            <a:extLst>
              <a:ext uri="{FF2B5EF4-FFF2-40B4-BE49-F238E27FC236}">
                <a16:creationId xmlns:a16="http://schemas.microsoft.com/office/drawing/2014/main" id="{C9938F8E-67A2-401C-882C-ED04C7E5224B}"/>
              </a:ext>
            </a:extLst>
          </p:cNvPr>
          <p:cNvSpPr>
            <a:spLocks noGrp="1"/>
          </p:cNvSpPr>
          <p:nvPr>
            <p:ph type="body" sz="quarter" idx="30" hasCustomPrompt="1"/>
          </p:nvPr>
        </p:nvSpPr>
        <p:spPr>
          <a:xfrm>
            <a:off x="5674540" y="5231920"/>
            <a:ext cx="2159000" cy="302186"/>
          </a:xfrm>
        </p:spPr>
        <p:txBody>
          <a:bodyPr>
            <a:noAutofit/>
          </a:bodyPr>
          <a:lstStyle>
            <a:lvl1pPr marL="0" indent="0">
              <a:buNone/>
              <a:defRPr sz="1800" b="1">
                <a:solidFill>
                  <a:schemeClr val="accent3"/>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a:t>
            </a:r>
          </a:p>
        </p:txBody>
      </p:sp>
      <p:sp>
        <p:nvSpPr>
          <p:cNvPr id="71" name="Text Placeholder 50">
            <a:extLst>
              <a:ext uri="{FF2B5EF4-FFF2-40B4-BE49-F238E27FC236}">
                <a16:creationId xmlns:a16="http://schemas.microsoft.com/office/drawing/2014/main" id="{E683DBE3-DCA5-4538-A253-E60ED2C4B621}"/>
              </a:ext>
            </a:extLst>
          </p:cNvPr>
          <p:cNvSpPr>
            <a:spLocks noGrp="1"/>
          </p:cNvSpPr>
          <p:nvPr>
            <p:ph type="body" sz="quarter" idx="31"/>
          </p:nvPr>
        </p:nvSpPr>
        <p:spPr>
          <a:xfrm>
            <a:off x="5674540" y="5566524"/>
            <a:ext cx="2179637" cy="706438"/>
          </a:xfrm>
        </p:spPr>
        <p:txBody>
          <a:bodyPr>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72" name="Text Placeholder 48">
            <a:extLst>
              <a:ext uri="{FF2B5EF4-FFF2-40B4-BE49-F238E27FC236}">
                <a16:creationId xmlns:a16="http://schemas.microsoft.com/office/drawing/2014/main" id="{6F8B9E2C-BE06-4536-A348-4640A2DA1BFC}"/>
              </a:ext>
            </a:extLst>
          </p:cNvPr>
          <p:cNvSpPr>
            <a:spLocks noGrp="1"/>
          </p:cNvSpPr>
          <p:nvPr>
            <p:ph type="body" sz="quarter" idx="32" hasCustomPrompt="1"/>
          </p:nvPr>
        </p:nvSpPr>
        <p:spPr>
          <a:xfrm>
            <a:off x="9697900" y="5231920"/>
            <a:ext cx="2159000" cy="302186"/>
          </a:xfrm>
        </p:spPr>
        <p:txBody>
          <a:bodyPr>
            <a:noAutofit/>
          </a:bodyPr>
          <a:lstStyle>
            <a:lvl1pPr marL="0" indent="0">
              <a:buNone/>
              <a:defRPr sz="1800" b="1">
                <a:solidFill>
                  <a:schemeClr val="accent3"/>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a:t>
            </a:r>
          </a:p>
        </p:txBody>
      </p:sp>
      <p:sp>
        <p:nvSpPr>
          <p:cNvPr id="73" name="Text Placeholder 50">
            <a:extLst>
              <a:ext uri="{FF2B5EF4-FFF2-40B4-BE49-F238E27FC236}">
                <a16:creationId xmlns:a16="http://schemas.microsoft.com/office/drawing/2014/main" id="{B9A57CE7-FAE2-490F-A8F8-402B5F3A7443}"/>
              </a:ext>
            </a:extLst>
          </p:cNvPr>
          <p:cNvSpPr>
            <a:spLocks noGrp="1"/>
          </p:cNvSpPr>
          <p:nvPr>
            <p:ph type="body" sz="quarter" idx="33"/>
          </p:nvPr>
        </p:nvSpPr>
        <p:spPr>
          <a:xfrm>
            <a:off x="9697900" y="5566524"/>
            <a:ext cx="2179637" cy="706438"/>
          </a:xfrm>
        </p:spPr>
        <p:txBody>
          <a:bodyPr>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2" name="Title 1">
            <a:extLst>
              <a:ext uri="{FF2B5EF4-FFF2-40B4-BE49-F238E27FC236}">
                <a16:creationId xmlns:a16="http://schemas.microsoft.com/office/drawing/2014/main" id="{AA611859-7CC8-480B-BA0E-18BB16B30479}"/>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1913400"/>
      </p:ext>
    </p:extLst>
  </p:cSld>
  <p:clrMapOvr>
    <a:masterClrMapping/>
  </p:clrMapOvr>
  <p:extLst>
    <p:ext uri="{DCECCB84-F9BA-43D5-87BE-67443E8EF086}">
      <p15:sldGuideLst xmlns:p15="http://schemas.microsoft.com/office/powerpoint/2012/main">
        <p15:guide id="1" pos="2544" userDrawn="1">
          <p15:clr>
            <a:srgbClr val="FBAE40"/>
          </p15:clr>
        </p15:guide>
        <p15:guide id="2" pos="5112">
          <p15:clr>
            <a:srgbClr val="FBAE40"/>
          </p15:clr>
        </p15:guide>
        <p15:guide id="4" pos="5256">
          <p15:clr>
            <a:srgbClr val="5ACBF0"/>
          </p15:clr>
        </p15:guide>
        <p15:guide id="5" pos="4968" userDrawn="1">
          <p15:clr>
            <a:srgbClr val="5ACBF0"/>
          </p15:clr>
        </p15:guide>
        <p15:guide id="6" pos="2688" userDrawn="1">
          <p15:clr>
            <a:srgbClr val="5ACBF0"/>
          </p15:clr>
        </p15:guide>
        <p15:guide id="7" pos="2400" userDrawn="1">
          <p15:clr>
            <a:srgbClr val="5ACBF0"/>
          </p15:clr>
        </p15:guide>
        <p15:guide id="10" pos="144">
          <p15:clr>
            <a:srgbClr val="5ACBF0"/>
          </p15:clr>
        </p15:guide>
        <p15:guide id="11" orient="horz" pos="4176">
          <p15:clr>
            <a:srgbClr val="5ACBF0"/>
          </p15:clr>
        </p15:guide>
        <p15:guide id="12" pos="7536">
          <p15:clr>
            <a:srgbClr val="5ACBF0"/>
          </p15:clr>
        </p15:guide>
        <p15:guide id="13" orient="horz" pos="144">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90F46-29F3-3C47-EE1D-347E0D4E5BE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401E9A9-36C8-E503-781E-B86AFF4099D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CBA42B5-EF0F-BB1D-0F72-F28852328D21}"/>
              </a:ext>
            </a:extLst>
          </p:cNvPr>
          <p:cNvSpPr>
            <a:spLocks noGrp="1"/>
          </p:cNvSpPr>
          <p:nvPr>
            <p:ph type="dt" sz="half" idx="10"/>
          </p:nvPr>
        </p:nvSpPr>
        <p:spPr/>
        <p:txBody>
          <a:bodyPr/>
          <a:lstStyle/>
          <a:p>
            <a:fld id="{0B10BD3A-A3DE-3749-8CC6-90DECAFB10BC}" type="datetimeFigureOut">
              <a:rPr lang="en-US" smtClean="0"/>
              <a:t>1/26/2023</a:t>
            </a:fld>
            <a:endParaRPr lang="en-US"/>
          </a:p>
        </p:txBody>
      </p:sp>
      <p:sp>
        <p:nvSpPr>
          <p:cNvPr id="5" name="Footer Placeholder 4">
            <a:extLst>
              <a:ext uri="{FF2B5EF4-FFF2-40B4-BE49-F238E27FC236}">
                <a16:creationId xmlns:a16="http://schemas.microsoft.com/office/drawing/2014/main" id="{BEF09698-4B73-54ED-3572-1C1C543853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369A6C-7427-6BFA-5A24-19D7AD9755E0}"/>
              </a:ext>
            </a:extLst>
          </p:cNvPr>
          <p:cNvSpPr>
            <a:spLocks noGrp="1"/>
          </p:cNvSpPr>
          <p:nvPr>
            <p:ph type="sldNum" sz="quarter" idx="12"/>
          </p:nvPr>
        </p:nvSpPr>
        <p:spPr/>
        <p:txBody>
          <a:bodyPr/>
          <a:lstStyle/>
          <a:p>
            <a:fld id="{64035C88-16F8-5244-9E5E-391A0A58CC50}" type="slidenum">
              <a:rPr lang="en-US" smtClean="0"/>
              <a:t>‹#›</a:t>
            </a:fld>
            <a:endParaRPr lang="en-US"/>
          </a:p>
        </p:txBody>
      </p:sp>
    </p:spTree>
    <p:extLst>
      <p:ext uri="{BB962C8B-B14F-4D97-AF65-F5344CB8AC3E}">
        <p14:creationId xmlns:p14="http://schemas.microsoft.com/office/powerpoint/2010/main" val="29348865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637D8-3684-92D0-A304-657C8850D30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1AE3D9C-27E5-6352-95F9-512B6FF4AB8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585041-0DC2-7E80-E485-EB67223F250B}"/>
              </a:ext>
            </a:extLst>
          </p:cNvPr>
          <p:cNvSpPr>
            <a:spLocks noGrp="1"/>
          </p:cNvSpPr>
          <p:nvPr>
            <p:ph type="dt" sz="half" idx="10"/>
          </p:nvPr>
        </p:nvSpPr>
        <p:spPr/>
        <p:txBody>
          <a:bodyPr/>
          <a:lstStyle/>
          <a:p>
            <a:fld id="{0B10BD3A-A3DE-3749-8CC6-90DECAFB10BC}" type="datetimeFigureOut">
              <a:rPr lang="en-US" smtClean="0"/>
              <a:t>1/26/2023</a:t>
            </a:fld>
            <a:endParaRPr lang="en-US"/>
          </a:p>
        </p:txBody>
      </p:sp>
      <p:sp>
        <p:nvSpPr>
          <p:cNvPr id="5" name="Footer Placeholder 4">
            <a:extLst>
              <a:ext uri="{FF2B5EF4-FFF2-40B4-BE49-F238E27FC236}">
                <a16:creationId xmlns:a16="http://schemas.microsoft.com/office/drawing/2014/main" id="{62DA9CA9-D233-9D4D-81D5-4AFA7E9122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BEB9C7-291A-D0F3-8A37-CCC61C3F6C77}"/>
              </a:ext>
            </a:extLst>
          </p:cNvPr>
          <p:cNvSpPr>
            <a:spLocks noGrp="1"/>
          </p:cNvSpPr>
          <p:nvPr>
            <p:ph type="sldNum" sz="quarter" idx="12"/>
          </p:nvPr>
        </p:nvSpPr>
        <p:spPr/>
        <p:txBody>
          <a:bodyPr/>
          <a:lstStyle/>
          <a:p>
            <a:fld id="{64035C88-16F8-5244-9E5E-391A0A58CC50}" type="slidenum">
              <a:rPr lang="en-US" smtClean="0"/>
              <a:t>‹#›</a:t>
            </a:fld>
            <a:endParaRPr lang="en-US"/>
          </a:p>
        </p:txBody>
      </p:sp>
    </p:spTree>
    <p:extLst>
      <p:ext uri="{BB962C8B-B14F-4D97-AF65-F5344CB8AC3E}">
        <p14:creationId xmlns:p14="http://schemas.microsoft.com/office/powerpoint/2010/main" val="1433175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980A8-97DD-E6F5-825C-E72143DD359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2F27EF8-4B3B-EC9A-AF62-1AECEF2853A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FD51E36-2698-98E8-5841-4B0C99C170C6}"/>
              </a:ext>
            </a:extLst>
          </p:cNvPr>
          <p:cNvSpPr>
            <a:spLocks noGrp="1"/>
          </p:cNvSpPr>
          <p:nvPr>
            <p:ph type="dt" sz="half" idx="10"/>
          </p:nvPr>
        </p:nvSpPr>
        <p:spPr/>
        <p:txBody>
          <a:bodyPr/>
          <a:lstStyle/>
          <a:p>
            <a:fld id="{0B10BD3A-A3DE-3749-8CC6-90DECAFB10BC}" type="datetimeFigureOut">
              <a:rPr lang="en-US" smtClean="0"/>
              <a:t>1/26/2023</a:t>
            </a:fld>
            <a:endParaRPr lang="en-US"/>
          </a:p>
        </p:txBody>
      </p:sp>
      <p:sp>
        <p:nvSpPr>
          <p:cNvPr id="5" name="Footer Placeholder 4">
            <a:extLst>
              <a:ext uri="{FF2B5EF4-FFF2-40B4-BE49-F238E27FC236}">
                <a16:creationId xmlns:a16="http://schemas.microsoft.com/office/drawing/2014/main" id="{3282B24E-8548-F000-4E96-30027EF3E2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67FBE0-68EE-8793-A21D-D5B5F06C49E0}"/>
              </a:ext>
            </a:extLst>
          </p:cNvPr>
          <p:cNvSpPr>
            <a:spLocks noGrp="1"/>
          </p:cNvSpPr>
          <p:nvPr>
            <p:ph type="sldNum" sz="quarter" idx="12"/>
          </p:nvPr>
        </p:nvSpPr>
        <p:spPr/>
        <p:txBody>
          <a:bodyPr/>
          <a:lstStyle/>
          <a:p>
            <a:fld id="{64035C88-16F8-5244-9E5E-391A0A58CC50}" type="slidenum">
              <a:rPr lang="en-US" smtClean="0"/>
              <a:t>‹#›</a:t>
            </a:fld>
            <a:endParaRPr lang="en-US"/>
          </a:p>
        </p:txBody>
      </p:sp>
    </p:spTree>
    <p:extLst>
      <p:ext uri="{BB962C8B-B14F-4D97-AF65-F5344CB8AC3E}">
        <p14:creationId xmlns:p14="http://schemas.microsoft.com/office/powerpoint/2010/main" val="22795581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4F1CB-41D8-1CCD-8157-D5EC3AA3B81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D8177BF-53D8-C1B7-02A5-AA4CBABB890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747C6BF-0E93-14EB-50A5-FDF92ADE841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8B9C95F-F2BA-A861-87F3-C745729594DA}"/>
              </a:ext>
            </a:extLst>
          </p:cNvPr>
          <p:cNvSpPr>
            <a:spLocks noGrp="1"/>
          </p:cNvSpPr>
          <p:nvPr>
            <p:ph type="dt" sz="half" idx="10"/>
          </p:nvPr>
        </p:nvSpPr>
        <p:spPr/>
        <p:txBody>
          <a:bodyPr/>
          <a:lstStyle/>
          <a:p>
            <a:fld id="{0B10BD3A-A3DE-3749-8CC6-90DECAFB10BC}" type="datetimeFigureOut">
              <a:rPr lang="en-US" smtClean="0"/>
              <a:t>1/26/2023</a:t>
            </a:fld>
            <a:endParaRPr lang="en-US"/>
          </a:p>
        </p:txBody>
      </p:sp>
      <p:sp>
        <p:nvSpPr>
          <p:cNvPr id="6" name="Footer Placeholder 5">
            <a:extLst>
              <a:ext uri="{FF2B5EF4-FFF2-40B4-BE49-F238E27FC236}">
                <a16:creationId xmlns:a16="http://schemas.microsoft.com/office/drawing/2014/main" id="{9E924F33-84AA-3E10-CBB9-3D6A813B1B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02DF766-7F0D-84A3-4476-637A1829F667}"/>
              </a:ext>
            </a:extLst>
          </p:cNvPr>
          <p:cNvSpPr>
            <a:spLocks noGrp="1"/>
          </p:cNvSpPr>
          <p:nvPr>
            <p:ph type="sldNum" sz="quarter" idx="12"/>
          </p:nvPr>
        </p:nvSpPr>
        <p:spPr/>
        <p:txBody>
          <a:bodyPr/>
          <a:lstStyle/>
          <a:p>
            <a:fld id="{64035C88-16F8-5244-9E5E-391A0A58CC50}" type="slidenum">
              <a:rPr lang="en-US" smtClean="0"/>
              <a:t>‹#›</a:t>
            </a:fld>
            <a:endParaRPr lang="en-US"/>
          </a:p>
        </p:txBody>
      </p:sp>
    </p:spTree>
    <p:extLst>
      <p:ext uri="{BB962C8B-B14F-4D97-AF65-F5344CB8AC3E}">
        <p14:creationId xmlns:p14="http://schemas.microsoft.com/office/powerpoint/2010/main" val="41253932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B0B61-BB22-87B0-E93C-338019B5F72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8C66231-2262-C0FA-1ECD-0D25BBBB99C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5BEEDFC-BFF4-B2DB-AA31-AF30F6C8A26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61485ED-FA13-4F16-1250-3EC0FBE3318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4A9CCFF-9730-B8CB-00F4-7DAA959AC5C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6129D8E-4A99-F0F9-2D58-593CD2778714}"/>
              </a:ext>
            </a:extLst>
          </p:cNvPr>
          <p:cNvSpPr>
            <a:spLocks noGrp="1"/>
          </p:cNvSpPr>
          <p:nvPr>
            <p:ph type="dt" sz="half" idx="10"/>
          </p:nvPr>
        </p:nvSpPr>
        <p:spPr/>
        <p:txBody>
          <a:bodyPr/>
          <a:lstStyle/>
          <a:p>
            <a:fld id="{0B10BD3A-A3DE-3749-8CC6-90DECAFB10BC}" type="datetimeFigureOut">
              <a:rPr lang="en-US" smtClean="0"/>
              <a:t>1/26/2023</a:t>
            </a:fld>
            <a:endParaRPr lang="en-US"/>
          </a:p>
        </p:txBody>
      </p:sp>
      <p:sp>
        <p:nvSpPr>
          <p:cNvPr id="8" name="Footer Placeholder 7">
            <a:extLst>
              <a:ext uri="{FF2B5EF4-FFF2-40B4-BE49-F238E27FC236}">
                <a16:creationId xmlns:a16="http://schemas.microsoft.com/office/drawing/2014/main" id="{DA7449EE-718F-86F4-2C30-038EEF79F20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5D3B3DC-BA17-3AFB-F837-D449A3B2C21F}"/>
              </a:ext>
            </a:extLst>
          </p:cNvPr>
          <p:cNvSpPr>
            <a:spLocks noGrp="1"/>
          </p:cNvSpPr>
          <p:nvPr>
            <p:ph type="sldNum" sz="quarter" idx="12"/>
          </p:nvPr>
        </p:nvSpPr>
        <p:spPr/>
        <p:txBody>
          <a:bodyPr/>
          <a:lstStyle/>
          <a:p>
            <a:fld id="{64035C88-16F8-5244-9E5E-391A0A58CC50}" type="slidenum">
              <a:rPr lang="en-US" smtClean="0"/>
              <a:t>‹#›</a:t>
            </a:fld>
            <a:endParaRPr lang="en-US"/>
          </a:p>
        </p:txBody>
      </p:sp>
    </p:spTree>
    <p:extLst>
      <p:ext uri="{BB962C8B-B14F-4D97-AF65-F5344CB8AC3E}">
        <p14:creationId xmlns:p14="http://schemas.microsoft.com/office/powerpoint/2010/main" val="3956601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9D602-0B47-FE9C-DE58-CBE03B6BEFB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E60E1F2-0F03-0FD5-5B5F-B00E467636A4}"/>
              </a:ext>
            </a:extLst>
          </p:cNvPr>
          <p:cNvSpPr>
            <a:spLocks noGrp="1"/>
          </p:cNvSpPr>
          <p:nvPr>
            <p:ph type="dt" sz="half" idx="10"/>
          </p:nvPr>
        </p:nvSpPr>
        <p:spPr/>
        <p:txBody>
          <a:bodyPr/>
          <a:lstStyle/>
          <a:p>
            <a:fld id="{0B10BD3A-A3DE-3749-8CC6-90DECAFB10BC}" type="datetimeFigureOut">
              <a:rPr lang="en-US" smtClean="0"/>
              <a:t>1/26/2023</a:t>
            </a:fld>
            <a:endParaRPr lang="en-US"/>
          </a:p>
        </p:txBody>
      </p:sp>
      <p:sp>
        <p:nvSpPr>
          <p:cNvPr id="4" name="Footer Placeholder 3">
            <a:extLst>
              <a:ext uri="{FF2B5EF4-FFF2-40B4-BE49-F238E27FC236}">
                <a16:creationId xmlns:a16="http://schemas.microsoft.com/office/drawing/2014/main" id="{7A686E44-9B6E-77BB-74AF-3BA87A9FD09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7768867-FAEC-8480-2B37-C99A99AFAD8C}"/>
              </a:ext>
            </a:extLst>
          </p:cNvPr>
          <p:cNvSpPr>
            <a:spLocks noGrp="1"/>
          </p:cNvSpPr>
          <p:nvPr>
            <p:ph type="sldNum" sz="quarter" idx="12"/>
          </p:nvPr>
        </p:nvSpPr>
        <p:spPr/>
        <p:txBody>
          <a:bodyPr/>
          <a:lstStyle/>
          <a:p>
            <a:fld id="{64035C88-16F8-5244-9E5E-391A0A58CC50}" type="slidenum">
              <a:rPr lang="en-US" smtClean="0"/>
              <a:t>‹#›</a:t>
            </a:fld>
            <a:endParaRPr lang="en-US"/>
          </a:p>
        </p:txBody>
      </p:sp>
    </p:spTree>
    <p:extLst>
      <p:ext uri="{BB962C8B-B14F-4D97-AF65-F5344CB8AC3E}">
        <p14:creationId xmlns:p14="http://schemas.microsoft.com/office/powerpoint/2010/main" val="396074902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3.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27.xml"/><Relationship Id="rId1"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90B616-241D-4DFE-BC2F-C001ED77E825}"/>
              </a:ext>
            </a:extLst>
          </p:cNvPr>
          <p:cNvSpPr>
            <a:spLocks noGrp="1"/>
          </p:cNvSpPr>
          <p:nvPr>
            <p:ph type="title"/>
          </p:nvPr>
        </p:nvSpPr>
        <p:spPr>
          <a:xfrm>
            <a:off x="230124" y="457200"/>
            <a:ext cx="11731752" cy="630936"/>
          </a:xfrm>
          <a:prstGeom prst="rect">
            <a:avLst/>
          </a:prstGeom>
        </p:spPr>
        <p:txBody>
          <a:bodyPr vert="horz" lIns="91440" tIns="45720" rIns="91440" bIns="45720" rtlCol="0" anchor="t" anchorCtr="0">
            <a:noAutofit/>
          </a:bodyPr>
          <a:lstStyle/>
          <a:p>
            <a:r>
              <a:rPr lang="en-US"/>
              <a:t>Click to edit Master title style</a:t>
            </a:r>
          </a:p>
        </p:txBody>
      </p:sp>
      <p:sp>
        <p:nvSpPr>
          <p:cNvPr id="3" name="Text Placeholder 2">
            <a:extLst>
              <a:ext uri="{FF2B5EF4-FFF2-40B4-BE49-F238E27FC236}">
                <a16:creationId xmlns:a16="http://schemas.microsoft.com/office/drawing/2014/main" id="{A8AE909E-CC4A-4E51-BC02-B893225D2B31}"/>
              </a:ext>
            </a:extLst>
          </p:cNvPr>
          <p:cNvSpPr>
            <a:spLocks noGrp="1"/>
          </p:cNvSpPr>
          <p:nvPr>
            <p:ph type="body" idx="1"/>
          </p:nvPr>
        </p:nvSpPr>
        <p:spPr>
          <a:xfrm>
            <a:off x="230124" y="1825625"/>
            <a:ext cx="11731752"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3B6EE4-1695-4DD6-9758-84FFE963D6AE}"/>
              </a:ext>
            </a:extLst>
          </p:cNvPr>
          <p:cNvSpPr>
            <a:spLocks noGrp="1"/>
          </p:cNvSpPr>
          <p:nvPr>
            <p:ph type="dt" sz="half" idx="2"/>
          </p:nvPr>
        </p:nvSpPr>
        <p:spPr>
          <a:xfrm>
            <a:off x="230124"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8FDAD0-21E9-42D0-8C63-C6563197FC13}" type="datetimeFigureOut">
              <a:rPr lang="en-US" smtClean="0"/>
              <a:t>1/26/2023</a:t>
            </a:fld>
            <a:endParaRPr lang="en-US"/>
          </a:p>
        </p:txBody>
      </p:sp>
      <p:sp>
        <p:nvSpPr>
          <p:cNvPr id="5" name="Footer Placeholder 4">
            <a:extLst>
              <a:ext uri="{FF2B5EF4-FFF2-40B4-BE49-F238E27FC236}">
                <a16:creationId xmlns:a16="http://schemas.microsoft.com/office/drawing/2014/main" id="{7B43250D-A8F9-4682-AD84-FD37BCAA6297}"/>
              </a:ext>
            </a:extLst>
          </p:cNvPr>
          <p:cNvSpPr>
            <a:spLocks noGrp="1"/>
          </p:cNvSpPr>
          <p:nvPr>
            <p:ph type="ftr" sz="quarter" idx="3"/>
          </p:nvPr>
        </p:nvSpPr>
        <p:spPr>
          <a:xfrm>
            <a:off x="3129280" y="6356350"/>
            <a:ext cx="593344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5E1A788-841D-41AB-A983-152B6532F723}"/>
              </a:ext>
            </a:extLst>
          </p:cNvPr>
          <p:cNvSpPr>
            <a:spLocks noGrp="1"/>
          </p:cNvSpPr>
          <p:nvPr>
            <p:ph type="sldNum" sz="quarter" idx="4"/>
          </p:nvPr>
        </p:nvSpPr>
        <p:spPr>
          <a:xfrm>
            <a:off x="9218676"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DE3823-CC86-4AC6-95C0-DC3ECA80FD88}" type="slidenum">
              <a:rPr lang="en-US" smtClean="0"/>
              <a:t>‹#›</a:t>
            </a:fld>
            <a:endParaRPr lang="en-US"/>
          </a:p>
        </p:txBody>
      </p:sp>
    </p:spTree>
    <p:extLst>
      <p:ext uri="{BB962C8B-B14F-4D97-AF65-F5344CB8AC3E}">
        <p14:creationId xmlns:p14="http://schemas.microsoft.com/office/powerpoint/2010/main" val="2056840760"/>
      </p:ext>
    </p:extLst>
  </p:cSld>
  <p:clrMap bg1="lt1" tx1="dk1" bg2="lt2" tx2="dk2" accent1="accent1" accent2="accent2" accent3="accent3" accent4="accent4" accent5="accent5" accent6="accent6" hlink="hlink" folHlink="folHlink"/>
  <p:sldLayoutIdLst>
    <p:sldLayoutId id="2147483665" r:id="rId1"/>
    <p:sldLayoutId id="2147483671" r:id="rId2"/>
    <p:sldLayoutId id="2147483670" r:id="rId3"/>
  </p:sldLayoutIdLst>
  <p:txStyles>
    <p:titleStyle>
      <a:lvl1pPr algn="ctr" defTabSz="914400" rtl="0" eaLnBrk="1" latinLnBrk="0" hangingPunct="1">
        <a:lnSpc>
          <a:spcPct val="90000"/>
        </a:lnSpc>
        <a:spcBef>
          <a:spcPts val="1000"/>
        </a:spcBef>
        <a:buNone/>
        <a:defRPr sz="3600" b="1"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773EE58-E58E-897C-C173-4398605FB6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1D78235-39BC-AD2A-73C6-F9508426ABF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698248-63A4-EFD6-55FE-096B6DAB475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10BD3A-A3DE-3749-8CC6-90DECAFB10BC}" type="datetimeFigureOut">
              <a:rPr lang="en-US" smtClean="0"/>
              <a:t>1/26/2023</a:t>
            </a:fld>
            <a:endParaRPr lang="en-US"/>
          </a:p>
        </p:txBody>
      </p:sp>
      <p:sp>
        <p:nvSpPr>
          <p:cNvPr id="5" name="Footer Placeholder 4">
            <a:extLst>
              <a:ext uri="{FF2B5EF4-FFF2-40B4-BE49-F238E27FC236}">
                <a16:creationId xmlns:a16="http://schemas.microsoft.com/office/drawing/2014/main" id="{CFE152F4-4022-47C0-01F0-C97CE73470A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8C54696-B125-949B-0F83-9F528E1ED7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035C88-16F8-5244-9E5E-391A0A58CC50}" type="slidenum">
              <a:rPr lang="en-US" smtClean="0"/>
              <a:t>‹#›</a:t>
            </a:fld>
            <a:endParaRPr lang="en-US"/>
          </a:p>
        </p:txBody>
      </p:sp>
    </p:spTree>
    <p:extLst>
      <p:ext uri="{BB962C8B-B14F-4D97-AF65-F5344CB8AC3E}">
        <p14:creationId xmlns:p14="http://schemas.microsoft.com/office/powerpoint/2010/main" val="79782842"/>
      </p:ext>
    </p:extLst>
  </p:cSld>
  <p:clrMap bg1="lt1" tx1="dk1" bg2="lt2" tx2="dk2" accent1="accent1" accent2="accent2" accent3="accent3" accent4="accent4" accent5="accent5" accent6="accent6" hlink="hlink" folHlink="folHlink"/>
  <p:sldLayoutIdLst>
    <p:sldLayoutId id="2147483649" r:id="rId1"/>
    <p:sldLayoutId id="2147483685" r:id="rId2"/>
    <p:sldLayoutId id="2147483651" r:id="rId3"/>
    <p:sldLayoutId id="2147483652" r:id="rId4"/>
    <p:sldLayoutId id="2147483686"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67309C2-42E9-09E0-809B-7AAB6F94B64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7E4325A-A02E-1738-6AB8-7A126522DC7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B66D40-0594-875A-6EBB-5313914E4D0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8AD917-6066-4271-835E-62C10A0D0BBF}" type="datetimeFigureOut">
              <a:rPr lang="en-US" smtClean="0"/>
              <a:t>1/26/2023</a:t>
            </a:fld>
            <a:endParaRPr lang="en-US"/>
          </a:p>
        </p:txBody>
      </p:sp>
      <p:sp>
        <p:nvSpPr>
          <p:cNvPr id="5" name="Footer Placeholder 4">
            <a:extLst>
              <a:ext uri="{FF2B5EF4-FFF2-40B4-BE49-F238E27FC236}">
                <a16:creationId xmlns:a16="http://schemas.microsoft.com/office/drawing/2014/main" id="{4137D79C-62AD-E363-FA3E-5B7282BAE63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13DCDF6-B88E-797E-77AA-1BB2810A965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E9235B-7C39-4B1D-BE33-A086FB8E1586}" type="slidenum">
              <a:rPr lang="en-US" smtClean="0"/>
              <a:t>‹#›</a:t>
            </a:fld>
            <a:endParaRPr lang="en-US"/>
          </a:p>
        </p:txBody>
      </p:sp>
    </p:spTree>
    <p:extLst>
      <p:ext uri="{BB962C8B-B14F-4D97-AF65-F5344CB8AC3E}">
        <p14:creationId xmlns:p14="http://schemas.microsoft.com/office/powerpoint/2010/main" val="193878927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162AEF3-464C-F885-3CFB-7FE768FFBD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E9A0097-B5C8-9E5E-73F1-C628E4A8DF2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15B906-33BD-7F4E-1F4A-D13C9508CC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591774-45F0-4D18-AE83-340D7A8626D9}" type="datetimeFigureOut">
              <a:rPr lang="en-US" smtClean="0"/>
              <a:t>1/26/2023</a:t>
            </a:fld>
            <a:endParaRPr lang="en-US"/>
          </a:p>
        </p:txBody>
      </p:sp>
      <p:sp>
        <p:nvSpPr>
          <p:cNvPr id="5" name="Footer Placeholder 4">
            <a:extLst>
              <a:ext uri="{FF2B5EF4-FFF2-40B4-BE49-F238E27FC236}">
                <a16:creationId xmlns:a16="http://schemas.microsoft.com/office/drawing/2014/main" id="{16C6B468-36C5-6ECB-EE1B-86DBE46A1B7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65D0167-5131-6AF3-64CC-FA614ED7DB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DAA10F-92E5-46B6-8BE6-2A6A8077191E}" type="slidenum">
              <a:rPr lang="en-US" smtClean="0"/>
              <a:t>‹#›</a:t>
            </a:fld>
            <a:endParaRPr lang="en-US"/>
          </a:p>
        </p:txBody>
      </p:sp>
    </p:spTree>
    <p:extLst>
      <p:ext uri="{BB962C8B-B14F-4D97-AF65-F5344CB8AC3E}">
        <p14:creationId xmlns:p14="http://schemas.microsoft.com/office/powerpoint/2010/main" val="778058238"/>
      </p:ext>
    </p:extLst>
  </p:cSld>
  <p:clrMap bg1="lt1" tx1="dk1" bg2="lt2" tx2="dk2" accent1="accent1" accent2="accent2" accent3="accent3" accent4="accent4" accent5="accent5" accent6="accent6" hlink="hlink" folHlink="folHlink"/>
  <p:sldLayoutIdLst>
    <p:sldLayoutId id="2147483653"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fnigc.ca/ocap-training/" TargetMode="External"/><Relationship Id="rId2" Type="http://schemas.openxmlformats.org/officeDocument/2006/relationships/hyperlink" Target="https://cirnac.gc.ca/eng/1605796533652/1605796625692" TargetMode="External"/><Relationship Id="rId1" Type="http://schemas.openxmlformats.org/officeDocument/2006/relationships/slideLayout" Target="../slideLayouts/slideLayout3.xml"/><Relationship Id="rId4" Type="http://schemas.openxmlformats.org/officeDocument/2006/relationships/hyperlink" Target="https://native-land.ca/category/community-blog/"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1.jpeg"/><Relationship Id="rId1" Type="http://schemas.openxmlformats.org/officeDocument/2006/relationships/slideLayout" Target="../slideLayouts/slideLayout2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8" Type="http://schemas.openxmlformats.org/officeDocument/2006/relationships/hyperlink" Target="https://bcgov.github.io/ds-intro-to-python/22_graphical_depictions_of_data.html" TargetMode="External"/><Relationship Id="rId3" Type="http://schemas.openxmlformats.org/officeDocument/2006/relationships/hyperlink" Target="https://bcgov.github.io/ds-intro-to-python/01_working_with_code.html" TargetMode="External"/><Relationship Id="rId7" Type="http://schemas.openxmlformats.org/officeDocument/2006/relationships/hyperlink" Target="https://bcgov.github.io/ds-intro-to-python/21_exploring_data_structures.html" TargetMode="External"/><Relationship Id="rId2" Type="http://schemas.openxmlformats.org/officeDocument/2006/relationships/hyperlink" Target="https://bcgov.github.io/ds-intro-to-python/00_introduction_to_python.html" TargetMode="External"/><Relationship Id="rId1" Type="http://schemas.openxmlformats.org/officeDocument/2006/relationships/slideLayout" Target="../slideLayouts/slideLayout3.xml"/><Relationship Id="rId6" Type="http://schemas.openxmlformats.org/officeDocument/2006/relationships/hyperlink" Target="https://bcgov.github.io/ds-intro-to-python/12_cleaning_it_up.html" TargetMode="External"/><Relationship Id="rId5" Type="http://schemas.openxmlformats.org/officeDocument/2006/relationships/hyperlink" Target="https://bcgov.github.io/ds-intro-to-python/11_getting_data_with_pandas.html" TargetMode="External"/><Relationship Id="rId4" Type="http://schemas.openxmlformats.org/officeDocument/2006/relationships/hyperlink" Target="https://bcgov.github.io/ds-intro-to-python/02_core_data_structure_concepts.html"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hyperlink" Target="https://raw.githubusercontent.com/bcgov/" TargetMode="External"/><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3.jpe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7.xml"/></Relationships>
</file>

<file path=ppt/slides/_rels/slide5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7.xml"/></Relationships>
</file>

<file path=ppt/slides/_rels/slide5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3" Type="http://schemas.openxmlformats.org/officeDocument/2006/relationships/hyperlink" Target="https://etherpad.wikimedia.org/p/bcgov-intro-python-jan23" TargetMode="External"/><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6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6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A red rose with green leaves&#10;&#10;Description automatically generated">
            <a:extLst>
              <a:ext uri="{FF2B5EF4-FFF2-40B4-BE49-F238E27FC236}">
                <a16:creationId xmlns:a16="http://schemas.microsoft.com/office/drawing/2014/main" id="{1171BBE8-9B19-A3EA-7EC0-B99F9EB41994}"/>
              </a:ext>
            </a:extLst>
          </p:cNvPr>
          <p:cNvPicPr>
            <a:picLocks noChangeAspect="1"/>
          </p:cNvPicPr>
          <p:nvPr/>
        </p:nvPicPr>
        <p:blipFill>
          <a:blip r:embed="rId2"/>
          <a:stretch>
            <a:fillRect/>
          </a:stretch>
        </p:blipFill>
        <p:spPr>
          <a:xfrm rot="14220000">
            <a:off x="10815098" y="-466757"/>
            <a:ext cx="1549752" cy="3051880"/>
          </a:xfrm>
          <a:prstGeom prst="rect">
            <a:avLst/>
          </a:prstGeom>
        </p:spPr>
      </p:pic>
      <p:pic>
        <p:nvPicPr>
          <p:cNvPr id="11" name="Picture 11" descr="A red rose with green leaves&#10;&#10;Description automatically generated">
            <a:extLst>
              <a:ext uri="{FF2B5EF4-FFF2-40B4-BE49-F238E27FC236}">
                <a16:creationId xmlns:a16="http://schemas.microsoft.com/office/drawing/2014/main" id="{71589765-A103-6A5F-387D-64F47B6EA402}"/>
              </a:ext>
            </a:extLst>
          </p:cNvPr>
          <p:cNvPicPr>
            <a:picLocks noChangeAspect="1"/>
          </p:cNvPicPr>
          <p:nvPr/>
        </p:nvPicPr>
        <p:blipFill>
          <a:blip r:embed="rId2"/>
          <a:stretch>
            <a:fillRect/>
          </a:stretch>
        </p:blipFill>
        <p:spPr>
          <a:xfrm rot="2820000">
            <a:off x="43616" y="332873"/>
            <a:ext cx="1549752" cy="3051880"/>
          </a:xfrm>
          <a:prstGeom prst="rect">
            <a:avLst/>
          </a:prstGeom>
        </p:spPr>
      </p:pic>
      <p:sp>
        <p:nvSpPr>
          <p:cNvPr id="4" name="Oval 3">
            <a:extLst>
              <a:ext uri="{FF2B5EF4-FFF2-40B4-BE49-F238E27FC236}">
                <a16:creationId xmlns:a16="http://schemas.microsoft.com/office/drawing/2014/main" id="{3415C901-039D-4058-80C7-5ABA400CDB06}"/>
              </a:ext>
            </a:extLst>
          </p:cNvPr>
          <p:cNvSpPr/>
          <p:nvPr/>
        </p:nvSpPr>
        <p:spPr>
          <a:xfrm>
            <a:off x="4279505" y="2661651"/>
            <a:ext cx="1160580" cy="1160580"/>
          </a:xfrm>
          <a:prstGeom prst="ellipse">
            <a:avLst/>
          </a:prstGeom>
          <a:solidFill>
            <a:schemeClr val="bg1"/>
          </a:solid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accent5"/>
                </a:solidFill>
              </a:rPr>
              <a:t>2</a:t>
            </a:r>
          </a:p>
        </p:txBody>
      </p:sp>
      <p:sp>
        <p:nvSpPr>
          <p:cNvPr id="5" name="Oval 4">
            <a:extLst>
              <a:ext uri="{FF2B5EF4-FFF2-40B4-BE49-F238E27FC236}">
                <a16:creationId xmlns:a16="http://schemas.microsoft.com/office/drawing/2014/main" id="{966DA334-7569-42CB-95CD-419F4AC26092}"/>
              </a:ext>
            </a:extLst>
          </p:cNvPr>
          <p:cNvSpPr/>
          <p:nvPr/>
        </p:nvSpPr>
        <p:spPr>
          <a:xfrm>
            <a:off x="6578655" y="2661651"/>
            <a:ext cx="1160580" cy="1160580"/>
          </a:xfrm>
          <a:prstGeom prst="ellipse">
            <a:avLst/>
          </a:prstGeom>
          <a:solidFill>
            <a:schemeClr val="bg1"/>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rgbClr val="00B0F0"/>
                </a:solidFill>
              </a:rPr>
              <a:t>3</a:t>
            </a:r>
          </a:p>
        </p:txBody>
      </p:sp>
      <p:sp>
        <p:nvSpPr>
          <p:cNvPr id="6" name="Oval 5">
            <a:extLst>
              <a:ext uri="{FF2B5EF4-FFF2-40B4-BE49-F238E27FC236}">
                <a16:creationId xmlns:a16="http://schemas.microsoft.com/office/drawing/2014/main" id="{6D8E2964-D9A5-4A16-8604-F04921C189EB}"/>
              </a:ext>
            </a:extLst>
          </p:cNvPr>
          <p:cNvSpPr/>
          <p:nvPr/>
        </p:nvSpPr>
        <p:spPr>
          <a:xfrm>
            <a:off x="8877806" y="2661651"/>
            <a:ext cx="1160580" cy="1160580"/>
          </a:xfrm>
          <a:prstGeom prst="ellipse">
            <a:avLst/>
          </a:prstGeom>
          <a:solidFill>
            <a:schemeClr val="bg1"/>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3200">
                <a:solidFill>
                  <a:schemeClr val="accent3"/>
                </a:solidFill>
              </a:rPr>
              <a:t>4</a:t>
            </a:r>
          </a:p>
        </p:txBody>
      </p:sp>
      <p:sp>
        <p:nvSpPr>
          <p:cNvPr id="19" name="Oval 18">
            <a:extLst>
              <a:ext uri="{FF2B5EF4-FFF2-40B4-BE49-F238E27FC236}">
                <a16:creationId xmlns:a16="http://schemas.microsoft.com/office/drawing/2014/main" id="{FC17936A-EE2B-4C30-A31C-496282D48B87}"/>
              </a:ext>
            </a:extLst>
          </p:cNvPr>
          <p:cNvSpPr/>
          <p:nvPr/>
        </p:nvSpPr>
        <p:spPr>
          <a:xfrm>
            <a:off x="1980355" y="2661651"/>
            <a:ext cx="1160580" cy="1160580"/>
          </a:xfrm>
          <a:prstGeom prst="ellipse">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accent4"/>
                </a:solidFill>
              </a:rPr>
              <a:t>1</a:t>
            </a:r>
          </a:p>
        </p:txBody>
      </p:sp>
      <p:sp>
        <p:nvSpPr>
          <p:cNvPr id="23" name="Freeform: Shape 22" descr="timeline ">
            <a:extLst>
              <a:ext uri="{FF2B5EF4-FFF2-40B4-BE49-F238E27FC236}">
                <a16:creationId xmlns:a16="http://schemas.microsoft.com/office/drawing/2014/main" id="{7889103E-B405-4427-BC20-A3CA893D099A}"/>
              </a:ext>
            </a:extLst>
          </p:cNvPr>
          <p:cNvSpPr/>
          <p:nvPr/>
        </p:nvSpPr>
        <p:spPr>
          <a:xfrm flipH="1" flipV="1">
            <a:off x="1372867" y="1942945"/>
            <a:ext cx="9252295" cy="2410190"/>
          </a:xfrm>
          <a:custGeom>
            <a:avLst/>
            <a:gdLst>
              <a:gd name="connsiteX0" fmla="*/ 1192508 w 9252295"/>
              <a:gd name="connsiteY0" fmla="*/ 2410190 h 2410190"/>
              <a:gd name="connsiteX1" fmla="*/ 0 w 9252295"/>
              <a:gd name="connsiteY1" fmla="*/ 1217682 h 2410190"/>
              <a:gd name="connsiteX2" fmla="*/ 1107 w 9252295"/>
              <a:gd name="connsiteY2" fmla="*/ 1206703 h 2410190"/>
              <a:gd name="connsiteX3" fmla="*/ 96158 w 9252295"/>
              <a:gd name="connsiteY3" fmla="*/ 1206703 h 2410190"/>
              <a:gd name="connsiteX4" fmla="*/ 95051 w 9252295"/>
              <a:gd name="connsiteY4" fmla="*/ 1217682 h 2410190"/>
              <a:gd name="connsiteX5" fmla="*/ 1192508 w 9252295"/>
              <a:gd name="connsiteY5" fmla="*/ 2315139 h 2410190"/>
              <a:gd name="connsiteX6" fmla="*/ 2289965 w 9252295"/>
              <a:gd name="connsiteY6" fmla="*/ 1217682 h 2410190"/>
              <a:gd name="connsiteX7" fmla="*/ 2289554 w 9252295"/>
              <a:gd name="connsiteY7" fmla="*/ 1209531 h 2410190"/>
              <a:gd name="connsiteX8" fmla="*/ 2290085 w 9252295"/>
              <a:gd name="connsiteY8" fmla="*/ 1209531 h 2410190"/>
              <a:gd name="connsiteX9" fmla="*/ 2295831 w 9252295"/>
              <a:gd name="connsiteY9" fmla="*/ 1095755 h 2410190"/>
              <a:gd name="connsiteX10" fmla="*/ 3482182 w 9252295"/>
              <a:gd name="connsiteY10" fmla="*/ 25174 h 2410190"/>
              <a:gd name="connsiteX11" fmla="*/ 4668533 w 9252295"/>
              <a:gd name="connsiteY11" fmla="*/ 1095755 h 2410190"/>
              <a:gd name="connsiteX12" fmla="*/ 4674278 w 9252295"/>
              <a:gd name="connsiteY12" fmla="*/ 1209531 h 2410190"/>
              <a:gd name="connsiteX13" fmla="*/ 4673516 w 9252295"/>
              <a:gd name="connsiteY13" fmla="*/ 1209531 h 2410190"/>
              <a:gd name="connsiteX14" fmla="*/ 4678322 w 9252295"/>
              <a:gd name="connsiteY14" fmla="*/ 1304717 h 2410190"/>
              <a:gd name="connsiteX15" fmla="*/ 5770114 w 9252295"/>
              <a:gd name="connsiteY15" fmla="*/ 2289966 h 2410190"/>
              <a:gd name="connsiteX16" fmla="*/ 6861904 w 9252295"/>
              <a:gd name="connsiteY16" fmla="*/ 1304717 h 2410190"/>
              <a:gd name="connsiteX17" fmla="*/ 6867159 w 9252295"/>
              <a:gd name="connsiteY17" fmla="*/ 1200660 h 2410190"/>
              <a:gd name="connsiteX18" fmla="*/ 6867690 w 9252295"/>
              <a:gd name="connsiteY18" fmla="*/ 1200660 h 2410190"/>
              <a:gd name="connsiteX19" fmla="*/ 6867279 w 9252295"/>
              <a:gd name="connsiteY19" fmla="*/ 1192508 h 2410190"/>
              <a:gd name="connsiteX20" fmla="*/ 8059787 w 9252295"/>
              <a:gd name="connsiteY20" fmla="*/ 0 h 2410190"/>
              <a:gd name="connsiteX21" fmla="*/ 9252295 w 9252295"/>
              <a:gd name="connsiteY21" fmla="*/ 1192508 h 2410190"/>
              <a:gd name="connsiteX22" fmla="*/ 9251964 w 9252295"/>
              <a:gd name="connsiteY22" fmla="*/ 1195794 h 2410190"/>
              <a:gd name="connsiteX23" fmla="*/ 9156913 w 9252295"/>
              <a:gd name="connsiteY23" fmla="*/ 1195794 h 2410190"/>
              <a:gd name="connsiteX24" fmla="*/ 9157244 w 9252295"/>
              <a:gd name="connsiteY24" fmla="*/ 1192508 h 2410190"/>
              <a:gd name="connsiteX25" fmla="*/ 8059787 w 9252295"/>
              <a:gd name="connsiteY25" fmla="*/ 95051 h 2410190"/>
              <a:gd name="connsiteX26" fmla="*/ 6962330 w 9252295"/>
              <a:gd name="connsiteY26" fmla="*/ 1192508 h 2410190"/>
              <a:gd name="connsiteX27" fmla="*/ 6962741 w 9252295"/>
              <a:gd name="connsiteY27" fmla="*/ 1200660 h 2410190"/>
              <a:gd name="connsiteX28" fmla="*/ 6962209 w 9252295"/>
              <a:gd name="connsiteY28" fmla="*/ 1200660 h 2410190"/>
              <a:gd name="connsiteX29" fmla="*/ 6956464 w 9252295"/>
              <a:gd name="connsiteY29" fmla="*/ 1314435 h 2410190"/>
              <a:gd name="connsiteX30" fmla="*/ 5770114 w 9252295"/>
              <a:gd name="connsiteY30" fmla="*/ 2385016 h 2410190"/>
              <a:gd name="connsiteX31" fmla="*/ 4583763 w 9252295"/>
              <a:gd name="connsiteY31" fmla="*/ 1314435 h 2410190"/>
              <a:gd name="connsiteX32" fmla="*/ 4578017 w 9252295"/>
              <a:gd name="connsiteY32" fmla="*/ 1200660 h 2410190"/>
              <a:gd name="connsiteX33" fmla="*/ 4578780 w 9252295"/>
              <a:gd name="connsiteY33" fmla="*/ 1200660 h 2410190"/>
              <a:gd name="connsiteX34" fmla="*/ 4573974 w 9252295"/>
              <a:gd name="connsiteY34" fmla="*/ 1105474 h 2410190"/>
              <a:gd name="connsiteX35" fmla="*/ 3482182 w 9252295"/>
              <a:gd name="connsiteY35" fmla="*/ 120225 h 2410190"/>
              <a:gd name="connsiteX36" fmla="*/ 2390391 w 9252295"/>
              <a:gd name="connsiteY36" fmla="*/ 1105474 h 2410190"/>
              <a:gd name="connsiteX37" fmla="*/ 2385136 w 9252295"/>
              <a:gd name="connsiteY37" fmla="*/ 1209531 h 2410190"/>
              <a:gd name="connsiteX38" fmla="*/ 2384604 w 9252295"/>
              <a:gd name="connsiteY38" fmla="*/ 1209531 h 2410190"/>
              <a:gd name="connsiteX39" fmla="*/ 2385016 w 9252295"/>
              <a:gd name="connsiteY39" fmla="*/ 1217682 h 2410190"/>
              <a:gd name="connsiteX40" fmla="*/ 1192508 w 9252295"/>
              <a:gd name="connsiteY40" fmla="*/ 2410190 h 2410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9252295" h="2410190">
                <a:moveTo>
                  <a:pt x="1192508" y="2410190"/>
                </a:moveTo>
                <a:cubicBezTo>
                  <a:pt x="533904" y="2410190"/>
                  <a:pt x="0" y="1876286"/>
                  <a:pt x="0" y="1217682"/>
                </a:cubicBezTo>
                <a:lnTo>
                  <a:pt x="1107" y="1206703"/>
                </a:lnTo>
                <a:lnTo>
                  <a:pt x="96158" y="1206703"/>
                </a:lnTo>
                <a:lnTo>
                  <a:pt x="95051" y="1217682"/>
                </a:lnTo>
                <a:cubicBezTo>
                  <a:pt x="95051" y="1823791"/>
                  <a:pt x="586400" y="2315139"/>
                  <a:pt x="1192508" y="2315139"/>
                </a:cubicBezTo>
                <a:cubicBezTo>
                  <a:pt x="1798616" y="2315139"/>
                  <a:pt x="2289965" y="1823791"/>
                  <a:pt x="2289965" y="1217682"/>
                </a:cubicBezTo>
                <a:lnTo>
                  <a:pt x="2289554" y="1209531"/>
                </a:lnTo>
                <a:lnTo>
                  <a:pt x="2290085" y="1209531"/>
                </a:lnTo>
                <a:lnTo>
                  <a:pt x="2295831" y="1095755"/>
                </a:lnTo>
                <a:cubicBezTo>
                  <a:pt x="2356899" y="494427"/>
                  <a:pt x="2864742" y="25174"/>
                  <a:pt x="3482182" y="25174"/>
                </a:cubicBezTo>
                <a:cubicBezTo>
                  <a:pt x="4099623" y="25174"/>
                  <a:pt x="4607465" y="494427"/>
                  <a:pt x="4668533" y="1095755"/>
                </a:cubicBezTo>
                <a:lnTo>
                  <a:pt x="4674278" y="1209531"/>
                </a:lnTo>
                <a:lnTo>
                  <a:pt x="4673516" y="1209531"/>
                </a:lnTo>
                <a:lnTo>
                  <a:pt x="4678322" y="1304717"/>
                </a:lnTo>
                <a:cubicBezTo>
                  <a:pt x="4734523" y="1858116"/>
                  <a:pt x="5201886" y="2289966"/>
                  <a:pt x="5770114" y="2289966"/>
                </a:cubicBezTo>
                <a:cubicBezTo>
                  <a:pt x="6338340" y="2289966"/>
                  <a:pt x="6805704" y="1858116"/>
                  <a:pt x="6861904" y="1304717"/>
                </a:cubicBezTo>
                <a:lnTo>
                  <a:pt x="6867159" y="1200660"/>
                </a:lnTo>
                <a:lnTo>
                  <a:pt x="6867690" y="1200660"/>
                </a:lnTo>
                <a:lnTo>
                  <a:pt x="6867279" y="1192508"/>
                </a:lnTo>
                <a:cubicBezTo>
                  <a:pt x="6867279" y="533905"/>
                  <a:pt x="7401183" y="0"/>
                  <a:pt x="8059787" y="0"/>
                </a:cubicBezTo>
                <a:cubicBezTo>
                  <a:pt x="8718390" y="0"/>
                  <a:pt x="9252295" y="533905"/>
                  <a:pt x="9252295" y="1192508"/>
                </a:cubicBezTo>
                <a:lnTo>
                  <a:pt x="9251964" y="1195794"/>
                </a:lnTo>
                <a:lnTo>
                  <a:pt x="9156913" y="1195794"/>
                </a:lnTo>
                <a:lnTo>
                  <a:pt x="9157244" y="1192508"/>
                </a:lnTo>
                <a:cubicBezTo>
                  <a:pt x="9157244" y="586400"/>
                  <a:pt x="8665895" y="95051"/>
                  <a:pt x="8059787" y="95051"/>
                </a:cubicBezTo>
                <a:cubicBezTo>
                  <a:pt x="7453679" y="95051"/>
                  <a:pt x="6962330" y="586400"/>
                  <a:pt x="6962330" y="1192508"/>
                </a:cubicBezTo>
                <a:lnTo>
                  <a:pt x="6962741" y="1200660"/>
                </a:lnTo>
                <a:lnTo>
                  <a:pt x="6962209" y="1200660"/>
                </a:lnTo>
                <a:lnTo>
                  <a:pt x="6956464" y="1314435"/>
                </a:lnTo>
                <a:cubicBezTo>
                  <a:pt x="6895396" y="1915764"/>
                  <a:pt x="6387554" y="2385016"/>
                  <a:pt x="5770114" y="2385016"/>
                </a:cubicBezTo>
                <a:cubicBezTo>
                  <a:pt x="5152672" y="2385016"/>
                  <a:pt x="4644831" y="1915764"/>
                  <a:pt x="4583763" y="1314435"/>
                </a:cubicBezTo>
                <a:lnTo>
                  <a:pt x="4578017" y="1200660"/>
                </a:lnTo>
                <a:lnTo>
                  <a:pt x="4578780" y="1200660"/>
                </a:lnTo>
                <a:lnTo>
                  <a:pt x="4573974" y="1105474"/>
                </a:lnTo>
                <a:cubicBezTo>
                  <a:pt x="4517772" y="552075"/>
                  <a:pt x="4050409" y="120225"/>
                  <a:pt x="3482182" y="120225"/>
                </a:cubicBezTo>
                <a:cubicBezTo>
                  <a:pt x="2913956" y="120225"/>
                  <a:pt x="2446592" y="552075"/>
                  <a:pt x="2390391" y="1105474"/>
                </a:cubicBezTo>
                <a:lnTo>
                  <a:pt x="2385136" y="1209531"/>
                </a:lnTo>
                <a:lnTo>
                  <a:pt x="2384604" y="1209531"/>
                </a:lnTo>
                <a:lnTo>
                  <a:pt x="2385016" y="1217682"/>
                </a:lnTo>
                <a:cubicBezTo>
                  <a:pt x="2385016" y="1876286"/>
                  <a:pt x="1851111" y="2410190"/>
                  <a:pt x="1192508" y="2410190"/>
                </a:cubicBezTo>
                <a:close/>
              </a:path>
            </a:pathLst>
          </a:custGeom>
          <a:gradFill flip="none" rotWithShape="1">
            <a:gsLst>
              <a:gs pos="61000">
                <a:srgbClr val="00B0F0"/>
              </a:gs>
              <a:gs pos="39000">
                <a:schemeClr val="accent5"/>
              </a:gs>
              <a:gs pos="18000">
                <a:schemeClr val="accent4"/>
              </a:gs>
              <a:gs pos="92000">
                <a:schemeClr val="accent3"/>
              </a:gs>
            </a:gsLst>
            <a:lin ang="10800000" scaled="0"/>
            <a:tileRect/>
          </a:gradFill>
          <a:ln w="381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4000">
              <a:solidFill>
                <a:schemeClr val="accent2"/>
              </a:solidFill>
            </a:endParaRPr>
          </a:p>
        </p:txBody>
      </p:sp>
      <p:sp>
        <p:nvSpPr>
          <p:cNvPr id="2" name="Oval 1" descr="timeline endpoints">
            <a:extLst>
              <a:ext uri="{FF2B5EF4-FFF2-40B4-BE49-F238E27FC236}">
                <a16:creationId xmlns:a16="http://schemas.microsoft.com/office/drawing/2014/main" id="{81AA7F01-98B3-49CE-A287-1B558536C306}"/>
              </a:ext>
            </a:extLst>
          </p:cNvPr>
          <p:cNvSpPr/>
          <p:nvPr/>
        </p:nvSpPr>
        <p:spPr>
          <a:xfrm>
            <a:off x="1320120" y="3149771"/>
            <a:ext cx="218092" cy="218092"/>
          </a:xfrm>
          <a:prstGeom prst="ellipse">
            <a:avLst/>
          </a:prstGeom>
          <a:solidFill>
            <a:schemeClr val="accent4"/>
          </a:solidFill>
          <a:ln w="762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descr="timeline endpoints">
            <a:extLst>
              <a:ext uri="{FF2B5EF4-FFF2-40B4-BE49-F238E27FC236}">
                <a16:creationId xmlns:a16="http://schemas.microsoft.com/office/drawing/2014/main" id="{491CCD59-030F-4F79-9A33-EBC86A2EC9FE}"/>
              </a:ext>
            </a:extLst>
          </p:cNvPr>
          <p:cNvSpPr/>
          <p:nvPr/>
        </p:nvSpPr>
        <p:spPr>
          <a:xfrm>
            <a:off x="10480529" y="3149771"/>
            <a:ext cx="218092" cy="218092"/>
          </a:xfrm>
          <a:prstGeom prst="ellipse">
            <a:avLst/>
          </a:prstGeom>
          <a:solidFill>
            <a:srgbClr val="20A472"/>
          </a:solidFill>
          <a:ln w="76200">
            <a:solidFill>
              <a:srgbClr val="20A4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0A472"/>
              </a:solidFill>
            </a:endParaRPr>
          </a:p>
        </p:txBody>
      </p:sp>
      <p:sp>
        <p:nvSpPr>
          <p:cNvPr id="16" name="Text Placeholder 15">
            <a:extLst>
              <a:ext uri="{FF2B5EF4-FFF2-40B4-BE49-F238E27FC236}">
                <a16:creationId xmlns:a16="http://schemas.microsoft.com/office/drawing/2014/main" id="{B6086B1F-4F6D-4493-AE84-2520E93642DE}"/>
              </a:ext>
            </a:extLst>
          </p:cNvPr>
          <p:cNvSpPr>
            <a:spLocks noGrp="1"/>
          </p:cNvSpPr>
          <p:nvPr>
            <p:ph type="body" sz="quarter" idx="10"/>
          </p:nvPr>
        </p:nvSpPr>
        <p:spPr/>
        <p:txBody>
          <a:bodyPr vert="horz" lIns="91440" tIns="45720" rIns="91440" bIns="45720" rtlCol="0" anchor="t">
            <a:noAutofit/>
          </a:bodyPr>
          <a:lstStyle/>
          <a:p>
            <a:r>
              <a:rPr lang="en-US"/>
              <a:t>Welcome!</a:t>
            </a:r>
          </a:p>
        </p:txBody>
      </p:sp>
      <p:sp>
        <p:nvSpPr>
          <p:cNvPr id="18" name="Text Placeholder 17">
            <a:extLst>
              <a:ext uri="{FF2B5EF4-FFF2-40B4-BE49-F238E27FC236}">
                <a16:creationId xmlns:a16="http://schemas.microsoft.com/office/drawing/2014/main" id="{2EFC63F8-23B1-4F22-9868-15EB446170F3}"/>
              </a:ext>
            </a:extLst>
          </p:cNvPr>
          <p:cNvSpPr>
            <a:spLocks noGrp="1"/>
          </p:cNvSpPr>
          <p:nvPr>
            <p:ph type="body" sz="quarter" idx="12"/>
          </p:nvPr>
        </p:nvSpPr>
        <p:spPr/>
        <p:txBody>
          <a:bodyPr vert="horz" lIns="91440" tIns="45720" rIns="91440" bIns="45720" rtlCol="0" anchor="t">
            <a:noAutofit/>
          </a:bodyPr>
          <a:lstStyle/>
          <a:p>
            <a:r>
              <a:rPr lang="en-US"/>
              <a:t>Please find a seat and get settled</a:t>
            </a:r>
          </a:p>
        </p:txBody>
      </p:sp>
      <p:sp>
        <p:nvSpPr>
          <p:cNvPr id="21" name="Text Placeholder 20">
            <a:extLst>
              <a:ext uri="{FF2B5EF4-FFF2-40B4-BE49-F238E27FC236}">
                <a16:creationId xmlns:a16="http://schemas.microsoft.com/office/drawing/2014/main" id="{F5A6A695-5271-4895-88EF-663A3F593E59}"/>
              </a:ext>
            </a:extLst>
          </p:cNvPr>
          <p:cNvSpPr>
            <a:spLocks noGrp="1"/>
          </p:cNvSpPr>
          <p:nvPr>
            <p:ph type="body" sz="quarter" idx="14"/>
          </p:nvPr>
        </p:nvSpPr>
        <p:spPr>
          <a:xfrm>
            <a:off x="6444237" y="4817717"/>
            <a:ext cx="2062199" cy="302186"/>
          </a:xfrm>
        </p:spPr>
        <p:txBody>
          <a:bodyPr vert="horz" lIns="91440" tIns="45720" rIns="91440" bIns="45720" rtlCol="0" anchor="t">
            <a:noAutofit/>
          </a:bodyPr>
          <a:lstStyle/>
          <a:p>
            <a:r>
              <a:rPr lang="en-US"/>
              <a:t>Start your laptop and check internet </a:t>
            </a:r>
          </a:p>
        </p:txBody>
      </p:sp>
      <p:sp>
        <p:nvSpPr>
          <p:cNvPr id="24" name="Text Placeholder 23">
            <a:extLst>
              <a:ext uri="{FF2B5EF4-FFF2-40B4-BE49-F238E27FC236}">
                <a16:creationId xmlns:a16="http://schemas.microsoft.com/office/drawing/2014/main" id="{3CD04606-2C05-4AC9-9F6C-C0E9EDF1BC26}"/>
              </a:ext>
            </a:extLst>
          </p:cNvPr>
          <p:cNvSpPr>
            <a:spLocks noGrp="1"/>
          </p:cNvSpPr>
          <p:nvPr>
            <p:ph type="body" sz="quarter" idx="16"/>
          </p:nvPr>
        </p:nvSpPr>
        <p:spPr/>
        <p:txBody>
          <a:bodyPr vert="horz" lIns="91440" tIns="45720" rIns="91440" bIns="45720" rtlCol="0" anchor="t">
            <a:noAutofit/>
          </a:bodyPr>
          <a:lstStyle/>
          <a:p>
            <a:r>
              <a:rPr lang="en-US"/>
              <a:t>We will start at 9.00am!</a:t>
            </a:r>
          </a:p>
        </p:txBody>
      </p:sp>
      <p:sp>
        <p:nvSpPr>
          <p:cNvPr id="34" name="Title 33">
            <a:extLst>
              <a:ext uri="{FF2B5EF4-FFF2-40B4-BE49-F238E27FC236}">
                <a16:creationId xmlns:a16="http://schemas.microsoft.com/office/drawing/2014/main" id="{F28D01B5-A5BC-45A3-8718-13BDC694F21C}"/>
              </a:ext>
            </a:extLst>
          </p:cNvPr>
          <p:cNvSpPr>
            <a:spLocks noGrp="1"/>
          </p:cNvSpPr>
          <p:nvPr>
            <p:ph type="title"/>
          </p:nvPr>
        </p:nvSpPr>
        <p:spPr>
          <a:xfrm rot="21120000">
            <a:off x="1961087" y="598313"/>
            <a:ext cx="4497456" cy="630936"/>
          </a:xfrm>
        </p:spPr>
        <p:txBody>
          <a:bodyPr/>
          <a:lstStyle/>
          <a:p>
            <a:r>
              <a:rPr lang="en-US" sz="4000">
                <a:solidFill>
                  <a:schemeClr val="bg1">
                    <a:lumMod val="65000"/>
                  </a:schemeClr>
                </a:solidFill>
                <a:latin typeface="Algerian"/>
              </a:rPr>
              <a:t>Introduction to </a:t>
            </a:r>
            <a:endParaRPr lang="en-US" sz="4000">
              <a:solidFill>
                <a:schemeClr val="tx2">
                  <a:lumMod val="60000"/>
                  <a:lumOff val="40000"/>
                </a:schemeClr>
              </a:solidFill>
              <a:latin typeface="Algerian"/>
            </a:endParaRPr>
          </a:p>
        </p:txBody>
      </p:sp>
      <p:sp>
        <p:nvSpPr>
          <p:cNvPr id="9" name="Title 33">
            <a:extLst>
              <a:ext uri="{FF2B5EF4-FFF2-40B4-BE49-F238E27FC236}">
                <a16:creationId xmlns:a16="http://schemas.microsoft.com/office/drawing/2014/main" id="{D344DF2D-4158-DEEB-8E7E-C0D33F862BAB}"/>
              </a:ext>
            </a:extLst>
          </p:cNvPr>
          <p:cNvSpPr txBox="1">
            <a:spLocks/>
          </p:cNvSpPr>
          <p:nvPr/>
        </p:nvSpPr>
        <p:spPr>
          <a:xfrm rot="21120000">
            <a:off x="1982034" y="1043276"/>
            <a:ext cx="4346939" cy="602713"/>
          </a:xfrm>
          <a:prstGeom prst="rect">
            <a:avLst/>
          </a:prstGeom>
        </p:spPr>
        <p:txBody>
          <a:bodyPr vert="horz" lIns="91440" tIns="45720" rIns="91440" bIns="45720" rtlCol="0" anchor="t" anchorCtr="0">
            <a:noAutofit/>
          </a:bodyPr>
          <a:lstStyle>
            <a:lvl1pPr algn="ctr" defTabSz="914400" rtl="0" eaLnBrk="1" latinLnBrk="0" hangingPunct="1">
              <a:lnSpc>
                <a:spcPct val="90000"/>
              </a:lnSpc>
              <a:spcBef>
                <a:spcPts val="1000"/>
              </a:spcBef>
              <a:buNone/>
              <a:defRPr sz="3600" b="1" kern="1200" cap="all" baseline="0">
                <a:solidFill>
                  <a:schemeClr val="tx1"/>
                </a:solidFill>
                <a:latin typeface="+mj-lt"/>
                <a:ea typeface="+mj-ea"/>
                <a:cs typeface="+mj-cs"/>
              </a:defRPr>
            </a:lvl1pPr>
          </a:lstStyle>
          <a:p>
            <a:r>
              <a:rPr lang="en-US" sz="4000">
                <a:solidFill>
                  <a:srgbClr val="FF0000"/>
                </a:solidFill>
                <a:latin typeface="Algerian"/>
              </a:rPr>
              <a:t>Data science</a:t>
            </a:r>
            <a:endParaRPr lang="en-US" sz="4000">
              <a:solidFill>
                <a:schemeClr val="tx2">
                  <a:lumMod val="60000"/>
                  <a:lumOff val="40000"/>
                </a:schemeClr>
              </a:solidFill>
              <a:latin typeface="Algerian"/>
            </a:endParaRPr>
          </a:p>
        </p:txBody>
      </p:sp>
      <p:sp>
        <p:nvSpPr>
          <p:cNvPr id="8" name="Title 33">
            <a:extLst>
              <a:ext uri="{FF2B5EF4-FFF2-40B4-BE49-F238E27FC236}">
                <a16:creationId xmlns:a16="http://schemas.microsoft.com/office/drawing/2014/main" id="{7839B0A5-1BEB-B55D-125B-2D9AB17BA4AD}"/>
              </a:ext>
            </a:extLst>
          </p:cNvPr>
          <p:cNvSpPr txBox="1">
            <a:spLocks/>
          </p:cNvSpPr>
          <p:nvPr/>
        </p:nvSpPr>
        <p:spPr>
          <a:xfrm rot="180000">
            <a:off x="5739151" y="1027783"/>
            <a:ext cx="4732641" cy="602713"/>
          </a:xfrm>
          <a:prstGeom prst="rect">
            <a:avLst/>
          </a:prstGeom>
        </p:spPr>
        <p:txBody>
          <a:bodyPr vert="horz" lIns="91440" tIns="45720" rIns="91440" bIns="45720" rtlCol="0" anchor="t" anchorCtr="0">
            <a:noAutofit/>
          </a:bodyPr>
          <a:lstStyle>
            <a:lvl1pPr algn="ctr" defTabSz="914400" rtl="0" eaLnBrk="1" latinLnBrk="0" hangingPunct="1">
              <a:lnSpc>
                <a:spcPct val="90000"/>
              </a:lnSpc>
              <a:spcBef>
                <a:spcPts val="1000"/>
              </a:spcBef>
              <a:buNone/>
              <a:defRPr sz="3600" b="1" kern="1200" cap="all" baseline="0">
                <a:solidFill>
                  <a:schemeClr val="tx1"/>
                </a:solidFill>
                <a:latin typeface="+mj-lt"/>
                <a:ea typeface="+mj-ea"/>
                <a:cs typeface="+mj-cs"/>
              </a:defRPr>
            </a:lvl1pPr>
          </a:lstStyle>
          <a:p>
            <a:r>
              <a:rPr lang="en-US" sz="4000">
                <a:solidFill>
                  <a:srgbClr val="000000"/>
                </a:solidFill>
                <a:latin typeface="Algerian"/>
              </a:rPr>
              <a:t>with</a:t>
            </a:r>
            <a:r>
              <a:rPr lang="en-US" sz="4000">
                <a:latin typeface="Algerian"/>
              </a:rPr>
              <a:t> </a:t>
            </a:r>
            <a:r>
              <a:rPr lang="en-US" sz="6000">
                <a:solidFill>
                  <a:schemeClr val="tx2">
                    <a:lumMod val="60000"/>
                    <a:lumOff val="40000"/>
                  </a:schemeClr>
                </a:solidFill>
                <a:latin typeface="Algerian"/>
              </a:rPr>
              <a:t>Python</a:t>
            </a:r>
            <a:endParaRPr lang="en-US" sz="4400">
              <a:solidFill>
                <a:schemeClr val="tx2">
                  <a:lumMod val="60000"/>
                  <a:lumOff val="40000"/>
                </a:schemeClr>
              </a:solidFill>
            </a:endParaRPr>
          </a:p>
        </p:txBody>
      </p:sp>
    </p:spTree>
    <p:extLst>
      <p:ext uri="{BB962C8B-B14F-4D97-AF65-F5344CB8AC3E}">
        <p14:creationId xmlns:p14="http://schemas.microsoft.com/office/powerpoint/2010/main" val="42306221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AC6DC-8FE8-0340-F80B-CF56A8C933D7}"/>
              </a:ext>
            </a:extLst>
          </p:cNvPr>
          <p:cNvSpPr>
            <a:spLocks noGrp="1"/>
          </p:cNvSpPr>
          <p:nvPr>
            <p:ph type="title"/>
          </p:nvPr>
        </p:nvSpPr>
        <p:spPr>
          <a:xfrm>
            <a:off x="1580060" y="365125"/>
            <a:ext cx="9775328" cy="1325563"/>
          </a:xfrm>
        </p:spPr>
        <p:txBody>
          <a:bodyPr/>
          <a:lstStyle/>
          <a:p>
            <a:r>
              <a:rPr lang="en-CA" b="1" dirty="0"/>
              <a:t>Remember to double check:</a:t>
            </a:r>
            <a:endParaRPr lang="en-US" b="1" dirty="0"/>
          </a:p>
        </p:txBody>
      </p:sp>
      <p:sp>
        <p:nvSpPr>
          <p:cNvPr id="4" name="Text Placeholder 3">
            <a:extLst>
              <a:ext uri="{FF2B5EF4-FFF2-40B4-BE49-F238E27FC236}">
                <a16:creationId xmlns:a16="http://schemas.microsoft.com/office/drawing/2014/main" id="{FF9BA3D9-7127-4E44-F5DB-A2905515481F}"/>
              </a:ext>
            </a:extLst>
          </p:cNvPr>
          <p:cNvSpPr>
            <a:spLocks noGrp="1"/>
          </p:cNvSpPr>
          <p:nvPr>
            <p:ph type="body" idx="1"/>
          </p:nvPr>
        </p:nvSpPr>
        <p:spPr>
          <a:xfrm>
            <a:off x="1580060" y="1681163"/>
            <a:ext cx="4417515" cy="823912"/>
          </a:xfrm>
        </p:spPr>
        <p:txBody>
          <a:bodyPr>
            <a:normAutofit fontScale="92500"/>
          </a:bodyPr>
          <a:lstStyle/>
          <a:p>
            <a:r>
              <a:rPr lang="en-CA" dirty="0"/>
              <a:t>Does my command line start with the right environment name?</a:t>
            </a:r>
            <a:endParaRPr lang="en-US" dirty="0"/>
          </a:p>
        </p:txBody>
      </p:sp>
      <p:sp>
        <p:nvSpPr>
          <p:cNvPr id="5" name="Text Placeholder 4">
            <a:extLst>
              <a:ext uri="{FF2B5EF4-FFF2-40B4-BE49-F238E27FC236}">
                <a16:creationId xmlns:a16="http://schemas.microsoft.com/office/drawing/2014/main" id="{13573A25-2E62-C5F9-6EB3-51AA0A5C14D2}"/>
              </a:ext>
            </a:extLst>
          </p:cNvPr>
          <p:cNvSpPr>
            <a:spLocks noGrp="1"/>
          </p:cNvSpPr>
          <p:nvPr>
            <p:ph type="body" sz="quarter" idx="3"/>
          </p:nvPr>
        </p:nvSpPr>
        <p:spPr>
          <a:xfrm>
            <a:off x="6166405" y="1681163"/>
            <a:ext cx="5188983" cy="823912"/>
          </a:xfrm>
        </p:spPr>
        <p:txBody>
          <a:bodyPr>
            <a:normAutofit fontScale="92500"/>
          </a:bodyPr>
          <a:lstStyle/>
          <a:p>
            <a:r>
              <a:rPr lang="en-CA" dirty="0"/>
              <a:t>Is VS Code using the right environment?</a:t>
            </a:r>
            <a:endParaRPr lang="en-US" dirty="0"/>
          </a:p>
        </p:txBody>
      </p:sp>
      <p:pic>
        <p:nvPicPr>
          <p:cNvPr id="20" name="Content Placeholder 19">
            <a:extLst>
              <a:ext uri="{FF2B5EF4-FFF2-40B4-BE49-F238E27FC236}">
                <a16:creationId xmlns:a16="http://schemas.microsoft.com/office/drawing/2014/main" id="{CDB237E6-5307-67B4-401B-1EB4DACF3B6E}"/>
              </a:ext>
            </a:extLst>
          </p:cNvPr>
          <p:cNvPicPr>
            <a:picLocks noGrp="1" noChangeAspect="1"/>
          </p:cNvPicPr>
          <p:nvPr>
            <p:ph sz="quarter" idx="4"/>
          </p:nvPr>
        </p:nvPicPr>
        <p:blipFill>
          <a:blip r:embed="rId2"/>
          <a:stretch>
            <a:fillRect/>
          </a:stretch>
        </p:blipFill>
        <p:spPr>
          <a:xfrm>
            <a:off x="3788817" y="2854501"/>
            <a:ext cx="5183188" cy="2812959"/>
          </a:xfrm>
        </p:spPr>
      </p:pic>
      <p:sp>
        <p:nvSpPr>
          <p:cNvPr id="25" name="Oval 24">
            <a:extLst>
              <a:ext uri="{FF2B5EF4-FFF2-40B4-BE49-F238E27FC236}">
                <a16:creationId xmlns:a16="http://schemas.microsoft.com/office/drawing/2014/main" id="{8C3FCEB2-0B00-482E-B454-1649A56595AE}"/>
              </a:ext>
            </a:extLst>
          </p:cNvPr>
          <p:cNvSpPr/>
          <p:nvPr/>
        </p:nvSpPr>
        <p:spPr>
          <a:xfrm>
            <a:off x="409537" y="2854501"/>
            <a:ext cx="808649" cy="808649"/>
          </a:xfrm>
          <a:prstGeom prst="ellipse">
            <a:avLst/>
          </a:prstGeom>
          <a:solidFill>
            <a:srgbClr val="FFFFFF"/>
          </a:solidFill>
          <a:ln w="38100" cap="flat" cmpd="sng" algn="ctr">
            <a:solidFill>
              <a:srgbClr val="172DA6"/>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172DA6"/>
                </a:solidFill>
                <a:effectLst/>
                <a:uLnTx/>
                <a:uFillTx/>
                <a:latin typeface="Avenir Next LT Pro Light"/>
                <a:ea typeface="+mn-ea"/>
                <a:cs typeface="+mn-cs"/>
              </a:rPr>
              <a:t>2</a:t>
            </a:r>
          </a:p>
        </p:txBody>
      </p:sp>
      <p:sp>
        <p:nvSpPr>
          <p:cNvPr id="26" name="Oval 25">
            <a:extLst>
              <a:ext uri="{FF2B5EF4-FFF2-40B4-BE49-F238E27FC236}">
                <a16:creationId xmlns:a16="http://schemas.microsoft.com/office/drawing/2014/main" id="{038B6F3B-0677-3531-A867-32B15B041C46}"/>
              </a:ext>
            </a:extLst>
          </p:cNvPr>
          <p:cNvSpPr/>
          <p:nvPr/>
        </p:nvSpPr>
        <p:spPr>
          <a:xfrm>
            <a:off x="409537" y="3984731"/>
            <a:ext cx="808649" cy="808649"/>
          </a:xfrm>
          <a:prstGeom prst="ellipse">
            <a:avLst/>
          </a:prstGeom>
          <a:solidFill>
            <a:srgbClr val="FFFFFF"/>
          </a:solidFill>
          <a:ln w="38100" cap="flat" cmpd="sng" algn="ctr">
            <a:solidFill>
              <a:srgbClr val="00B0F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00B0F0"/>
                </a:solidFill>
                <a:effectLst/>
                <a:uLnTx/>
                <a:uFillTx/>
                <a:latin typeface="Avenir Next LT Pro Light"/>
                <a:ea typeface="+mn-ea"/>
                <a:cs typeface="+mn-cs"/>
              </a:rPr>
              <a:t>3</a:t>
            </a:r>
          </a:p>
        </p:txBody>
      </p:sp>
      <p:sp>
        <p:nvSpPr>
          <p:cNvPr id="27" name="Oval 26">
            <a:extLst>
              <a:ext uri="{FF2B5EF4-FFF2-40B4-BE49-F238E27FC236}">
                <a16:creationId xmlns:a16="http://schemas.microsoft.com/office/drawing/2014/main" id="{FA2672A6-BDE6-FEF1-FDEE-B4AC9C0A349D}"/>
              </a:ext>
            </a:extLst>
          </p:cNvPr>
          <p:cNvSpPr/>
          <p:nvPr/>
        </p:nvSpPr>
        <p:spPr>
          <a:xfrm>
            <a:off x="409537" y="5114961"/>
            <a:ext cx="808649" cy="808649"/>
          </a:xfrm>
          <a:prstGeom prst="ellipse">
            <a:avLst/>
          </a:prstGeom>
          <a:solidFill>
            <a:srgbClr val="FFFFFF"/>
          </a:solidFill>
          <a:ln w="38100" cap="flat" cmpd="sng" algn="ctr">
            <a:solidFill>
              <a:srgbClr val="20A472"/>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20A472"/>
                </a:solidFill>
                <a:effectLst/>
                <a:uLnTx/>
                <a:uFillTx/>
                <a:latin typeface="Avenir Next LT Pro Light"/>
                <a:ea typeface="+mn-ea"/>
                <a:cs typeface="+mn-cs"/>
              </a:rPr>
              <a:t>4</a:t>
            </a:r>
          </a:p>
        </p:txBody>
      </p:sp>
      <p:sp>
        <p:nvSpPr>
          <p:cNvPr id="28" name="Oval 27">
            <a:extLst>
              <a:ext uri="{FF2B5EF4-FFF2-40B4-BE49-F238E27FC236}">
                <a16:creationId xmlns:a16="http://schemas.microsoft.com/office/drawing/2014/main" id="{41100D00-23E0-CDEE-16E0-AD7E2C63E95A}"/>
              </a:ext>
            </a:extLst>
          </p:cNvPr>
          <p:cNvSpPr/>
          <p:nvPr/>
        </p:nvSpPr>
        <p:spPr>
          <a:xfrm>
            <a:off x="409537" y="1724271"/>
            <a:ext cx="808649" cy="808649"/>
          </a:xfrm>
          <a:prstGeom prst="ellipse">
            <a:avLst/>
          </a:prstGeom>
          <a:solidFill>
            <a:srgbClr val="00B0F0">
              <a:lumMod val="40000"/>
              <a:lumOff val="60000"/>
            </a:srgbClr>
          </a:solidFill>
          <a:ln w="38100" cap="flat" cmpd="sng" algn="ctr">
            <a:solidFill>
              <a:srgbClr val="B13DC8"/>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B13DC8"/>
                </a:solidFill>
                <a:effectLst/>
                <a:uLnTx/>
                <a:uFillTx/>
                <a:latin typeface="Avenir Next LT Pro Light"/>
                <a:ea typeface="+mn-ea"/>
                <a:cs typeface="+mn-cs"/>
              </a:rPr>
              <a:t>1</a:t>
            </a:r>
          </a:p>
        </p:txBody>
      </p:sp>
      <p:sp>
        <p:nvSpPr>
          <p:cNvPr id="29" name="Freeform: Shape 28" descr="timeline ">
            <a:extLst>
              <a:ext uri="{FF2B5EF4-FFF2-40B4-BE49-F238E27FC236}">
                <a16:creationId xmlns:a16="http://schemas.microsoft.com/office/drawing/2014/main" id="{071FEBC4-8E60-52CC-D4EB-1C05A6F020E7}"/>
              </a:ext>
            </a:extLst>
          </p:cNvPr>
          <p:cNvSpPr/>
          <p:nvPr/>
        </p:nvSpPr>
        <p:spPr>
          <a:xfrm rot="16200000" flipV="1">
            <a:off x="-1456639" y="3241639"/>
            <a:ext cx="4565215" cy="1170522"/>
          </a:xfrm>
          <a:custGeom>
            <a:avLst/>
            <a:gdLst>
              <a:gd name="connsiteX0" fmla="*/ 1450750 w 5658193"/>
              <a:gd name="connsiteY0" fmla="*/ 725607 h 1450763"/>
              <a:gd name="connsiteX1" fmla="*/ 1449830 w 5658193"/>
              <a:gd name="connsiteY1" fmla="*/ 725607 h 1450763"/>
              <a:gd name="connsiteX2" fmla="*/ 1449806 w 5658193"/>
              <a:gd name="connsiteY2" fmla="*/ 725382 h 1450763"/>
              <a:gd name="connsiteX3" fmla="*/ 1449830 w 5658193"/>
              <a:gd name="connsiteY3" fmla="*/ 725157 h 1450763"/>
              <a:gd name="connsiteX4" fmla="*/ 1402870 w 5658193"/>
              <a:gd name="connsiteY4" fmla="*/ 725157 h 1450763"/>
              <a:gd name="connsiteX5" fmla="*/ 1389130 w 5658193"/>
              <a:gd name="connsiteY5" fmla="*/ 588840 h 1450763"/>
              <a:gd name="connsiteX6" fmla="*/ 725382 w 5658193"/>
              <a:gd name="connsiteY6" fmla="*/ 47869 h 1450763"/>
              <a:gd name="connsiteX7" fmla="*/ 47868 w 5658193"/>
              <a:gd name="connsiteY7" fmla="*/ 725382 h 1450763"/>
              <a:gd name="connsiteX8" fmla="*/ 47890 w 5658193"/>
              <a:gd name="connsiteY8" fmla="*/ 725607 h 1450763"/>
              <a:gd name="connsiteX9" fmla="*/ 10 w 5658193"/>
              <a:gd name="connsiteY9" fmla="*/ 725607 h 1450763"/>
              <a:gd name="connsiteX10" fmla="*/ 0 w 5658193"/>
              <a:gd name="connsiteY10" fmla="*/ 725382 h 1450763"/>
              <a:gd name="connsiteX11" fmla="*/ 725382 w 5658193"/>
              <a:gd name="connsiteY11" fmla="*/ 1 h 1450763"/>
              <a:gd name="connsiteX12" fmla="*/ 1450762 w 5658193"/>
              <a:gd name="connsiteY12" fmla="*/ 725382 h 1450763"/>
              <a:gd name="connsiteX13" fmla="*/ 4932812 w 5658193"/>
              <a:gd name="connsiteY13" fmla="*/ 1450762 h 1450763"/>
              <a:gd name="connsiteX14" fmla="*/ 4207431 w 5658193"/>
              <a:gd name="connsiteY14" fmla="*/ 725381 h 1450763"/>
              <a:gd name="connsiteX15" fmla="*/ 4207442 w 5658193"/>
              <a:gd name="connsiteY15" fmla="*/ 725156 h 1450763"/>
              <a:gd name="connsiteX16" fmla="*/ 4208363 w 5658193"/>
              <a:gd name="connsiteY16" fmla="*/ 725156 h 1450763"/>
              <a:gd name="connsiteX17" fmla="*/ 4208386 w 5658193"/>
              <a:gd name="connsiteY17" fmla="*/ 725381 h 1450763"/>
              <a:gd name="connsiteX18" fmla="*/ 4208363 w 5658193"/>
              <a:gd name="connsiteY18" fmla="*/ 725606 h 1450763"/>
              <a:gd name="connsiteX19" fmla="*/ 4255322 w 5658193"/>
              <a:gd name="connsiteY19" fmla="*/ 725606 h 1450763"/>
              <a:gd name="connsiteX20" fmla="*/ 4269064 w 5658193"/>
              <a:gd name="connsiteY20" fmla="*/ 861924 h 1450763"/>
              <a:gd name="connsiteX21" fmla="*/ 4932812 w 5658193"/>
              <a:gd name="connsiteY21" fmla="*/ 1402894 h 1450763"/>
              <a:gd name="connsiteX22" fmla="*/ 5610325 w 5658193"/>
              <a:gd name="connsiteY22" fmla="*/ 725381 h 1450763"/>
              <a:gd name="connsiteX23" fmla="*/ 5610302 w 5658193"/>
              <a:gd name="connsiteY23" fmla="*/ 725156 h 1450763"/>
              <a:gd name="connsiteX24" fmla="*/ 5658182 w 5658193"/>
              <a:gd name="connsiteY24" fmla="*/ 725156 h 1450763"/>
              <a:gd name="connsiteX25" fmla="*/ 5658193 w 5658193"/>
              <a:gd name="connsiteY25" fmla="*/ 725381 h 1450763"/>
              <a:gd name="connsiteX26" fmla="*/ 4932812 w 5658193"/>
              <a:gd name="connsiteY26" fmla="*/ 1450762 h 1450763"/>
              <a:gd name="connsiteX27" fmla="*/ 2127320 w 5658193"/>
              <a:gd name="connsiteY27" fmla="*/ 1450763 h 1450763"/>
              <a:gd name="connsiteX28" fmla="*/ 1401938 w 5658193"/>
              <a:gd name="connsiteY28" fmla="*/ 725382 h 1450763"/>
              <a:gd name="connsiteX29" fmla="*/ 1401950 w 5658193"/>
              <a:gd name="connsiteY29" fmla="*/ 725157 h 1450763"/>
              <a:gd name="connsiteX30" fmla="*/ 1402870 w 5658193"/>
              <a:gd name="connsiteY30" fmla="*/ 725157 h 1450763"/>
              <a:gd name="connsiteX31" fmla="*/ 1402894 w 5658193"/>
              <a:gd name="connsiteY31" fmla="*/ 725382 h 1450763"/>
              <a:gd name="connsiteX32" fmla="*/ 1402870 w 5658193"/>
              <a:gd name="connsiteY32" fmla="*/ 725607 h 1450763"/>
              <a:gd name="connsiteX33" fmla="*/ 1449830 w 5658193"/>
              <a:gd name="connsiteY33" fmla="*/ 725607 h 1450763"/>
              <a:gd name="connsiteX34" fmla="*/ 1463572 w 5658193"/>
              <a:gd name="connsiteY34" fmla="*/ 861925 h 1450763"/>
              <a:gd name="connsiteX35" fmla="*/ 2127320 w 5658193"/>
              <a:gd name="connsiteY35" fmla="*/ 1402895 h 1450763"/>
              <a:gd name="connsiteX36" fmla="*/ 2804833 w 5658193"/>
              <a:gd name="connsiteY36" fmla="*/ 725382 h 1450763"/>
              <a:gd name="connsiteX37" fmla="*/ 2804810 w 5658193"/>
              <a:gd name="connsiteY37" fmla="*/ 725157 h 1450763"/>
              <a:gd name="connsiteX38" fmla="*/ 2805515 w 5658193"/>
              <a:gd name="connsiteY38" fmla="*/ 725157 h 1450763"/>
              <a:gd name="connsiteX39" fmla="*/ 2820229 w 5658193"/>
              <a:gd name="connsiteY39" fmla="*/ 579192 h 1450763"/>
              <a:gd name="connsiteX40" fmla="*/ 3530873 w 5658193"/>
              <a:gd name="connsiteY40" fmla="*/ 0 h 1450763"/>
              <a:gd name="connsiteX41" fmla="*/ 4256254 w 5658193"/>
              <a:gd name="connsiteY41" fmla="*/ 725381 h 1450763"/>
              <a:gd name="connsiteX42" fmla="*/ 4256243 w 5658193"/>
              <a:gd name="connsiteY42" fmla="*/ 725606 h 1450763"/>
              <a:gd name="connsiteX43" fmla="*/ 4255322 w 5658193"/>
              <a:gd name="connsiteY43" fmla="*/ 725606 h 1450763"/>
              <a:gd name="connsiteX44" fmla="*/ 4255299 w 5658193"/>
              <a:gd name="connsiteY44" fmla="*/ 725381 h 1450763"/>
              <a:gd name="connsiteX45" fmla="*/ 4255322 w 5658193"/>
              <a:gd name="connsiteY45" fmla="*/ 725156 h 1450763"/>
              <a:gd name="connsiteX46" fmla="*/ 4208363 w 5658193"/>
              <a:gd name="connsiteY46" fmla="*/ 725156 h 1450763"/>
              <a:gd name="connsiteX47" fmla="*/ 4194621 w 5658193"/>
              <a:gd name="connsiteY47" fmla="*/ 588839 h 1450763"/>
              <a:gd name="connsiteX48" fmla="*/ 3530873 w 5658193"/>
              <a:gd name="connsiteY48" fmla="*/ 47868 h 1450763"/>
              <a:gd name="connsiteX49" fmla="*/ 2853360 w 5658193"/>
              <a:gd name="connsiteY49" fmla="*/ 725381 h 1450763"/>
              <a:gd name="connsiteX50" fmla="*/ 2853383 w 5658193"/>
              <a:gd name="connsiteY50" fmla="*/ 725606 h 1450763"/>
              <a:gd name="connsiteX51" fmla="*/ 2852678 w 5658193"/>
              <a:gd name="connsiteY51" fmla="*/ 725606 h 1450763"/>
              <a:gd name="connsiteX52" fmla="*/ 2837964 w 5658193"/>
              <a:gd name="connsiteY52" fmla="*/ 871572 h 1450763"/>
              <a:gd name="connsiteX53" fmla="*/ 2127320 w 5658193"/>
              <a:gd name="connsiteY53" fmla="*/ 1450763 h 1450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5658193" h="1450763">
                <a:moveTo>
                  <a:pt x="1450750" y="725607"/>
                </a:moveTo>
                <a:lnTo>
                  <a:pt x="1449830" y="725607"/>
                </a:lnTo>
                <a:lnTo>
                  <a:pt x="1449806" y="725382"/>
                </a:lnTo>
                <a:lnTo>
                  <a:pt x="1449830" y="725157"/>
                </a:lnTo>
                <a:lnTo>
                  <a:pt x="1402870" y="725157"/>
                </a:lnTo>
                <a:lnTo>
                  <a:pt x="1389130" y="588840"/>
                </a:lnTo>
                <a:cubicBezTo>
                  <a:pt x="1325954" y="280108"/>
                  <a:pt x="1052790" y="47869"/>
                  <a:pt x="725382" y="47869"/>
                </a:cubicBezTo>
                <a:cubicBezTo>
                  <a:pt x="351202" y="47869"/>
                  <a:pt x="47868" y="351202"/>
                  <a:pt x="47868" y="725382"/>
                </a:cubicBezTo>
                <a:lnTo>
                  <a:pt x="47890" y="725607"/>
                </a:lnTo>
                <a:lnTo>
                  <a:pt x="10" y="725607"/>
                </a:lnTo>
                <a:lnTo>
                  <a:pt x="0" y="725382"/>
                </a:lnTo>
                <a:cubicBezTo>
                  <a:pt x="0" y="324765"/>
                  <a:pt x="324764" y="1"/>
                  <a:pt x="725382" y="1"/>
                </a:cubicBezTo>
                <a:cubicBezTo>
                  <a:pt x="1125998" y="1"/>
                  <a:pt x="1450762" y="324765"/>
                  <a:pt x="1450762" y="725382"/>
                </a:cubicBezTo>
                <a:close/>
                <a:moveTo>
                  <a:pt x="4932812" y="1450762"/>
                </a:moveTo>
                <a:cubicBezTo>
                  <a:pt x="4532195" y="1450762"/>
                  <a:pt x="4207431" y="1125998"/>
                  <a:pt x="4207431" y="725381"/>
                </a:cubicBezTo>
                <a:lnTo>
                  <a:pt x="4207442" y="725156"/>
                </a:lnTo>
                <a:lnTo>
                  <a:pt x="4208363" y="725156"/>
                </a:lnTo>
                <a:lnTo>
                  <a:pt x="4208386" y="725381"/>
                </a:lnTo>
                <a:lnTo>
                  <a:pt x="4208363" y="725606"/>
                </a:lnTo>
                <a:lnTo>
                  <a:pt x="4255322" y="725606"/>
                </a:lnTo>
                <a:lnTo>
                  <a:pt x="4269064" y="861924"/>
                </a:lnTo>
                <a:cubicBezTo>
                  <a:pt x="4332239" y="1170655"/>
                  <a:pt x="4605404" y="1402894"/>
                  <a:pt x="4932812" y="1402894"/>
                </a:cubicBezTo>
                <a:cubicBezTo>
                  <a:pt x="5306992" y="1402894"/>
                  <a:pt x="5610325" y="1099561"/>
                  <a:pt x="5610325" y="725381"/>
                </a:cubicBezTo>
                <a:lnTo>
                  <a:pt x="5610302" y="725156"/>
                </a:lnTo>
                <a:lnTo>
                  <a:pt x="5658182" y="725156"/>
                </a:lnTo>
                <a:lnTo>
                  <a:pt x="5658193" y="725381"/>
                </a:lnTo>
                <a:cubicBezTo>
                  <a:pt x="5658193" y="1125998"/>
                  <a:pt x="5333429" y="1450762"/>
                  <a:pt x="4932812" y="1450762"/>
                </a:cubicBezTo>
                <a:close/>
                <a:moveTo>
                  <a:pt x="2127320" y="1450763"/>
                </a:moveTo>
                <a:cubicBezTo>
                  <a:pt x="1726703" y="1450763"/>
                  <a:pt x="1401938" y="1125999"/>
                  <a:pt x="1401938" y="725382"/>
                </a:cubicBezTo>
                <a:lnTo>
                  <a:pt x="1401950" y="725157"/>
                </a:lnTo>
                <a:lnTo>
                  <a:pt x="1402870" y="725157"/>
                </a:lnTo>
                <a:lnTo>
                  <a:pt x="1402894" y="725382"/>
                </a:lnTo>
                <a:lnTo>
                  <a:pt x="1402870" y="725607"/>
                </a:lnTo>
                <a:lnTo>
                  <a:pt x="1449830" y="725607"/>
                </a:lnTo>
                <a:lnTo>
                  <a:pt x="1463572" y="861925"/>
                </a:lnTo>
                <a:cubicBezTo>
                  <a:pt x="1526746" y="1170656"/>
                  <a:pt x="1799912" y="1402895"/>
                  <a:pt x="2127320" y="1402895"/>
                </a:cubicBezTo>
                <a:cubicBezTo>
                  <a:pt x="2501500" y="1402895"/>
                  <a:pt x="2804833" y="1099562"/>
                  <a:pt x="2804833" y="725382"/>
                </a:cubicBezTo>
                <a:lnTo>
                  <a:pt x="2804810" y="725157"/>
                </a:lnTo>
                <a:lnTo>
                  <a:pt x="2805515" y="725157"/>
                </a:lnTo>
                <a:lnTo>
                  <a:pt x="2820229" y="579192"/>
                </a:lnTo>
                <a:cubicBezTo>
                  <a:pt x="2887868" y="248648"/>
                  <a:pt x="3180333" y="0"/>
                  <a:pt x="3530873" y="0"/>
                </a:cubicBezTo>
                <a:cubicBezTo>
                  <a:pt x="3931490" y="0"/>
                  <a:pt x="4256254" y="324764"/>
                  <a:pt x="4256254" y="725381"/>
                </a:cubicBezTo>
                <a:lnTo>
                  <a:pt x="4256243" y="725606"/>
                </a:lnTo>
                <a:lnTo>
                  <a:pt x="4255322" y="725606"/>
                </a:lnTo>
                <a:lnTo>
                  <a:pt x="4255299" y="725381"/>
                </a:lnTo>
                <a:lnTo>
                  <a:pt x="4255322" y="725156"/>
                </a:lnTo>
                <a:lnTo>
                  <a:pt x="4208363" y="725156"/>
                </a:lnTo>
                <a:lnTo>
                  <a:pt x="4194621" y="588839"/>
                </a:lnTo>
                <a:cubicBezTo>
                  <a:pt x="4131446" y="280107"/>
                  <a:pt x="3858281" y="47868"/>
                  <a:pt x="3530873" y="47868"/>
                </a:cubicBezTo>
                <a:cubicBezTo>
                  <a:pt x="3156693" y="47868"/>
                  <a:pt x="2853360" y="351201"/>
                  <a:pt x="2853360" y="725381"/>
                </a:cubicBezTo>
                <a:lnTo>
                  <a:pt x="2853383" y="725606"/>
                </a:lnTo>
                <a:lnTo>
                  <a:pt x="2852678" y="725606"/>
                </a:lnTo>
                <a:lnTo>
                  <a:pt x="2837964" y="871572"/>
                </a:lnTo>
                <a:cubicBezTo>
                  <a:pt x="2770325" y="1202116"/>
                  <a:pt x="2477860" y="1450763"/>
                  <a:pt x="2127320" y="1450763"/>
                </a:cubicBezTo>
                <a:close/>
              </a:path>
            </a:pathLst>
          </a:custGeom>
          <a:gradFill>
            <a:gsLst>
              <a:gs pos="56000">
                <a:srgbClr val="00B0F0"/>
              </a:gs>
              <a:gs pos="36000">
                <a:srgbClr val="172DA6"/>
              </a:gs>
              <a:gs pos="15000">
                <a:srgbClr val="B13DC8"/>
              </a:gs>
              <a:gs pos="100000">
                <a:srgbClr val="20A472"/>
              </a:gs>
            </a:gsLst>
            <a:lin ang="10800000" scaled="0"/>
          </a:gradFill>
          <a:ln w="76200" cap="flat" cmpd="sng" algn="ctr">
            <a:noFill/>
            <a:prstDash val="solid"/>
            <a:miter lim="800000"/>
          </a:ln>
          <a:effectLst/>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4000" b="0" i="0" u="none" strike="noStrike" kern="0" cap="none" spc="0" normalizeH="0" baseline="0" noProof="0" dirty="0">
              <a:ln>
                <a:noFill/>
              </a:ln>
              <a:solidFill>
                <a:srgbClr val="FFFFFF"/>
              </a:solidFill>
              <a:effectLst/>
              <a:uLnTx/>
              <a:uFillTx/>
              <a:latin typeface="Avenir Next LT Pro Light"/>
              <a:ea typeface="+mn-ea"/>
              <a:cs typeface="+mn-cs"/>
            </a:endParaRPr>
          </a:p>
        </p:txBody>
      </p:sp>
      <p:sp>
        <p:nvSpPr>
          <p:cNvPr id="30" name="Oval 29" descr="timeline endpoints">
            <a:extLst>
              <a:ext uri="{FF2B5EF4-FFF2-40B4-BE49-F238E27FC236}">
                <a16:creationId xmlns:a16="http://schemas.microsoft.com/office/drawing/2014/main" id="{6DC6167F-E8F4-C156-DC56-761A8E2AEA2E}"/>
              </a:ext>
            </a:extLst>
          </p:cNvPr>
          <p:cNvSpPr/>
          <p:nvPr/>
        </p:nvSpPr>
        <p:spPr>
          <a:xfrm>
            <a:off x="745262" y="1496310"/>
            <a:ext cx="137199" cy="137199"/>
          </a:xfrm>
          <a:prstGeom prst="ellipse">
            <a:avLst/>
          </a:prstGeom>
          <a:solidFill>
            <a:srgbClr val="B13DC8"/>
          </a:solidFill>
          <a:ln w="381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venir Next LT Pro Light"/>
              <a:ea typeface="+mn-ea"/>
              <a:cs typeface="+mn-cs"/>
            </a:endParaRPr>
          </a:p>
        </p:txBody>
      </p:sp>
      <p:sp>
        <p:nvSpPr>
          <p:cNvPr id="31" name="Oval 30" descr="timeline endpoints">
            <a:extLst>
              <a:ext uri="{FF2B5EF4-FFF2-40B4-BE49-F238E27FC236}">
                <a16:creationId xmlns:a16="http://schemas.microsoft.com/office/drawing/2014/main" id="{6E129F01-DEA6-ECED-28A3-A1D3AA05F550}"/>
              </a:ext>
            </a:extLst>
          </p:cNvPr>
          <p:cNvSpPr/>
          <p:nvPr/>
        </p:nvSpPr>
        <p:spPr>
          <a:xfrm>
            <a:off x="745262" y="6031711"/>
            <a:ext cx="137199" cy="137199"/>
          </a:xfrm>
          <a:prstGeom prst="ellipse">
            <a:avLst/>
          </a:prstGeom>
          <a:solidFill>
            <a:srgbClr val="20A472"/>
          </a:solidFill>
          <a:ln w="381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8439BD">
                  <a:lumMod val="75000"/>
                </a:srgbClr>
              </a:solidFill>
              <a:effectLst/>
              <a:uLnTx/>
              <a:uFillTx/>
              <a:latin typeface="Avenir Next LT Pro Light"/>
              <a:ea typeface="+mn-ea"/>
              <a:cs typeface="+mn-cs"/>
            </a:endParaRPr>
          </a:p>
        </p:txBody>
      </p:sp>
      <p:cxnSp>
        <p:nvCxnSpPr>
          <p:cNvPr id="12" name="Straight Arrow Connector 11">
            <a:extLst>
              <a:ext uri="{FF2B5EF4-FFF2-40B4-BE49-F238E27FC236}">
                <a16:creationId xmlns:a16="http://schemas.microsoft.com/office/drawing/2014/main" id="{598248BB-7617-200B-881E-89A7CF5CDBF1}"/>
              </a:ext>
            </a:extLst>
          </p:cNvPr>
          <p:cNvCxnSpPr>
            <a:cxnSpLocks/>
          </p:cNvCxnSpPr>
          <p:nvPr/>
        </p:nvCxnSpPr>
        <p:spPr>
          <a:xfrm>
            <a:off x="3028426" y="5268286"/>
            <a:ext cx="180363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B774CD01-5EA3-7D4A-CF08-DA325B681EA2}"/>
              </a:ext>
            </a:extLst>
          </p:cNvPr>
          <p:cNvCxnSpPr>
            <a:cxnSpLocks/>
          </p:cNvCxnSpPr>
          <p:nvPr/>
        </p:nvCxnSpPr>
        <p:spPr>
          <a:xfrm flipV="1">
            <a:off x="8355435" y="5712930"/>
            <a:ext cx="0" cy="75480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80967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AC6DC-8FE8-0340-F80B-CF56A8C933D7}"/>
              </a:ext>
            </a:extLst>
          </p:cNvPr>
          <p:cNvSpPr>
            <a:spLocks noGrp="1"/>
          </p:cNvSpPr>
          <p:nvPr>
            <p:ph type="title"/>
          </p:nvPr>
        </p:nvSpPr>
        <p:spPr>
          <a:xfrm>
            <a:off x="1580059" y="365125"/>
            <a:ext cx="10371233" cy="1325563"/>
          </a:xfrm>
        </p:spPr>
        <p:txBody>
          <a:bodyPr/>
          <a:lstStyle/>
          <a:p>
            <a:r>
              <a:rPr lang="en-CA" b="1" dirty="0"/>
              <a:t>Different Environments for Different Purposes</a:t>
            </a:r>
            <a:endParaRPr lang="en-US" b="1" dirty="0"/>
          </a:p>
        </p:txBody>
      </p:sp>
      <p:sp>
        <p:nvSpPr>
          <p:cNvPr id="4" name="Text Placeholder 3">
            <a:extLst>
              <a:ext uri="{FF2B5EF4-FFF2-40B4-BE49-F238E27FC236}">
                <a16:creationId xmlns:a16="http://schemas.microsoft.com/office/drawing/2014/main" id="{FF9BA3D9-7127-4E44-F5DB-A2905515481F}"/>
              </a:ext>
            </a:extLst>
          </p:cNvPr>
          <p:cNvSpPr>
            <a:spLocks noGrp="1"/>
          </p:cNvSpPr>
          <p:nvPr>
            <p:ph type="body" idx="1"/>
          </p:nvPr>
        </p:nvSpPr>
        <p:spPr>
          <a:xfrm>
            <a:off x="1580060" y="1681163"/>
            <a:ext cx="4417515" cy="823912"/>
          </a:xfrm>
        </p:spPr>
        <p:txBody>
          <a:bodyPr>
            <a:normAutofit/>
          </a:bodyPr>
          <a:lstStyle/>
          <a:p>
            <a:r>
              <a:rPr lang="en-CA" dirty="0"/>
              <a:t>Jupyter Lab</a:t>
            </a:r>
            <a:endParaRPr lang="en-US" dirty="0"/>
          </a:p>
        </p:txBody>
      </p:sp>
      <p:sp>
        <p:nvSpPr>
          <p:cNvPr id="5" name="Text Placeholder 4">
            <a:extLst>
              <a:ext uri="{FF2B5EF4-FFF2-40B4-BE49-F238E27FC236}">
                <a16:creationId xmlns:a16="http://schemas.microsoft.com/office/drawing/2014/main" id="{13573A25-2E62-C5F9-6EB3-51AA0A5C14D2}"/>
              </a:ext>
            </a:extLst>
          </p:cNvPr>
          <p:cNvSpPr>
            <a:spLocks noGrp="1"/>
          </p:cNvSpPr>
          <p:nvPr>
            <p:ph type="body" sz="quarter" idx="3"/>
          </p:nvPr>
        </p:nvSpPr>
        <p:spPr>
          <a:xfrm>
            <a:off x="6166405" y="1681163"/>
            <a:ext cx="5188983" cy="823912"/>
          </a:xfrm>
        </p:spPr>
        <p:txBody>
          <a:bodyPr>
            <a:normAutofit/>
          </a:bodyPr>
          <a:lstStyle/>
          <a:p>
            <a:r>
              <a:rPr lang="en-CA" dirty="0"/>
              <a:t>VS Code</a:t>
            </a:r>
            <a:endParaRPr lang="en-US" dirty="0"/>
          </a:p>
        </p:txBody>
      </p:sp>
      <p:sp>
        <p:nvSpPr>
          <p:cNvPr id="25" name="Oval 24">
            <a:extLst>
              <a:ext uri="{FF2B5EF4-FFF2-40B4-BE49-F238E27FC236}">
                <a16:creationId xmlns:a16="http://schemas.microsoft.com/office/drawing/2014/main" id="{8C3FCEB2-0B00-482E-B454-1649A56595AE}"/>
              </a:ext>
            </a:extLst>
          </p:cNvPr>
          <p:cNvSpPr/>
          <p:nvPr/>
        </p:nvSpPr>
        <p:spPr>
          <a:xfrm>
            <a:off x="409537" y="2854501"/>
            <a:ext cx="808649" cy="808649"/>
          </a:xfrm>
          <a:prstGeom prst="ellipse">
            <a:avLst/>
          </a:prstGeom>
          <a:solidFill>
            <a:srgbClr val="FFFFFF"/>
          </a:solidFill>
          <a:ln w="38100" cap="flat" cmpd="sng" algn="ctr">
            <a:solidFill>
              <a:srgbClr val="172DA6"/>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172DA6"/>
                </a:solidFill>
                <a:effectLst/>
                <a:uLnTx/>
                <a:uFillTx/>
                <a:latin typeface="Avenir Next LT Pro Light"/>
                <a:ea typeface="+mn-ea"/>
                <a:cs typeface="+mn-cs"/>
              </a:rPr>
              <a:t>2</a:t>
            </a:r>
          </a:p>
        </p:txBody>
      </p:sp>
      <p:sp>
        <p:nvSpPr>
          <p:cNvPr id="26" name="Oval 25">
            <a:extLst>
              <a:ext uri="{FF2B5EF4-FFF2-40B4-BE49-F238E27FC236}">
                <a16:creationId xmlns:a16="http://schemas.microsoft.com/office/drawing/2014/main" id="{038B6F3B-0677-3531-A867-32B15B041C46}"/>
              </a:ext>
            </a:extLst>
          </p:cNvPr>
          <p:cNvSpPr/>
          <p:nvPr/>
        </p:nvSpPr>
        <p:spPr>
          <a:xfrm>
            <a:off x="409537" y="3984731"/>
            <a:ext cx="808649" cy="808649"/>
          </a:xfrm>
          <a:prstGeom prst="ellipse">
            <a:avLst/>
          </a:prstGeom>
          <a:solidFill>
            <a:srgbClr val="FFFFFF"/>
          </a:solidFill>
          <a:ln w="38100" cap="flat" cmpd="sng" algn="ctr">
            <a:solidFill>
              <a:srgbClr val="00B0F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00B0F0"/>
                </a:solidFill>
                <a:effectLst/>
                <a:uLnTx/>
                <a:uFillTx/>
                <a:latin typeface="Avenir Next LT Pro Light"/>
                <a:ea typeface="+mn-ea"/>
                <a:cs typeface="+mn-cs"/>
              </a:rPr>
              <a:t>3</a:t>
            </a:r>
          </a:p>
        </p:txBody>
      </p:sp>
      <p:sp>
        <p:nvSpPr>
          <p:cNvPr id="27" name="Oval 26">
            <a:extLst>
              <a:ext uri="{FF2B5EF4-FFF2-40B4-BE49-F238E27FC236}">
                <a16:creationId xmlns:a16="http://schemas.microsoft.com/office/drawing/2014/main" id="{FA2672A6-BDE6-FEF1-FDEE-B4AC9C0A349D}"/>
              </a:ext>
            </a:extLst>
          </p:cNvPr>
          <p:cNvSpPr/>
          <p:nvPr/>
        </p:nvSpPr>
        <p:spPr>
          <a:xfrm>
            <a:off x="409537" y="5114961"/>
            <a:ext cx="808649" cy="808649"/>
          </a:xfrm>
          <a:prstGeom prst="ellipse">
            <a:avLst/>
          </a:prstGeom>
          <a:solidFill>
            <a:srgbClr val="FFFFFF"/>
          </a:solidFill>
          <a:ln w="38100" cap="flat" cmpd="sng" algn="ctr">
            <a:solidFill>
              <a:srgbClr val="20A472"/>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20A472"/>
                </a:solidFill>
                <a:effectLst/>
                <a:uLnTx/>
                <a:uFillTx/>
                <a:latin typeface="Avenir Next LT Pro Light"/>
                <a:ea typeface="+mn-ea"/>
                <a:cs typeface="+mn-cs"/>
              </a:rPr>
              <a:t>4</a:t>
            </a:r>
          </a:p>
        </p:txBody>
      </p:sp>
      <p:sp>
        <p:nvSpPr>
          <p:cNvPr id="28" name="Oval 27">
            <a:extLst>
              <a:ext uri="{FF2B5EF4-FFF2-40B4-BE49-F238E27FC236}">
                <a16:creationId xmlns:a16="http://schemas.microsoft.com/office/drawing/2014/main" id="{41100D00-23E0-CDEE-16E0-AD7E2C63E95A}"/>
              </a:ext>
            </a:extLst>
          </p:cNvPr>
          <p:cNvSpPr/>
          <p:nvPr/>
        </p:nvSpPr>
        <p:spPr>
          <a:xfrm>
            <a:off x="409537" y="1724271"/>
            <a:ext cx="808649" cy="808649"/>
          </a:xfrm>
          <a:prstGeom prst="ellipse">
            <a:avLst/>
          </a:prstGeom>
          <a:solidFill>
            <a:srgbClr val="00B0F0">
              <a:lumMod val="40000"/>
              <a:lumOff val="60000"/>
            </a:srgbClr>
          </a:solidFill>
          <a:ln w="38100" cap="flat" cmpd="sng" algn="ctr">
            <a:solidFill>
              <a:srgbClr val="B13DC8"/>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B13DC8"/>
                </a:solidFill>
                <a:effectLst/>
                <a:uLnTx/>
                <a:uFillTx/>
                <a:latin typeface="Avenir Next LT Pro Light"/>
                <a:ea typeface="+mn-ea"/>
                <a:cs typeface="+mn-cs"/>
              </a:rPr>
              <a:t>1</a:t>
            </a:r>
          </a:p>
        </p:txBody>
      </p:sp>
      <p:sp>
        <p:nvSpPr>
          <p:cNvPr id="29" name="Freeform: Shape 28" descr="timeline ">
            <a:extLst>
              <a:ext uri="{FF2B5EF4-FFF2-40B4-BE49-F238E27FC236}">
                <a16:creationId xmlns:a16="http://schemas.microsoft.com/office/drawing/2014/main" id="{071FEBC4-8E60-52CC-D4EB-1C05A6F020E7}"/>
              </a:ext>
            </a:extLst>
          </p:cNvPr>
          <p:cNvSpPr/>
          <p:nvPr/>
        </p:nvSpPr>
        <p:spPr>
          <a:xfrm rot="16200000" flipV="1">
            <a:off x="-1456639" y="3241639"/>
            <a:ext cx="4565215" cy="1170522"/>
          </a:xfrm>
          <a:custGeom>
            <a:avLst/>
            <a:gdLst>
              <a:gd name="connsiteX0" fmla="*/ 1450750 w 5658193"/>
              <a:gd name="connsiteY0" fmla="*/ 725607 h 1450763"/>
              <a:gd name="connsiteX1" fmla="*/ 1449830 w 5658193"/>
              <a:gd name="connsiteY1" fmla="*/ 725607 h 1450763"/>
              <a:gd name="connsiteX2" fmla="*/ 1449806 w 5658193"/>
              <a:gd name="connsiteY2" fmla="*/ 725382 h 1450763"/>
              <a:gd name="connsiteX3" fmla="*/ 1449830 w 5658193"/>
              <a:gd name="connsiteY3" fmla="*/ 725157 h 1450763"/>
              <a:gd name="connsiteX4" fmla="*/ 1402870 w 5658193"/>
              <a:gd name="connsiteY4" fmla="*/ 725157 h 1450763"/>
              <a:gd name="connsiteX5" fmla="*/ 1389130 w 5658193"/>
              <a:gd name="connsiteY5" fmla="*/ 588840 h 1450763"/>
              <a:gd name="connsiteX6" fmla="*/ 725382 w 5658193"/>
              <a:gd name="connsiteY6" fmla="*/ 47869 h 1450763"/>
              <a:gd name="connsiteX7" fmla="*/ 47868 w 5658193"/>
              <a:gd name="connsiteY7" fmla="*/ 725382 h 1450763"/>
              <a:gd name="connsiteX8" fmla="*/ 47890 w 5658193"/>
              <a:gd name="connsiteY8" fmla="*/ 725607 h 1450763"/>
              <a:gd name="connsiteX9" fmla="*/ 10 w 5658193"/>
              <a:gd name="connsiteY9" fmla="*/ 725607 h 1450763"/>
              <a:gd name="connsiteX10" fmla="*/ 0 w 5658193"/>
              <a:gd name="connsiteY10" fmla="*/ 725382 h 1450763"/>
              <a:gd name="connsiteX11" fmla="*/ 725382 w 5658193"/>
              <a:gd name="connsiteY11" fmla="*/ 1 h 1450763"/>
              <a:gd name="connsiteX12" fmla="*/ 1450762 w 5658193"/>
              <a:gd name="connsiteY12" fmla="*/ 725382 h 1450763"/>
              <a:gd name="connsiteX13" fmla="*/ 4932812 w 5658193"/>
              <a:gd name="connsiteY13" fmla="*/ 1450762 h 1450763"/>
              <a:gd name="connsiteX14" fmla="*/ 4207431 w 5658193"/>
              <a:gd name="connsiteY14" fmla="*/ 725381 h 1450763"/>
              <a:gd name="connsiteX15" fmla="*/ 4207442 w 5658193"/>
              <a:gd name="connsiteY15" fmla="*/ 725156 h 1450763"/>
              <a:gd name="connsiteX16" fmla="*/ 4208363 w 5658193"/>
              <a:gd name="connsiteY16" fmla="*/ 725156 h 1450763"/>
              <a:gd name="connsiteX17" fmla="*/ 4208386 w 5658193"/>
              <a:gd name="connsiteY17" fmla="*/ 725381 h 1450763"/>
              <a:gd name="connsiteX18" fmla="*/ 4208363 w 5658193"/>
              <a:gd name="connsiteY18" fmla="*/ 725606 h 1450763"/>
              <a:gd name="connsiteX19" fmla="*/ 4255322 w 5658193"/>
              <a:gd name="connsiteY19" fmla="*/ 725606 h 1450763"/>
              <a:gd name="connsiteX20" fmla="*/ 4269064 w 5658193"/>
              <a:gd name="connsiteY20" fmla="*/ 861924 h 1450763"/>
              <a:gd name="connsiteX21" fmla="*/ 4932812 w 5658193"/>
              <a:gd name="connsiteY21" fmla="*/ 1402894 h 1450763"/>
              <a:gd name="connsiteX22" fmla="*/ 5610325 w 5658193"/>
              <a:gd name="connsiteY22" fmla="*/ 725381 h 1450763"/>
              <a:gd name="connsiteX23" fmla="*/ 5610302 w 5658193"/>
              <a:gd name="connsiteY23" fmla="*/ 725156 h 1450763"/>
              <a:gd name="connsiteX24" fmla="*/ 5658182 w 5658193"/>
              <a:gd name="connsiteY24" fmla="*/ 725156 h 1450763"/>
              <a:gd name="connsiteX25" fmla="*/ 5658193 w 5658193"/>
              <a:gd name="connsiteY25" fmla="*/ 725381 h 1450763"/>
              <a:gd name="connsiteX26" fmla="*/ 4932812 w 5658193"/>
              <a:gd name="connsiteY26" fmla="*/ 1450762 h 1450763"/>
              <a:gd name="connsiteX27" fmla="*/ 2127320 w 5658193"/>
              <a:gd name="connsiteY27" fmla="*/ 1450763 h 1450763"/>
              <a:gd name="connsiteX28" fmla="*/ 1401938 w 5658193"/>
              <a:gd name="connsiteY28" fmla="*/ 725382 h 1450763"/>
              <a:gd name="connsiteX29" fmla="*/ 1401950 w 5658193"/>
              <a:gd name="connsiteY29" fmla="*/ 725157 h 1450763"/>
              <a:gd name="connsiteX30" fmla="*/ 1402870 w 5658193"/>
              <a:gd name="connsiteY30" fmla="*/ 725157 h 1450763"/>
              <a:gd name="connsiteX31" fmla="*/ 1402894 w 5658193"/>
              <a:gd name="connsiteY31" fmla="*/ 725382 h 1450763"/>
              <a:gd name="connsiteX32" fmla="*/ 1402870 w 5658193"/>
              <a:gd name="connsiteY32" fmla="*/ 725607 h 1450763"/>
              <a:gd name="connsiteX33" fmla="*/ 1449830 w 5658193"/>
              <a:gd name="connsiteY33" fmla="*/ 725607 h 1450763"/>
              <a:gd name="connsiteX34" fmla="*/ 1463572 w 5658193"/>
              <a:gd name="connsiteY34" fmla="*/ 861925 h 1450763"/>
              <a:gd name="connsiteX35" fmla="*/ 2127320 w 5658193"/>
              <a:gd name="connsiteY35" fmla="*/ 1402895 h 1450763"/>
              <a:gd name="connsiteX36" fmla="*/ 2804833 w 5658193"/>
              <a:gd name="connsiteY36" fmla="*/ 725382 h 1450763"/>
              <a:gd name="connsiteX37" fmla="*/ 2804810 w 5658193"/>
              <a:gd name="connsiteY37" fmla="*/ 725157 h 1450763"/>
              <a:gd name="connsiteX38" fmla="*/ 2805515 w 5658193"/>
              <a:gd name="connsiteY38" fmla="*/ 725157 h 1450763"/>
              <a:gd name="connsiteX39" fmla="*/ 2820229 w 5658193"/>
              <a:gd name="connsiteY39" fmla="*/ 579192 h 1450763"/>
              <a:gd name="connsiteX40" fmla="*/ 3530873 w 5658193"/>
              <a:gd name="connsiteY40" fmla="*/ 0 h 1450763"/>
              <a:gd name="connsiteX41" fmla="*/ 4256254 w 5658193"/>
              <a:gd name="connsiteY41" fmla="*/ 725381 h 1450763"/>
              <a:gd name="connsiteX42" fmla="*/ 4256243 w 5658193"/>
              <a:gd name="connsiteY42" fmla="*/ 725606 h 1450763"/>
              <a:gd name="connsiteX43" fmla="*/ 4255322 w 5658193"/>
              <a:gd name="connsiteY43" fmla="*/ 725606 h 1450763"/>
              <a:gd name="connsiteX44" fmla="*/ 4255299 w 5658193"/>
              <a:gd name="connsiteY44" fmla="*/ 725381 h 1450763"/>
              <a:gd name="connsiteX45" fmla="*/ 4255322 w 5658193"/>
              <a:gd name="connsiteY45" fmla="*/ 725156 h 1450763"/>
              <a:gd name="connsiteX46" fmla="*/ 4208363 w 5658193"/>
              <a:gd name="connsiteY46" fmla="*/ 725156 h 1450763"/>
              <a:gd name="connsiteX47" fmla="*/ 4194621 w 5658193"/>
              <a:gd name="connsiteY47" fmla="*/ 588839 h 1450763"/>
              <a:gd name="connsiteX48" fmla="*/ 3530873 w 5658193"/>
              <a:gd name="connsiteY48" fmla="*/ 47868 h 1450763"/>
              <a:gd name="connsiteX49" fmla="*/ 2853360 w 5658193"/>
              <a:gd name="connsiteY49" fmla="*/ 725381 h 1450763"/>
              <a:gd name="connsiteX50" fmla="*/ 2853383 w 5658193"/>
              <a:gd name="connsiteY50" fmla="*/ 725606 h 1450763"/>
              <a:gd name="connsiteX51" fmla="*/ 2852678 w 5658193"/>
              <a:gd name="connsiteY51" fmla="*/ 725606 h 1450763"/>
              <a:gd name="connsiteX52" fmla="*/ 2837964 w 5658193"/>
              <a:gd name="connsiteY52" fmla="*/ 871572 h 1450763"/>
              <a:gd name="connsiteX53" fmla="*/ 2127320 w 5658193"/>
              <a:gd name="connsiteY53" fmla="*/ 1450763 h 1450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5658193" h="1450763">
                <a:moveTo>
                  <a:pt x="1450750" y="725607"/>
                </a:moveTo>
                <a:lnTo>
                  <a:pt x="1449830" y="725607"/>
                </a:lnTo>
                <a:lnTo>
                  <a:pt x="1449806" y="725382"/>
                </a:lnTo>
                <a:lnTo>
                  <a:pt x="1449830" y="725157"/>
                </a:lnTo>
                <a:lnTo>
                  <a:pt x="1402870" y="725157"/>
                </a:lnTo>
                <a:lnTo>
                  <a:pt x="1389130" y="588840"/>
                </a:lnTo>
                <a:cubicBezTo>
                  <a:pt x="1325954" y="280108"/>
                  <a:pt x="1052790" y="47869"/>
                  <a:pt x="725382" y="47869"/>
                </a:cubicBezTo>
                <a:cubicBezTo>
                  <a:pt x="351202" y="47869"/>
                  <a:pt x="47868" y="351202"/>
                  <a:pt x="47868" y="725382"/>
                </a:cubicBezTo>
                <a:lnTo>
                  <a:pt x="47890" y="725607"/>
                </a:lnTo>
                <a:lnTo>
                  <a:pt x="10" y="725607"/>
                </a:lnTo>
                <a:lnTo>
                  <a:pt x="0" y="725382"/>
                </a:lnTo>
                <a:cubicBezTo>
                  <a:pt x="0" y="324765"/>
                  <a:pt x="324764" y="1"/>
                  <a:pt x="725382" y="1"/>
                </a:cubicBezTo>
                <a:cubicBezTo>
                  <a:pt x="1125998" y="1"/>
                  <a:pt x="1450762" y="324765"/>
                  <a:pt x="1450762" y="725382"/>
                </a:cubicBezTo>
                <a:close/>
                <a:moveTo>
                  <a:pt x="4932812" y="1450762"/>
                </a:moveTo>
                <a:cubicBezTo>
                  <a:pt x="4532195" y="1450762"/>
                  <a:pt x="4207431" y="1125998"/>
                  <a:pt x="4207431" y="725381"/>
                </a:cubicBezTo>
                <a:lnTo>
                  <a:pt x="4207442" y="725156"/>
                </a:lnTo>
                <a:lnTo>
                  <a:pt x="4208363" y="725156"/>
                </a:lnTo>
                <a:lnTo>
                  <a:pt x="4208386" y="725381"/>
                </a:lnTo>
                <a:lnTo>
                  <a:pt x="4208363" y="725606"/>
                </a:lnTo>
                <a:lnTo>
                  <a:pt x="4255322" y="725606"/>
                </a:lnTo>
                <a:lnTo>
                  <a:pt x="4269064" y="861924"/>
                </a:lnTo>
                <a:cubicBezTo>
                  <a:pt x="4332239" y="1170655"/>
                  <a:pt x="4605404" y="1402894"/>
                  <a:pt x="4932812" y="1402894"/>
                </a:cubicBezTo>
                <a:cubicBezTo>
                  <a:pt x="5306992" y="1402894"/>
                  <a:pt x="5610325" y="1099561"/>
                  <a:pt x="5610325" y="725381"/>
                </a:cubicBezTo>
                <a:lnTo>
                  <a:pt x="5610302" y="725156"/>
                </a:lnTo>
                <a:lnTo>
                  <a:pt x="5658182" y="725156"/>
                </a:lnTo>
                <a:lnTo>
                  <a:pt x="5658193" y="725381"/>
                </a:lnTo>
                <a:cubicBezTo>
                  <a:pt x="5658193" y="1125998"/>
                  <a:pt x="5333429" y="1450762"/>
                  <a:pt x="4932812" y="1450762"/>
                </a:cubicBezTo>
                <a:close/>
                <a:moveTo>
                  <a:pt x="2127320" y="1450763"/>
                </a:moveTo>
                <a:cubicBezTo>
                  <a:pt x="1726703" y="1450763"/>
                  <a:pt x="1401938" y="1125999"/>
                  <a:pt x="1401938" y="725382"/>
                </a:cubicBezTo>
                <a:lnTo>
                  <a:pt x="1401950" y="725157"/>
                </a:lnTo>
                <a:lnTo>
                  <a:pt x="1402870" y="725157"/>
                </a:lnTo>
                <a:lnTo>
                  <a:pt x="1402894" y="725382"/>
                </a:lnTo>
                <a:lnTo>
                  <a:pt x="1402870" y="725607"/>
                </a:lnTo>
                <a:lnTo>
                  <a:pt x="1449830" y="725607"/>
                </a:lnTo>
                <a:lnTo>
                  <a:pt x="1463572" y="861925"/>
                </a:lnTo>
                <a:cubicBezTo>
                  <a:pt x="1526746" y="1170656"/>
                  <a:pt x="1799912" y="1402895"/>
                  <a:pt x="2127320" y="1402895"/>
                </a:cubicBezTo>
                <a:cubicBezTo>
                  <a:pt x="2501500" y="1402895"/>
                  <a:pt x="2804833" y="1099562"/>
                  <a:pt x="2804833" y="725382"/>
                </a:cubicBezTo>
                <a:lnTo>
                  <a:pt x="2804810" y="725157"/>
                </a:lnTo>
                <a:lnTo>
                  <a:pt x="2805515" y="725157"/>
                </a:lnTo>
                <a:lnTo>
                  <a:pt x="2820229" y="579192"/>
                </a:lnTo>
                <a:cubicBezTo>
                  <a:pt x="2887868" y="248648"/>
                  <a:pt x="3180333" y="0"/>
                  <a:pt x="3530873" y="0"/>
                </a:cubicBezTo>
                <a:cubicBezTo>
                  <a:pt x="3931490" y="0"/>
                  <a:pt x="4256254" y="324764"/>
                  <a:pt x="4256254" y="725381"/>
                </a:cubicBezTo>
                <a:lnTo>
                  <a:pt x="4256243" y="725606"/>
                </a:lnTo>
                <a:lnTo>
                  <a:pt x="4255322" y="725606"/>
                </a:lnTo>
                <a:lnTo>
                  <a:pt x="4255299" y="725381"/>
                </a:lnTo>
                <a:lnTo>
                  <a:pt x="4255322" y="725156"/>
                </a:lnTo>
                <a:lnTo>
                  <a:pt x="4208363" y="725156"/>
                </a:lnTo>
                <a:lnTo>
                  <a:pt x="4194621" y="588839"/>
                </a:lnTo>
                <a:cubicBezTo>
                  <a:pt x="4131446" y="280107"/>
                  <a:pt x="3858281" y="47868"/>
                  <a:pt x="3530873" y="47868"/>
                </a:cubicBezTo>
                <a:cubicBezTo>
                  <a:pt x="3156693" y="47868"/>
                  <a:pt x="2853360" y="351201"/>
                  <a:pt x="2853360" y="725381"/>
                </a:cubicBezTo>
                <a:lnTo>
                  <a:pt x="2853383" y="725606"/>
                </a:lnTo>
                <a:lnTo>
                  <a:pt x="2852678" y="725606"/>
                </a:lnTo>
                <a:lnTo>
                  <a:pt x="2837964" y="871572"/>
                </a:lnTo>
                <a:cubicBezTo>
                  <a:pt x="2770325" y="1202116"/>
                  <a:pt x="2477860" y="1450763"/>
                  <a:pt x="2127320" y="1450763"/>
                </a:cubicBezTo>
                <a:close/>
              </a:path>
            </a:pathLst>
          </a:custGeom>
          <a:gradFill>
            <a:gsLst>
              <a:gs pos="56000">
                <a:srgbClr val="00B0F0"/>
              </a:gs>
              <a:gs pos="36000">
                <a:srgbClr val="172DA6"/>
              </a:gs>
              <a:gs pos="15000">
                <a:srgbClr val="B13DC8"/>
              </a:gs>
              <a:gs pos="100000">
                <a:srgbClr val="20A472"/>
              </a:gs>
            </a:gsLst>
            <a:lin ang="10800000" scaled="0"/>
          </a:gradFill>
          <a:ln w="76200" cap="flat" cmpd="sng" algn="ctr">
            <a:noFill/>
            <a:prstDash val="solid"/>
            <a:miter lim="800000"/>
          </a:ln>
          <a:effectLst/>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4000" b="0" i="0" u="none" strike="noStrike" kern="0" cap="none" spc="0" normalizeH="0" baseline="0" noProof="0" dirty="0">
              <a:ln>
                <a:noFill/>
              </a:ln>
              <a:solidFill>
                <a:srgbClr val="FFFFFF"/>
              </a:solidFill>
              <a:effectLst/>
              <a:uLnTx/>
              <a:uFillTx/>
              <a:latin typeface="Avenir Next LT Pro Light"/>
              <a:ea typeface="+mn-ea"/>
              <a:cs typeface="+mn-cs"/>
            </a:endParaRPr>
          </a:p>
        </p:txBody>
      </p:sp>
      <p:sp>
        <p:nvSpPr>
          <p:cNvPr id="30" name="Oval 29" descr="timeline endpoints">
            <a:extLst>
              <a:ext uri="{FF2B5EF4-FFF2-40B4-BE49-F238E27FC236}">
                <a16:creationId xmlns:a16="http://schemas.microsoft.com/office/drawing/2014/main" id="{6DC6167F-E8F4-C156-DC56-761A8E2AEA2E}"/>
              </a:ext>
            </a:extLst>
          </p:cNvPr>
          <p:cNvSpPr/>
          <p:nvPr/>
        </p:nvSpPr>
        <p:spPr>
          <a:xfrm>
            <a:off x="745262" y="1496310"/>
            <a:ext cx="137199" cy="137199"/>
          </a:xfrm>
          <a:prstGeom prst="ellipse">
            <a:avLst/>
          </a:prstGeom>
          <a:solidFill>
            <a:srgbClr val="B13DC8"/>
          </a:solidFill>
          <a:ln w="381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venir Next LT Pro Light"/>
              <a:ea typeface="+mn-ea"/>
              <a:cs typeface="+mn-cs"/>
            </a:endParaRPr>
          </a:p>
        </p:txBody>
      </p:sp>
      <p:sp>
        <p:nvSpPr>
          <p:cNvPr id="31" name="Oval 30" descr="timeline endpoints">
            <a:extLst>
              <a:ext uri="{FF2B5EF4-FFF2-40B4-BE49-F238E27FC236}">
                <a16:creationId xmlns:a16="http://schemas.microsoft.com/office/drawing/2014/main" id="{6E129F01-DEA6-ECED-28A3-A1D3AA05F550}"/>
              </a:ext>
            </a:extLst>
          </p:cNvPr>
          <p:cNvSpPr/>
          <p:nvPr/>
        </p:nvSpPr>
        <p:spPr>
          <a:xfrm>
            <a:off x="745262" y="6031711"/>
            <a:ext cx="137199" cy="137199"/>
          </a:xfrm>
          <a:prstGeom prst="ellipse">
            <a:avLst/>
          </a:prstGeom>
          <a:solidFill>
            <a:srgbClr val="20A472"/>
          </a:solidFill>
          <a:ln w="381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8439BD">
                  <a:lumMod val="75000"/>
                </a:srgbClr>
              </a:solidFill>
              <a:effectLst/>
              <a:uLnTx/>
              <a:uFillTx/>
              <a:latin typeface="Avenir Next LT Pro Light"/>
              <a:ea typeface="+mn-ea"/>
              <a:cs typeface="+mn-cs"/>
            </a:endParaRPr>
          </a:p>
        </p:txBody>
      </p:sp>
      <p:sp>
        <p:nvSpPr>
          <p:cNvPr id="6" name="Content Placeholder 5">
            <a:extLst>
              <a:ext uri="{FF2B5EF4-FFF2-40B4-BE49-F238E27FC236}">
                <a16:creationId xmlns:a16="http://schemas.microsoft.com/office/drawing/2014/main" id="{74225ACD-DC0B-946F-C1B7-FEC5AFA70682}"/>
              </a:ext>
            </a:extLst>
          </p:cNvPr>
          <p:cNvSpPr>
            <a:spLocks noGrp="1"/>
          </p:cNvSpPr>
          <p:nvPr>
            <p:ph sz="quarter" idx="4"/>
          </p:nvPr>
        </p:nvSpPr>
        <p:spPr/>
        <p:txBody>
          <a:bodyPr/>
          <a:lstStyle/>
          <a:p>
            <a:r>
              <a:rPr lang="en-CA" dirty="0"/>
              <a:t>More wholistic IDE (integrated developing environment)</a:t>
            </a:r>
          </a:p>
          <a:p>
            <a:r>
              <a:rPr lang="en-CA" dirty="0"/>
              <a:t>Useful for running, testing, debugging </a:t>
            </a:r>
            <a:r>
              <a:rPr lang="en-CA" b="1" dirty="0"/>
              <a:t>scripts </a:t>
            </a:r>
          </a:p>
          <a:p>
            <a:r>
              <a:rPr lang="en-CA" dirty="0"/>
              <a:t>.py files</a:t>
            </a:r>
          </a:p>
          <a:p>
            <a:r>
              <a:rPr lang="en-CA" dirty="0"/>
              <a:t>Displays plots externally</a:t>
            </a:r>
          </a:p>
          <a:p>
            <a:r>
              <a:rPr lang="en-CA" dirty="0"/>
              <a:t>No notion of code cells</a:t>
            </a:r>
          </a:p>
        </p:txBody>
      </p:sp>
      <p:sp>
        <p:nvSpPr>
          <p:cNvPr id="7" name="Content Placeholder 5">
            <a:extLst>
              <a:ext uri="{FF2B5EF4-FFF2-40B4-BE49-F238E27FC236}">
                <a16:creationId xmlns:a16="http://schemas.microsoft.com/office/drawing/2014/main" id="{4C4E5451-E196-4ED7-AD6A-3371FC59F07D}"/>
              </a:ext>
            </a:extLst>
          </p:cNvPr>
          <p:cNvSpPr txBox="1">
            <a:spLocks/>
          </p:cNvSpPr>
          <p:nvPr/>
        </p:nvSpPr>
        <p:spPr>
          <a:xfrm>
            <a:off x="1580059" y="2531531"/>
            <a:ext cx="4417515" cy="36845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CA" sz="2800" b="0" i="0" u="none" strike="noStrike" kern="1200" cap="none" spc="0" normalizeH="0" baseline="0" noProof="0" dirty="0">
                <a:ln>
                  <a:noFill/>
                </a:ln>
                <a:solidFill>
                  <a:prstClr val="black"/>
                </a:solidFill>
                <a:effectLst/>
                <a:uLnTx/>
                <a:uFillTx/>
                <a:latin typeface="Calibri" panose="020F0502020204030204"/>
                <a:ea typeface="+mn-ea"/>
                <a:cs typeface="+mn-cs"/>
              </a:rPr>
              <a:t>Barebones IDE</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CA" sz="2800" b="0" i="0" u="none" strike="noStrike" kern="1200" cap="none" spc="0" normalizeH="0" baseline="0" noProof="0" dirty="0">
                <a:ln>
                  <a:noFill/>
                </a:ln>
                <a:solidFill>
                  <a:prstClr val="black"/>
                </a:solidFill>
                <a:effectLst/>
                <a:uLnTx/>
                <a:uFillTx/>
                <a:latin typeface="Calibri" panose="020F0502020204030204"/>
                <a:ea typeface="+mn-ea"/>
                <a:cs typeface="+mn-cs"/>
              </a:rPr>
              <a:t>Useful for exploratory and documented analysis done in </a:t>
            </a:r>
            <a:r>
              <a:rPr kumimoji="0" lang="en-CA" sz="2800" b="1" i="0" u="none" strike="noStrike" kern="1200" cap="none" spc="0" normalizeH="0" baseline="0" noProof="0" dirty="0">
                <a:ln>
                  <a:noFill/>
                </a:ln>
                <a:solidFill>
                  <a:prstClr val="black"/>
                </a:solidFill>
                <a:effectLst/>
                <a:uLnTx/>
                <a:uFillTx/>
                <a:latin typeface="Calibri" panose="020F0502020204030204"/>
                <a:ea typeface="+mn-ea"/>
                <a:cs typeface="+mn-cs"/>
              </a:rPr>
              <a:t>notebooks </a:t>
            </a:r>
            <a:endParaRPr kumimoji="0" lang="en-CA"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CA" sz="2800" b="0" i="0" u="none" strike="noStrike" kern="1200" cap="none" spc="0" normalizeH="0" baseline="0" noProof="0" dirty="0">
                <a:ln>
                  <a:noFill/>
                </a:ln>
                <a:solidFill>
                  <a:prstClr val="black"/>
                </a:solidFill>
                <a:effectLst/>
                <a:uLnTx/>
                <a:uFillTx/>
                <a:latin typeface="Calibri" panose="020F0502020204030204"/>
                <a:ea typeface="+mn-ea"/>
                <a:cs typeface="+mn-cs"/>
              </a:rPr>
              <a:t>.ipynb files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CA" sz="2800" b="0" i="0" u="none" strike="noStrike" kern="1200" cap="none" spc="0" normalizeH="0" baseline="0" noProof="0" dirty="0">
                <a:ln>
                  <a:noFill/>
                </a:ln>
                <a:solidFill>
                  <a:prstClr val="black"/>
                </a:solidFill>
                <a:effectLst/>
                <a:uLnTx/>
                <a:uFillTx/>
                <a:latin typeface="Calibri" panose="020F0502020204030204"/>
                <a:ea typeface="+mn-ea"/>
                <a:cs typeface="+mn-cs"/>
              </a:rPr>
              <a:t>Displays plots inline, between </a:t>
            </a:r>
            <a:r>
              <a:rPr kumimoji="0" lang="en-CA" sz="2800" b="1" i="0" u="none" strike="noStrike" kern="1200" cap="none" spc="0" normalizeH="0" baseline="0" noProof="0" dirty="0">
                <a:ln>
                  <a:noFill/>
                </a:ln>
                <a:solidFill>
                  <a:prstClr val="black"/>
                </a:solidFill>
                <a:effectLst/>
                <a:uLnTx/>
                <a:uFillTx/>
                <a:latin typeface="Calibri" panose="020F0502020204030204"/>
                <a:ea typeface="+mn-ea"/>
                <a:cs typeface="+mn-cs"/>
              </a:rPr>
              <a:t>cells </a:t>
            </a:r>
            <a:r>
              <a:rPr kumimoji="0" lang="en-CA" sz="2800" b="0" i="0" u="none" strike="noStrike" kern="1200" cap="none" spc="0" normalizeH="0" baseline="0" noProof="0" dirty="0">
                <a:ln>
                  <a:noFill/>
                </a:ln>
                <a:solidFill>
                  <a:prstClr val="black"/>
                </a:solidFill>
                <a:effectLst/>
                <a:uLnTx/>
                <a:uFillTx/>
                <a:latin typeface="Calibri" panose="020F0502020204030204"/>
                <a:ea typeface="+mn-ea"/>
                <a:cs typeface="+mn-cs"/>
              </a:rPr>
              <a:t>of code</a:t>
            </a: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396159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AC6DC-8FE8-0340-F80B-CF56A8C933D7}"/>
              </a:ext>
            </a:extLst>
          </p:cNvPr>
          <p:cNvSpPr>
            <a:spLocks noGrp="1"/>
          </p:cNvSpPr>
          <p:nvPr>
            <p:ph type="title"/>
          </p:nvPr>
        </p:nvSpPr>
        <p:spPr>
          <a:xfrm>
            <a:off x="1915784" y="365125"/>
            <a:ext cx="9438016" cy="1325563"/>
          </a:xfrm>
        </p:spPr>
        <p:txBody>
          <a:bodyPr/>
          <a:lstStyle/>
          <a:p>
            <a:r>
              <a:rPr lang="en-CA" b="1" dirty="0"/>
              <a:t>Hello, world!</a:t>
            </a:r>
            <a:endParaRPr lang="en-US" b="1" dirty="0"/>
          </a:p>
        </p:txBody>
      </p:sp>
      <p:sp>
        <p:nvSpPr>
          <p:cNvPr id="25" name="Oval 24">
            <a:extLst>
              <a:ext uri="{FF2B5EF4-FFF2-40B4-BE49-F238E27FC236}">
                <a16:creationId xmlns:a16="http://schemas.microsoft.com/office/drawing/2014/main" id="{8C3FCEB2-0B00-482E-B454-1649A56595AE}"/>
              </a:ext>
            </a:extLst>
          </p:cNvPr>
          <p:cNvSpPr/>
          <p:nvPr/>
        </p:nvSpPr>
        <p:spPr>
          <a:xfrm>
            <a:off x="409537" y="2854501"/>
            <a:ext cx="808649" cy="808649"/>
          </a:xfrm>
          <a:prstGeom prst="ellipse">
            <a:avLst/>
          </a:prstGeom>
          <a:solidFill>
            <a:srgbClr val="FFFFFF"/>
          </a:solidFill>
          <a:ln w="38100" cap="flat" cmpd="sng" algn="ctr">
            <a:solidFill>
              <a:srgbClr val="172DA6"/>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172DA6"/>
                </a:solidFill>
                <a:effectLst/>
                <a:uLnTx/>
                <a:uFillTx/>
                <a:latin typeface="Avenir Next LT Pro Light"/>
                <a:ea typeface="+mn-ea"/>
                <a:cs typeface="+mn-cs"/>
              </a:rPr>
              <a:t>2</a:t>
            </a:r>
          </a:p>
        </p:txBody>
      </p:sp>
      <p:sp>
        <p:nvSpPr>
          <p:cNvPr id="26" name="Oval 25">
            <a:extLst>
              <a:ext uri="{FF2B5EF4-FFF2-40B4-BE49-F238E27FC236}">
                <a16:creationId xmlns:a16="http://schemas.microsoft.com/office/drawing/2014/main" id="{038B6F3B-0677-3531-A867-32B15B041C46}"/>
              </a:ext>
            </a:extLst>
          </p:cNvPr>
          <p:cNvSpPr/>
          <p:nvPr/>
        </p:nvSpPr>
        <p:spPr>
          <a:xfrm>
            <a:off x="409537" y="3984731"/>
            <a:ext cx="808649" cy="808649"/>
          </a:xfrm>
          <a:prstGeom prst="ellipse">
            <a:avLst/>
          </a:prstGeom>
          <a:solidFill>
            <a:srgbClr val="FFFFFF"/>
          </a:solidFill>
          <a:ln w="38100" cap="flat" cmpd="sng" algn="ctr">
            <a:solidFill>
              <a:srgbClr val="00B0F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00B0F0"/>
                </a:solidFill>
                <a:effectLst/>
                <a:uLnTx/>
                <a:uFillTx/>
                <a:latin typeface="Avenir Next LT Pro Light"/>
                <a:ea typeface="+mn-ea"/>
                <a:cs typeface="+mn-cs"/>
              </a:rPr>
              <a:t>3</a:t>
            </a:r>
          </a:p>
        </p:txBody>
      </p:sp>
      <p:sp>
        <p:nvSpPr>
          <p:cNvPr id="27" name="Oval 26">
            <a:extLst>
              <a:ext uri="{FF2B5EF4-FFF2-40B4-BE49-F238E27FC236}">
                <a16:creationId xmlns:a16="http://schemas.microsoft.com/office/drawing/2014/main" id="{FA2672A6-BDE6-FEF1-FDEE-B4AC9C0A349D}"/>
              </a:ext>
            </a:extLst>
          </p:cNvPr>
          <p:cNvSpPr/>
          <p:nvPr/>
        </p:nvSpPr>
        <p:spPr>
          <a:xfrm>
            <a:off x="409537" y="5114961"/>
            <a:ext cx="808649" cy="808649"/>
          </a:xfrm>
          <a:prstGeom prst="ellipse">
            <a:avLst/>
          </a:prstGeom>
          <a:solidFill>
            <a:srgbClr val="FFFFFF"/>
          </a:solidFill>
          <a:ln w="38100" cap="flat" cmpd="sng" algn="ctr">
            <a:solidFill>
              <a:srgbClr val="20A472"/>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20A472"/>
                </a:solidFill>
                <a:effectLst/>
                <a:uLnTx/>
                <a:uFillTx/>
                <a:latin typeface="Avenir Next LT Pro Light"/>
                <a:ea typeface="+mn-ea"/>
                <a:cs typeface="+mn-cs"/>
              </a:rPr>
              <a:t>4</a:t>
            </a:r>
          </a:p>
        </p:txBody>
      </p:sp>
      <p:sp>
        <p:nvSpPr>
          <p:cNvPr id="28" name="Oval 27">
            <a:extLst>
              <a:ext uri="{FF2B5EF4-FFF2-40B4-BE49-F238E27FC236}">
                <a16:creationId xmlns:a16="http://schemas.microsoft.com/office/drawing/2014/main" id="{41100D00-23E0-CDEE-16E0-AD7E2C63E95A}"/>
              </a:ext>
            </a:extLst>
          </p:cNvPr>
          <p:cNvSpPr/>
          <p:nvPr/>
        </p:nvSpPr>
        <p:spPr>
          <a:xfrm>
            <a:off x="409537" y="1724271"/>
            <a:ext cx="808649" cy="808649"/>
          </a:xfrm>
          <a:prstGeom prst="ellipse">
            <a:avLst/>
          </a:prstGeom>
          <a:solidFill>
            <a:srgbClr val="00B0F0">
              <a:lumMod val="40000"/>
              <a:lumOff val="60000"/>
            </a:srgbClr>
          </a:solidFill>
          <a:ln w="38100" cap="flat" cmpd="sng" algn="ctr">
            <a:solidFill>
              <a:srgbClr val="B13DC8"/>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B13DC8"/>
                </a:solidFill>
                <a:effectLst/>
                <a:uLnTx/>
                <a:uFillTx/>
                <a:latin typeface="Avenir Next LT Pro Light"/>
                <a:ea typeface="+mn-ea"/>
                <a:cs typeface="+mn-cs"/>
              </a:rPr>
              <a:t>1</a:t>
            </a:r>
          </a:p>
        </p:txBody>
      </p:sp>
      <p:sp>
        <p:nvSpPr>
          <p:cNvPr id="29" name="Freeform: Shape 28" descr="timeline ">
            <a:extLst>
              <a:ext uri="{FF2B5EF4-FFF2-40B4-BE49-F238E27FC236}">
                <a16:creationId xmlns:a16="http://schemas.microsoft.com/office/drawing/2014/main" id="{071FEBC4-8E60-52CC-D4EB-1C05A6F020E7}"/>
              </a:ext>
            </a:extLst>
          </p:cNvPr>
          <p:cNvSpPr/>
          <p:nvPr/>
        </p:nvSpPr>
        <p:spPr>
          <a:xfrm rot="16200000" flipV="1">
            <a:off x="-1456639" y="3241639"/>
            <a:ext cx="4565215" cy="1170522"/>
          </a:xfrm>
          <a:custGeom>
            <a:avLst/>
            <a:gdLst>
              <a:gd name="connsiteX0" fmla="*/ 1450750 w 5658193"/>
              <a:gd name="connsiteY0" fmla="*/ 725607 h 1450763"/>
              <a:gd name="connsiteX1" fmla="*/ 1449830 w 5658193"/>
              <a:gd name="connsiteY1" fmla="*/ 725607 h 1450763"/>
              <a:gd name="connsiteX2" fmla="*/ 1449806 w 5658193"/>
              <a:gd name="connsiteY2" fmla="*/ 725382 h 1450763"/>
              <a:gd name="connsiteX3" fmla="*/ 1449830 w 5658193"/>
              <a:gd name="connsiteY3" fmla="*/ 725157 h 1450763"/>
              <a:gd name="connsiteX4" fmla="*/ 1402870 w 5658193"/>
              <a:gd name="connsiteY4" fmla="*/ 725157 h 1450763"/>
              <a:gd name="connsiteX5" fmla="*/ 1389130 w 5658193"/>
              <a:gd name="connsiteY5" fmla="*/ 588840 h 1450763"/>
              <a:gd name="connsiteX6" fmla="*/ 725382 w 5658193"/>
              <a:gd name="connsiteY6" fmla="*/ 47869 h 1450763"/>
              <a:gd name="connsiteX7" fmla="*/ 47868 w 5658193"/>
              <a:gd name="connsiteY7" fmla="*/ 725382 h 1450763"/>
              <a:gd name="connsiteX8" fmla="*/ 47890 w 5658193"/>
              <a:gd name="connsiteY8" fmla="*/ 725607 h 1450763"/>
              <a:gd name="connsiteX9" fmla="*/ 10 w 5658193"/>
              <a:gd name="connsiteY9" fmla="*/ 725607 h 1450763"/>
              <a:gd name="connsiteX10" fmla="*/ 0 w 5658193"/>
              <a:gd name="connsiteY10" fmla="*/ 725382 h 1450763"/>
              <a:gd name="connsiteX11" fmla="*/ 725382 w 5658193"/>
              <a:gd name="connsiteY11" fmla="*/ 1 h 1450763"/>
              <a:gd name="connsiteX12" fmla="*/ 1450762 w 5658193"/>
              <a:gd name="connsiteY12" fmla="*/ 725382 h 1450763"/>
              <a:gd name="connsiteX13" fmla="*/ 4932812 w 5658193"/>
              <a:gd name="connsiteY13" fmla="*/ 1450762 h 1450763"/>
              <a:gd name="connsiteX14" fmla="*/ 4207431 w 5658193"/>
              <a:gd name="connsiteY14" fmla="*/ 725381 h 1450763"/>
              <a:gd name="connsiteX15" fmla="*/ 4207442 w 5658193"/>
              <a:gd name="connsiteY15" fmla="*/ 725156 h 1450763"/>
              <a:gd name="connsiteX16" fmla="*/ 4208363 w 5658193"/>
              <a:gd name="connsiteY16" fmla="*/ 725156 h 1450763"/>
              <a:gd name="connsiteX17" fmla="*/ 4208386 w 5658193"/>
              <a:gd name="connsiteY17" fmla="*/ 725381 h 1450763"/>
              <a:gd name="connsiteX18" fmla="*/ 4208363 w 5658193"/>
              <a:gd name="connsiteY18" fmla="*/ 725606 h 1450763"/>
              <a:gd name="connsiteX19" fmla="*/ 4255322 w 5658193"/>
              <a:gd name="connsiteY19" fmla="*/ 725606 h 1450763"/>
              <a:gd name="connsiteX20" fmla="*/ 4269064 w 5658193"/>
              <a:gd name="connsiteY20" fmla="*/ 861924 h 1450763"/>
              <a:gd name="connsiteX21" fmla="*/ 4932812 w 5658193"/>
              <a:gd name="connsiteY21" fmla="*/ 1402894 h 1450763"/>
              <a:gd name="connsiteX22" fmla="*/ 5610325 w 5658193"/>
              <a:gd name="connsiteY22" fmla="*/ 725381 h 1450763"/>
              <a:gd name="connsiteX23" fmla="*/ 5610302 w 5658193"/>
              <a:gd name="connsiteY23" fmla="*/ 725156 h 1450763"/>
              <a:gd name="connsiteX24" fmla="*/ 5658182 w 5658193"/>
              <a:gd name="connsiteY24" fmla="*/ 725156 h 1450763"/>
              <a:gd name="connsiteX25" fmla="*/ 5658193 w 5658193"/>
              <a:gd name="connsiteY25" fmla="*/ 725381 h 1450763"/>
              <a:gd name="connsiteX26" fmla="*/ 4932812 w 5658193"/>
              <a:gd name="connsiteY26" fmla="*/ 1450762 h 1450763"/>
              <a:gd name="connsiteX27" fmla="*/ 2127320 w 5658193"/>
              <a:gd name="connsiteY27" fmla="*/ 1450763 h 1450763"/>
              <a:gd name="connsiteX28" fmla="*/ 1401938 w 5658193"/>
              <a:gd name="connsiteY28" fmla="*/ 725382 h 1450763"/>
              <a:gd name="connsiteX29" fmla="*/ 1401950 w 5658193"/>
              <a:gd name="connsiteY29" fmla="*/ 725157 h 1450763"/>
              <a:gd name="connsiteX30" fmla="*/ 1402870 w 5658193"/>
              <a:gd name="connsiteY30" fmla="*/ 725157 h 1450763"/>
              <a:gd name="connsiteX31" fmla="*/ 1402894 w 5658193"/>
              <a:gd name="connsiteY31" fmla="*/ 725382 h 1450763"/>
              <a:gd name="connsiteX32" fmla="*/ 1402870 w 5658193"/>
              <a:gd name="connsiteY32" fmla="*/ 725607 h 1450763"/>
              <a:gd name="connsiteX33" fmla="*/ 1449830 w 5658193"/>
              <a:gd name="connsiteY33" fmla="*/ 725607 h 1450763"/>
              <a:gd name="connsiteX34" fmla="*/ 1463572 w 5658193"/>
              <a:gd name="connsiteY34" fmla="*/ 861925 h 1450763"/>
              <a:gd name="connsiteX35" fmla="*/ 2127320 w 5658193"/>
              <a:gd name="connsiteY35" fmla="*/ 1402895 h 1450763"/>
              <a:gd name="connsiteX36" fmla="*/ 2804833 w 5658193"/>
              <a:gd name="connsiteY36" fmla="*/ 725382 h 1450763"/>
              <a:gd name="connsiteX37" fmla="*/ 2804810 w 5658193"/>
              <a:gd name="connsiteY37" fmla="*/ 725157 h 1450763"/>
              <a:gd name="connsiteX38" fmla="*/ 2805515 w 5658193"/>
              <a:gd name="connsiteY38" fmla="*/ 725157 h 1450763"/>
              <a:gd name="connsiteX39" fmla="*/ 2820229 w 5658193"/>
              <a:gd name="connsiteY39" fmla="*/ 579192 h 1450763"/>
              <a:gd name="connsiteX40" fmla="*/ 3530873 w 5658193"/>
              <a:gd name="connsiteY40" fmla="*/ 0 h 1450763"/>
              <a:gd name="connsiteX41" fmla="*/ 4256254 w 5658193"/>
              <a:gd name="connsiteY41" fmla="*/ 725381 h 1450763"/>
              <a:gd name="connsiteX42" fmla="*/ 4256243 w 5658193"/>
              <a:gd name="connsiteY42" fmla="*/ 725606 h 1450763"/>
              <a:gd name="connsiteX43" fmla="*/ 4255322 w 5658193"/>
              <a:gd name="connsiteY43" fmla="*/ 725606 h 1450763"/>
              <a:gd name="connsiteX44" fmla="*/ 4255299 w 5658193"/>
              <a:gd name="connsiteY44" fmla="*/ 725381 h 1450763"/>
              <a:gd name="connsiteX45" fmla="*/ 4255322 w 5658193"/>
              <a:gd name="connsiteY45" fmla="*/ 725156 h 1450763"/>
              <a:gd name="connsiteX46" fmla="*/ 4208363 w 5658193"/>
              <a:gd name="connsiteY46" fmla="*/ 725156 h 1450763"/>
              <a:gd name="connsiteX47" fmla="*/ 4194621 w 5658193"/>
              <a:gd name="connsiteY47" fmla="*/ 588839 h 1450763"/>
              <a:gd name="connsiteX48" fmla="*/ 3530873 w 5658193"/>
              <a:gd name="connsiteY48" fmla="*/ 47868 h 1450763"/>
              <a:gd name="connsiteX49" fmla="*/ 2853360 w 5658193"/>
              <a:gd name="connsiteY49" fmla="*/ 725381 h 1450763"/>
              <a:gd name="connsiteX50" fmla="*/ 2853383 w 5658193"/>
              <a:gd name="connsiteY50" fmla="*/ 725606 h 1450763"/>
              <a:gd name="connsiteX51" fmla="*/ 2852678 w 5658193"/>
              <a:gd name="connsiteY51" fmla="*/ 725606 h 1450763"/>
              <a:gd name="connsiteX52" fmla="*/ 2837964 w 5658193"/>
              <a:gd name="connsiteY52" fmla="*/ 871572 h 1450763"/>
              <a:gd name="connsiteX53" fmla="*/ 2127320 w 5658193"/>
              <a:gd name="connsiteY53" fmla="*/ 1450763 h 1450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5658193" h="1450763">
                <a:moveTo>
                  <a:pt x="1450750" y="725607"/>
                </a:moveTo>
                <a:lnTo>
                  <a:pt x="1449830" y="725607"/>
                </a:lnTo>
                <a:lnTo>
                  <a:pt x="1449806" y="725382"/>
                </a:lnTo>
                <a:lnTo>
                  <a:pt x="1449830" y="725157"/>
                </a:lnTo>
                <a:lnTo>
                  <a:pt x="1402870" y="725157"/>
                </a:lnTo>
                <a:lnTo>
                  <a:pt x="1389130" y="588840"/>
                </a:lnTo>
                <a:cubicBezTo>
                  <a:pt x="1325954" y="280108"/>
                  <a:pt x="1052790" y="47869"/>
                  <a:pt x="725382" y="47869"/>
                </a:cubicBezTo>
                <a:cubicBezTo>
                  <a:pt x="351202" y="47869"/>
                  <a:pt x="47868" y="351202"/>
                  <a:pt x="47868" y="725382"/>
                </a:cubicBezTo>
                <a:lnTo>
                  <a:pt x="47890" y="725607"/>
                </a:lnTo>
                <a:lnTo>
                  <a:pt x="10" y="725607"/>
                </a:lnTo>
                <a:lnTo>
                  <a:pt x="0" y="725382"/>
                </a:lnTo>
                <a:cubicBezTo>
                  <a:pt x="0" y="324765"/>
                  <a:pt x="324764" y="1"/>
                  <a:pt x="725382" y="1"/>
                </a:cubicBezTo>
                <a:cubicBezTo>
                  <a:pt x="1125998" y="1"/>
                  <a:pt x="1450762" y="324765"/>
                  <a:pt x="1450762" y="725382"/>
                </a:cubicBezTo>
                <a:close/>
                <a:moveTo>
                  <a:pt x="4932812" y="1450762"/>
                </a:moveTo>
                <a:cubicBezTo>
                  <a:pt x="4532195" y="1450762"/>
                  <a:pt x="4207431" y="1125998"/>
                  <a:pt x="4207431" y="725381"/>
                </a:cubicBezTo>
                <a:lnTo>
                  <a:pt x="4207442" y="725156"/>
                </a:lnTo>
                <a:lnTo>
                  <a:pt x="4208363" y="725156"/>
                </a:lnTo>
                <a:lnTo>
                  <a:pt x="4208386" y="725381"/>
                </a:lnTo>
                <a:lnTo>
                  <a:pt x="4208363" y="725606"/>
                </a:lnTo>
                <a:lnTo>
                  <a:pt x="4255322" y="725606"/>
                </a:lnTo>
                <a:lnTo>
                  <a:pt x="4269064" y="861924"/>
                </a:lnTo>
                <a:cubicBezTo>
                  <a:pt x="4332239" y="1170655"/>
                  <a:pt x="4605404" y="1402894"/>
                  <a:pt x="4932812" y="1402894"/>
                </a:cubicBezTo>
                <a:cubicBezTo>
                  <a:pt x="5306992" y="1402894"/>
                  <a:pt x="5610325" y="1099561"/>
                  <a:pt x="5610325" y="725381"/>
                </a:cubicBezTo>
                <a:lnTo>
                  <a:pt x="5610302" y="725156"/>
                </a:lnTo>
                <a:lnTo>
                  <a:pt x="5658182" y="725156"/>
                </a:lnTo>
                <a:lnTo>
                  <a:pt x="5658193" y="725381"/>
                </a:lnTo>
                <a:cubicBezTo>
                  <a:pt x="5658193" y="1125998"/>
                  <a:pt x="5333429" y="1450762"/>
                  <a:pt x="4932812" y="1450762"/>
                </a:cubicBezTo>
                <a:close/>
                <a:moveTo>
                  <a:pt x="2127320" y="1450763"/>
                </a:moveTo>
                <a:cubicBezTo>
                  <a:pt x="1726703" y="1450763"/>
                  <a:pt x="1401938" y="1125999"/>
                  <a:pt x="1401938" y="725382"/>
                </a:cubicBezTo>
                <a:lnTo>
                  <a:pt x="1401950" y="725157"/>
                </a:lnTo>
                <a:lnTo>
                  <a:pt x="1402870" y="725157"/>
                </a:lnTo>
                <a:lnTo>
                  <a:pt x="1402894" y="725382"/>
                </a:lnTo>
                <a:lnTo>
                  <a:pt x="1402870" y="725607"/>
                </a:lnTo>
                <a:lnTo>
                  <a:pt x="1449830" y="725607"/>
                </a:lnTo>
                <a:lnTo>
                  <a:pt x="1463572" y="861925"/>
                </a:lnTo>
                <a:cubicBezTo>
                  <a:pt x="1526746" y="1170656"/>
                  <a:pt x="1799912" y="1402895"/>
                  <a:pt x="2127320" y="1402895"/>
                </a:cubicBezTo>
                <a:cubicBezTo>
                  <a:pt x="2501500" y="1402895"/>
                  <a:pt x="2804833" y="1099562"/>
                  <a:pt x="2804833" y="725382"/>
                </a:cubicBezTo>
                <a:lnTo>
                  <a:pt x="2804810" y="725157"/>
                </a:lnTo>
                <a:lnTo>
                  <a:pt x="2805515" y="725157"/>
                </a:lnTo>
                <a:lnTo>
                  <a:pt x="2820229" y="579192"/>
                </a:lnTo>
                <a:cubicBezTo>
                  <a:pt x="2887868" y="248648"/>
                  <a:pt x="3180333" y="0"/>
                  <a:pt x="3530873" y="0"/>
                </a:cubicBezTo>
                <a:cubicBezTo>
                  <a:pt x="3931490" y="0"/>
                  <a:pt x="4256254" y="324764"/>
                  <a:pt x="4256254" y="725381"/>
                </a:cubicBezTo>
                <a:lnTo>
                  <a:pt x="4256243" y="725606"/>
                </a:lnTo>
                <a:lnTo>
                  <a:pt x="4255322" y="725606"/>
                </a:lnTo>
                <a:lnTo>
                  <a:pt x="4255299" y="725381"/>
                </a:lnTo>
                <a:lnTo>
                  <a:pt x="4255322" y="725156"/>
                </a:lnTo>
                <a:lnTo>
                  <a:pt x="4208363" y="725156"/>
                </a:lnTo>
                <a:lnTo>
                  <a:pt x="4194621" y="588839"/>
                </a:lnTo>
                <a:cubicBezTo>
                  <a:pt x="4131446" y="280107"/>
                  <a:pt x="3858281" y="47868"/>
                  <a:pt x="3530873" y="47868"/>
                </a:cubicBezTo>
                <a:cubicBezTo>
                  <a:pt x="3156693" y="47868"/>
                  <a:pt x="2853360" y="351201"/>
                  <a:pt x="2853360" y="725381"/>
                </a:cubicBezTo>
                <a:lnTo>
                  <a:pt x="2853383" y="725606"/>
                </a:lnTo>
                <a:lnTo>
                  <a:pt x="2852678" y="725606"/>
                </a:lnTo>
                <a:lnTo>
                  <a:pt x="2837964" y="871572"/>
                </a:lnTo>
                <a:cubicBezTo>
                  <a:pt x="2770325" y="1202116"/>
                  <a:pt x="2477860" y="1450763"/>
                  <a:pt x="2127320" y="1450763"/>
                </a:cubicBezTo>
                <a:close/>
              </a:path>
            </a:pathLst>
          </a:custGeom>
          <a:gradFill>
            <a:gsLst>
              <a:gs pos="56000">
                <a:srgbClr val="00B0F0"/>
              </a:gs>
              <a:gs pos="36000">
                <a:srgbClr val="172DA6"/>
              </a:gs>
              <a:gs pos="15000">
                <a:srgbClr val="B13DC8"/>
              </a:gs>
              <a:gs pos="100000">
                <a:srgbClr val="20A472"/>
              </a:gs>
            </a:gsLst>
            <a:lin ang="10800000" scaled="0"/>
          </a:gradFill>
          <a:ln w="76200" cap="flat" cmpd="sng" algn="ctr">
            <a:noFill/>
            <a:prstDash val="solid"/>
            <a:miter lim="800000"/>
          </a:ln>
          <a:effectLst/>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4000" b="0" i="0" u="none" strike="noStrike" kern="0" cap="none" spc="0" normalizeH="0" baseline="0" noProof="0" dirty="0">
              <a:ln>
                <a:noFill/>
              </a:ln>
              <a:solidFill>
                <a:srgbClr val="FFFFFF"/>
              </a:solidFill>
              <a:effectLst/>
              <a:uLnTx/>
              <a:uFillTx/>
              <a:latin typeface="Avenir Next LT Pro Light"/>
              <a:ea typeface="+mn-ea"/>
              <a:cs typeface="+mn-cs"/>
            </a:endParaRPr>
          </a:p>
        </p:txBody>
      </p:sp>
      <p:sp>
        <p:nvSpPr>
          <p:cNvPr id="30" name="Oval 29" descr="timeline endpoints">
            <a:extLst>
              <a:ext uri="{FF2B5EF4-FFF2-40B4-BE49-F238E27FC236}">
                <a16:creationId xmlns:a16="http://schemas.microsoft.com/office/drawing/2014/main" id="{6DC6167F-E8F4-C156-DC56-761A8E2AEA2E}"/>
              </a:ext>
            </a:extLst>
          </p:cNvPr>
          <p:cNvSpPr/>
          <p:nvPr/>
        </p:nvSpPr>
        <p:spPr>
          <a:xfrm>
            <a:off x="745262" y="1496310"/>
            <a:ext cx="137199" cy="137199"/>
          </a:xfrm>
          <a:prstGeom prst="ellipse">
            <a:avLst/>
          </a:prstGeom>
          <a:solidFill>
            <a:srgbClr val="B13DC8"/>
          </a:solidFill>
          <a:ln w="381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venir Next LT Pro Light"/>
              <a:ea typeface="+mn-ea"/>
              <a:cs typeface="+mn-cs"/>
            </a:endParaRPr>
          </a:p>
        </p:txBody>
      </p:sp>
      <p:sp>
        <p:nvSpPr>
          <p:cNvPr id="31" name="Oval 30" descr="timeline endpoints">
            <a:extLst>
              <a:ext uri="{FF2B5EF4-FFF2-40B4-BE49-F238E27FC236}">
                <a16:creationId xmlns:a16="http://schemas.microsoft.com/office/drawing/2014/main" id="{6E129F01-DEA6-ECED-28A3-A1D3AA05F550}"/>
              </a:ext>
            </a:extLst>
          </p:cNvPr>
          <p:cNvSpPr/>
          <p:nvPr/>
        </p:nvSpPr>
        <p:spPr>
          <a:xfrm>
            <a:off x="745262" y="6031711"/>
            <a:ext cx="137199" cy="137199"/>
          </a:xfrm>
          <a:prstGeom prst="ellipse">
            <a:avLst/>
          </a:prstGeom>
          <a:solidFill>
            <a:srgbClr val="20A472"/>
          </a:solidFill>
          <a:ln w="381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8439BD">
                  <a:lumMod val="75000"/>
                </a:srgbClr>
              </a:solidFill>
              <a:effectLst/>
              <a:uLnTx/>
              <a:uFillTx/>
              <a:latin typeface="Avenir Next LT Pro Light"/>
              <a:ea typeface="+mn-ea"/>
              <a:cs typeface="+mn-cs"/>
            </a:endParaRPr>
          </a:p>
        </p:txBody>
      </p:sp>
      <p:pic>
        <p:nvPicPr>
          <p:cNvPr id="3074" name="Picture 2">
            <a:extLst>
              <a:ext uri="{FF2B5EF4-FFF2-40B4-BE49-F238E27FC236}">
                <a16:creationId xmlns:a16="http://schemas.microsoft.com/office/drawing/2014/main" id="{0136D629-A814-7DD6-1B38-C9582F6B24D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034375" y="1825625"/>
            <a:ext cx="5201163"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41216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AC6DC-8FE8-0340-F80B-CF56A8C933D7}"/>
              </a:ext>
            </a:extLst>
          </p:cNvPr>
          <p:cNvSpPr>
            <a:spLocks noGrp="1"/>
          </p:cNvSpPr>
          <p:nvPr>
            <p:ph type="title"/>
          </p:nvPr>
        </p:nvSpPr>
        <p:spPr>
          <a:xfrm>
            <a:off x="1915784" y="365125"/>
            <a:ext cx="9438016" cy="1325563"/>
          </a:xfrm>
        </p:spPr>
        <p:txBody>
          <a:bodyPr/>
          <a:lstStyle/>
          <a:p>
            <a:r>
              <a:rPr lang="en-CA" b="1" dirty="0"/>
              <a:t>Challenge 1</a:t>
            </a:r>
            <a:endParaRPr lang="en-US" b="1" dirty="0"/>
          </a:p>
        </p:txBody>
      </p:sp>
      <p:sp>
        <p:nvSpPr>
          <p:cNvPr id="3" name="Content Placeholder 2">
            <a:extLst>
              <a:ext uri="{FF2B5EF4-FFF2-40B4-BE49-F238E27FC236}">
                <a16:creationId xmlns:a16="http://schemas.microsoft.com/office/drawing/2014/main" id="{2BB1B1FF-7239-A5FE-F007-CB0B6D6B01E8}"/>
              </a:ext>
            </a:extLst>
          </p:cNvPr>
          <p:cNvSpPr>
            <a:spLocks noGrp="1"/>
          </p:cNvSpPr>
          <p:nvPr>
            <p:ph idx="1"/>
          </p:nvPr>
        </p:nvSpPr>
        <p:spPr>
          <a:xfrm>
            <a:off x="1915784" y="1825625"/>
            <a:ext cx="9438015" cy="4351338"/>
          </a:xfrm>
        </p:spPr>
        <p:txBody>
          <a:bodyPr/>
          <a:lstStyle/>
          <a:p>
            <a:pPr marL="0" indent="0">
              <a:buNone/>
            </a:pPr>
            <a:r>
              <a:rPr lang="en-CA" dirty="0"/>
              <a:t>In the </a:t>
            </a:r>
            <a:r>
              <a:rPr lang="en-CA" b="1" dirty="0"/>
              <a:t>hello_world.py </a:t>
            </a:r>
            <a:r>
              <a:rPr lang="en-CA" dirty="0"/>
              <a:t>file, run the second line of code. </a:t>
            </a:r>
          </a:p>
          <a:p>
            <a:pPr marL="0" indent="0">
              <a:buNone/>
            </a:pPr>
            <a:endParaRPr lang="en-CA" b="1" dirty="0"/>
          </a:p>
          <a:p>
            <a:pPr marL="0" indent="0">
              <a:buNone/>
            </a:pPr>
            <a:r>
              <a:rPr lang="en-CA" dirty="0"/>
              <a:t>Add a third line of code that prints your favourite TV show, and print this line. </a:t>
            </a:r>
            <a:endParaRPr lang="en-US" dirty="0"/>
          </a:p>
        </p:txBody>
      </p:sp>
      <p:sp>
        <p:nvSpPr>
          <p:cNvPr id="25" name="Oval 24">
            <a:extLst>
              <a:ext uri="{FF2B5EF4-FFF2-40B4-BE49-F238E27FC236}">
                <a16:creationId xmlns:a16="http://schemas.microsoft.com/office/drawing/2014/main" id="{8C3FCEB2-0B00-482E-B454-1649A56595AE}"/>
              </a:ext>
            </a:extLst>
          </p:cNvPr>
          <p:cNvSpPr/>
          <p:nvPr/>
        </p:nvSpPr>
        <p:spPr>
          <a:xfrm>
            <a:off x="409537" y="2854501"/>
            <a:ext cx="808649" cy="808649"/>
          </a:xfrm>
          <a:prstGeom prst="ellipse">
            <a:avLst/>
          </a:prstGeom>
          <a:solidFill>
            <a:srgbClr val="FFFFFF"/>
          </a:solidFill>
          <a:ln w="38100" cap="flat" cmpd="sng" algn="ctr">
            <a:solidFill>
              <a:srgbClr val="172DA6"/>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172DA6"/>
                </a:solidFill>
                <a:effectLst/>
                <a:uLnTx/>
                <a:uFillTx/>
                <a:latin typeface="Avenir Next LT Pro Light"/>
                <a:ea typeface="+mn-ea"/>
                <a:cs typeface="+mn-cs"/>
              </a:rPr>
              <a:t>2</a:t>
            </a:r>
          </a:p>
        </p:txBody>
      </p:sp>
      <p:sp>
        <p:nvSpPr>
          <p:cNvPr id="26" name="Oval 25">
            <a:extLst>
              <a:ext uri="{FF2B5EF4-FFF2-40B4-BE49-F238E27FC236}">
                <a16:creationId xmlns:a16="http://schemas.microsoft.com/office/drawing/2014/main" id="{038B6F3B-0677-3531-A867-32B15B041C46}"/>
              </a:ext>
            </a:extLst>
          </p:cNvPr>
          <p:cNvSpPr/>
          <p:nvPr/>
        </p:nvSpPr>
        <p:spPr>
          <a:xfrm>
            <a:off x="409537" y="3984731"/>
            <a:ext cx="808649" cy="808649"/>
          </a:xfrm>
          <a:prstGeom prst="ellipse">
            <a:avLst/>
          </a:prstGeom>
          <a:solidFill>
            <a:srgbClr val="FFFFFF"/>
          </a:solidFill>
          <a:ln w="38100" cap="flat" cmpd="sng" algn="ctr">
            <a:solidFill>
              <a:srgbClr val="00B0F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00B0F0"/>
                </a:solidFill>
                <a:effectLst/>
                <a:uLnTx/>
                <a:uFillTx/>
                <a:latin typeface="Avenir Next LT Pro Light"/>
                <a:ea typeface="+mn-ea"/>
                <a:cs typeface="+mn-cs"/>
              </a:rPr>
              <a:t>3</a:t>
            </a:r>
          </a:p>
        </p:txBody>
      </p:sp>
      <p:sp>
        <p:nvSpPr>
          <p:cNvPr id="27" name="Oval 26">
            <a:extLst>
              <a:ext uri="{FF2B5EF4-FFF2-40B4-BE49-F238E27FC236}">
                <a16:creationId xmlns:a16="http://schemas.microsoft.com/office/drawing/2014/main" id="{FA2672A6-BDE6-FEF1-FDEE-B4AC9C0A349D}"/>
              </a:ext>
            </a:extLst>
          </p:cNvPr>
          <p:cNvSpPr/>
          <p:nvPr/>
        </p:nvSpPr>
        <p:spPr>
          <a:xfrm>
            <a:off x="409537" y="5114961"/>
            <a:ext cx="808649" cy="808649"/>
          </a:xfrm>
          <a:prstGeom prst="ellipse">
            <a:avLst/>
          </a:prstGeom>
          <a:solidFill>
            <a:srgbClr val="FFFFFF"/>
          </a:solidFill>
          <a:ln w="38100" cap="flat" cmpd="sng" algn="ctr">
            <a:solidFill>
              <a:srgbClr val="20A472"/>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20A472"/>
                </a:solidFill>
                <a:effectLst/>
                <a:uLnTx/>
                <a:uFillTx/>
                <a:latin typeface="Avenir Next LT Pro Light"/>
                <a:ea typeface="+mn-ea"/>
                <a:cs typeface="+mn-cs"/>
              </a:rPr>
              <a:t>4</a:t>
            </a:r>
          </a:p>
        </p:txBody>
      </p:sp>
      <p:sp>
        <p:nvSpPr>
          <p:cNvPr id="28" name="Oval 27">
            <a:extLst>
              <a:ext uri="{FF2B5EF4-FFF2-40B4-BE49-F238E27FC236}">
                <a16:creationId xmlns:a16="http://schemas.microsoft.com/office/drawing/2014/main" id="{41100D00-23E0-CDEE-16E0-AD7E2C63E95A}"/>
              </a:ext>
            </a:extLst>
          </p:cNvPr>
          <p:cNvSpPr/>
          <p:nvPr/>
        </p:nvSpPr>
        <p:spPr>
          <a:xfrm>
            <a:off x="409537" y="1724271"/>
            <a:ext cx="808649" cy="808649"/>
          </a:xfrm>
          <a:prstGeom prst="ellipse">
            <a:avLst/>
          </a:prstGeom>
          <a:solidFill>
            <a:srgbClr val="00B0F0">
              <a:lumMod val="40000"/>
              <a:lumOff val="60000"/>
            </a:srgbClr>
          </a:solidFill>
          <a:ln w="38100" cap="flat" cmpd="sng" algn="ctr">
            <a:solidFill>
              <a:srgbClr val="B13DC8"/>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B13DC8"/>
                </a:solidFill>
                <a:effectLst/>
                <a:uLnTx/>
                <a:uFillTx/>
                <a:latin typeface="Avenir Next LT Pro Light"/>
                <a:ea typeface="+mn-ea"/>
                <a:cs typeface="+mn-cs"/>
              </a:rPr>
              <a:t>1</a:t>
            </a:r>
          </a:p>
        </p:txBody>
      </p:sp>
      <p:sp>
        <p:nvSpPr>
          <p:cNvPr id="29" name="Freeform: Shape 28" descr="timeline ">
            <a:extLst>
              <a:ext uri="{FF2B5EF4-FFF2-40B4-BE49-F238E27FC236}">
                <a16:creationId xmlns:a16="http://schemas.microsoft.com/office/drawing/2014/main" id="{071FEBC4-8E60-52CC-D4EB-1C05A6F020E7}"/>
              </a:ext>
            </a:extLst>
          </p:cNvPr>
          <p:cNvSpPr/>
          <p:nvPr/>
        </p:nvSpPr>
        <p:spPr>
          <a:xfrm rot="16200000" flipV="1">
            <a:off x="-1456639" y="3241639"/>
            <a:ext cx="4565215" cy="1170522"/>
          </a:xfrm>
          <a:custGeom>
            <a:avLst/>
            <a:gdLst>
              <a:gd name="connsiteX0" fmla="*/ 1450750 w 5658193"/>
              <a:gd name="connsiteY0" fmla="*/ 725607 h 1450763"/>
              <a:gd name="connsiteX1" fmla="*/ 1449830 w 5658193"/>
              <a:gd name="connsiteY1" fmla="*/ 725607 h 1450763"/>
              <a:gd name="connsiteX2" fmla="*/ 1449806 w 5658193"/>
              <a:gd name="connsiteY2" fmla="*/ 725382 h 1450763"/>
              <a:gd name="connsiteX3" fmla="*/ 1449830 w 5658193"/>
              <a:gd name="connsiteY3" fmla="*/ 725157 h 1450763"/>
              <a:gd name="connsiteX4" fmla="*/ 1402870 w 5658193"/>
              <a:gd name="connsiteY4" fmla="*/ 725157 h 1450763"/>
              <a:gd name="connsiteX5" fmla="*/ 1389130 w 5658193"/>
              <a:gd name="connsiteY5" fmla="*/ 588840 h 1450763"/>
              <a:gd name="connsiteX6" fmla="*/ 725382 w 5658193"/>
              <a:gd name="connsiteY6" fmla="*/ 47869 h 1450763"/>
              <a:gd name="connsiteX7" fmla="*/ 47868 w 5658193"/>
              <a:gd name="connsiteY7" fmla="*/ 725382 h 1450763"/>
              <a:gd name="connsiteX8" fmla="*/ 47890 w 5658193"/>
              <a:gd name="connsiteY8" fmla="*/ 725607 h 1450763"/>
              <a:gd name="connsiteX9" fmla="*/ 10 w 5658193"/>
              <a:gd name="connsiteY9" fmla="*/ 725607 h 1450763"/>
              <a:gd name="connsiteX10" fmla="*/ 0 w 5658193"/>
              <a:gd name="connsiteY10" fmla="*/ 725382 h 1450763"/>
              <a:gd name="connsiteX11" fmla="*/ 725382 w 5658193"/>
              <a:gd name="connsiteY11" fmla="*/ 1 h 1450763"/>
              <a:gd name="connsiteX12" fmla="*/ 1450762 w 5658193"/>
              <a:gd name="connsiteY12" fmla="*/ 725382 h 1450763"/>
              <a:gd name="connsiteX13" fmla="*/ 4932812 w 5658193"/>
              <a:gd name="connsiteY13" fmla="*/ 1450762 h 1450763"/>
              <a:gd name="connsiteX14" fmla="*/ 4207431 w 5658193"/>
              <a:gd name="connsiteY14" fmla="*/ 725381 h 1450763"/>
              <a:gd name="connsiteX15" fmla="*/ 4207442 w 5658193"/>
              <a:gd name="connsiteY15" fmla="*/ 725156 h 1450763"/>
              <a:gd name="connsiteX16" fmla="*/ 4208363 w 5658193"/>
              <a:gd name="connsiteY16" fmla="*/ 725156 h 1450763"/>
              <a:gd name="connsiteX17" fmla="*/ 4208386 w 5658193"/>
              <a:gd name="connsiteY17" fmla="*/ 725381 h 1450763"/>
              <a:gd name="connsiteX18" fmla="*/ 4208363 w 5658193"/>
              <a:gd name="connsiteY18" fmla="*/ 725606 h 1450763"/>
              <a:gd name="connsiteX19" fmla="*/ 4255322 w 5658193"/>
              <a:gd name="connsiteY19" fmla="*/ 725606 h 1450763"/>
              <a:gd name="connsiteX20" fmla="*/ 4269064 w 5658193"/>
              <a:gd name="connsiteY20" fmla="*/ 861924 h 1450763"/>
              <a:gd name="connsiteX21" fmla="*/ 4932812 w 5658193"/>
              <a:gd name="connsiteY21" fmla="*/ 1402894 h 1450763"/>
              <a:gd name="connsiteX22" fmla="*/ 5610325 w 5658193"/>
              <a:gd name="connsiteY22" fmla="*/ 725381 h 1450763"/>
              <a:gd name="connsiteX23" fmla="*/ 5610302 w 5658193"/>
              <a:gd name="connsiteY23" fmla="*/ 725156 h 1450763"/>
              <a:gd name="connsiteX24" fmla="*/ 5658182 w 5658193"/>
              <a:gd name="connsiteY24" fmla="*/ 725156 h 1450763"/>
              <a:gd name="connsiteX25" fmla="*/ 5658193 w 5658193"/>
              <a:gd name="connsiteY25" fmla="*/ 725381 h 1450763"/>
              <a:gd name="connsiteX26" fmla="*/ 4932812 w 5658193"/>
              <a:gd name="connsiteY26" fmla="*/ 1450762 h 1450763"/>
              <a:gd name="connsiteX27" fmla="*/ 2127320 w 5658193"/>
              <a:gd name="connsiteY27" fmla="*/ 1450763 h 1450763"/>
              <a:gd name="connsiteX28" fmla="*/ 1401938 w 5658193"/>
              <a:gd name="connsiteY28" fmla="*/ 725382 h 1450763"/>
              <a:gd name="connsiteX29" fmla="*/ 1401950 w 5658193"/>
              <a:gd name="connsiteY29" fmla="*/ 725157 h 1450763"/>
              <a:gd name="connsiteX30" fmla="*/ 1402870 w 5658193"/>
              <a:gd name="connsiteY30" fmla="*/ 725157 h 1450763"/>
              <a:gd name="connsiteX31" fmla="*/ 1402894 w 5658193"/>
              <a:gd name="connsiteY31" fmla="*/ 725382 h 1450763"/>
              <a:gd name="connsiteX32" fmla="*/ 1402870 w 5658193"/>
              <a:gd name="connsiteY32" fmla="*/ 725607 h 1450763"/>
              <a:gd name="connsiteX33" fmla="*/ 1449830 w 5658193"/>
              <a:gd name="connsiteY33" fmla="*/ 725607 h 1450763"/>
              <a:gd name="connsiteX34" fmla="*/ 1463572 w 5658193"/>
              <a:gd name="connsiteY34" fmla="*/ 861925 h 1450763"/>
              <a:gd name="connsiteX35" fmla="*/ 2127320 w 5658193"/>
              <a:gd name="connsiteY35" fmla="*/ 1402895 h 1450763"/>
              <a:gd name="connsiteX36" fmla="*/ 2804833 w 5658193"/>
              <a:gd name="connsiteY36" fmla="*/ 725382 h 1450763"/>
              <a:gd name="connsiteX37" fmla="*/ 2804810 w 5658193"/>
              <a:gd name="connsiteY37" fmla="*/ 725157 h 1450763"/>
              <a:gd name="connsiteX38" fmla="*/ 2805515 w 5658193"/>
              <a:gd name="connsiteY38" fmla="*/ 725157 h 1450763"/>
              <a:gd name="connsiteX39" fmla="*/ 2820229 w 5658193"/>
              <a:gd name="connsiteY39" fmla="*/ 579192 h 1450763"/>
              <a:gd name="connsiteX40" fmla="*/ 3530873 w 5658193"/>
              <a:gd name="connsiteY40" fmla="*/ 0 h 1450763"/>
              <a:gd name="connsiteX41" fmla="*/ 4256254 w 5658193"/>
              <a:gd name="connsiteY41" fmla="*/ 725381 h 1450763"/>
              <a:gd name="connsiteX42" fmla="*/ 4256243 w 5658193"/>
              <a:gd name="connsiteY42" fmla="*/ 725606 h 1450763"/>
              <a:gd name="connsiteX43" fmla="*/ 4255322 w 5658193"/>
              <a:gd name="connsiteY43" fmla="*/ 725606 h 1450763"/>
              <a:gd name="connsiteX44" fmla="*/ 4255299 w 5658193"/>
              <a:gd name="connsiteY44" fmla="*/ 725381 h 1450763"/>
              <a:gd name="connsiteX45" fmla="*/ 4255322 w 5658193"/>
              <a:gd name="connsiteY45" fmla="*/ 725156 h 1450763"/>
              <a:gd name="connsiteX46" fmla="*/ 4208363 w 5658193"/>
              <a:gd name="connsiteY46" fmla="*/ 725156 h 1450763"/>
              <a:gd name="connsiteX47" fmla="*/ 4194621 w 5658193"/>
              <a:gd name="connsiteY47" fmla="*/ 588839 h 1450763"/>
              <a:gd name="connsiteX48" fmla="*/ 3530873 w 5658193"/>
              <a:gd name="connsiteY48" fmla="*/ 47868 h 1450763"/>
              <a:gd name="connsiteX49" fmla="*/ 2853360 w 5658193"/>
              <a:gd name="connsiteY49" fmla="*/ 725381 h 1450763"/>
              <a:gd name="connsiteX50" fmla="*/ 2853383 w 5658193"/>
              <a:gd name="connsiteY50" fmla="*/ 725606 h 1450763"/>
              <a:gd name="connsiteX51" fmla="*/ 2852678 w 5658193"/>
              <a:gd name="connsiteY51" fmla="*/ 725606 h 1450763"/>
              <a:gd name="connsiteX52" fmla="*/ 2837964 w 5658193"/>
              <a:gd name="connsiteY52" fmla="*/ 871572 h 1450763"/>
              <a:gd name="connsiteX53" fmla="*/ 2127320 w 5658193"/>
              <a:gd name="connsiteY53" fmla="*/ 1450763 h 1450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5658193" h="1450763">
                <a:moveTo>
                  <a:pt x="1450750" y="725607"/>
                </a:moveTo>
                <a:lnTo>
                  <a:pt x="1449830" y="725607"/>
                </a:lnTo>
                <a:lnTo>
                  <a:pt x="1449806" y="725382"/>
                </a:lnTo>
                <a:lnTo>
                  <a:pt x="1449830" y="725157"/>
                </a:lnTo>
                <a:lnTo>
                  <a:pt x="1402870" y="725157"/>
                </a:lnTo>
                <a:lnTo>
                  <a:pt x="1389130" y="588840"/>
                </a:lnTo>
                <a:cubicBezTo>
                  <a:pt x="1325954" y="280108"/>
                  <a:pt x="1052790" y="47869"/>
                  <a:pt x="725382" y="47869"/>
                </a:cubicBezTo>
                <a:cubicBezTo>
                  <a:pt x="351202" y="47869"/>
                  <a:pt x="47868" y="351202"/>
                  <a:pt x="47868" y="725382"/>
                </a:cubicBezTo>
                <a:lnTo>
                  <a:pt x="47890" y="725607"/>
                </a:lnTo>
                <a:lnTo>
                  <a:pt x="10" y="725607"/>
                </a:lnTo>
                <a:lnTo>
                  <a:pt x="0" y="725382"/>
                </a:lnTo>
                <a:cubicBezTo>
                  <a:pt x="0" y="324765"/>
                  <a:pt x="324764" y="1"/>
                  <a:pt x="725382" y="1"/>
                </a:cubicBezTo>
                <a:cubicBezTo>
                  <a:pt x="1125998" y="1"/>
                  <a:pt x="1450762" y="324765"/>
                  <a:pt x="1450762" y="725382"/>
                </a:cubicBezTo>
                <a:close/>
                <a:moveTo>
                  <a:pt x="4932812" y="1450762"/>
                </a:moveTo>
                <a:cubicBezTo>
                  <a:pt x="4532195" y="1450762"/>
                  <a:pt x="4207431" y="1125998"/>
                  <a:pt x="4207431" y="725381"/>
                </a:cubicBezTo>
                <a:lnTo>
                  <a:pt x="4207442" y="725156"/>
                </a:lnTo>
                <a:lnTo>
                  <a:pt x="4208363" y="725156"/>
                </a:lnTo>
                <a:lnTo>
                  <a:pt x="4208386" y="725381"/>
                </a:lnTo>
                <a:lnTo>
                  <a:pt x="4208363" y="725606"/>
                </a:lnTo>
                <a:lnTo>
                  <a:pt x="4255322" y="725606"/>
                </a:lnTo>
                <a:lnTo>
                  <a:pt x="4269064" y="861924"/>
                </a:lnTo>
                <a:cubicBezTo>
                  <a:pt x="4332239" y="1170655"/>
                  <a:pt x="4605404" y="1402894"/>
                  <a:pt x="4932812" y="1402894"/>
                </a:cubicBezTo>
                <a:cubicBezTo>
                  <a:pt x="5306992" y="1402894"/>
                  <a:pt x="5610325" y="1099561"/>
                  <a:pt x="5610325" y="725381"/>
                </a:cubicBezTo>
                <a:lnTo>
                  <a:pt x="5610302" y="725156"/>
                </a:lnTo>
                <a:lnTo>
                  <a:pt x="5658182" y="725156"/>
                </a:lnTo>
                <a:lnTo>
                  <a:pt x="5658193" y="725381"/>
                </a:lnTo>
                <a:cubicBezTo>
                  <a:pt x="5658193" y="1125998"/>
                  <a:pt x="5333429" y="1450762"/>
                  <a:pt x="4932812" y="1450762"/>
                </a:cubicBezTo>
                <a:close/>
                <a:moveTo>
                  <a:pt x="2127320" y="1450763"/>
                </a:moveTo>
                <a:cubicBezTo>
                  <a:pt x="1726703" y="1450763"/>
                  <a:pt x="1401938" y="1125999"/>
                  <a:pt x="1401938" y="725382"/>
                </a:cubicBezTo>
                <a:lnTo>
                  <a:pt x="1401950" y="725157"/>
                </a:lnTo>
                <a:lnTo>
                  <a:pt x="1402870" y="725157"/>
                </a:lnTo>
                <a:lnTo>
                  <a:pt x="1402894" y="725382"/>
                </a:lnTo>
                <a:lnTo>
                  <a:pt x="1402870" y="725607"/>
                </a:lnTo>
                <a:lnTo>
                  <a:pt x="1449830" y="725607"/>
                </a:lnTo>
                <a:lnTo>
                  <a:pt x="1463572" y="861925"/>
                </a:lnTo>
                <a:cubicBezTo>
                  <a:pt x="1526746" y="1170656"/>
                  <a:pt x="1799912" y="1402895"/>
                  <a:pt x="2127320" y="1402895"/>
                </a:cubicBezTo>
                <a:cubicBezTo>
                  <a:pt x="2501500" y="1402895"/>
                  <a:pt x="2804833" y="1099562"/>
                  <a:pt x="2804833" y="725382"/>
                </a:cubicBezTo>
                <a:lnTo>
                  <a:pt x="2804810" y="725157"/>
                </a:lnTo>
                <a:lnTo>
                  <a:pt x="2805515" y="725157"/>
                </a:lnTo>
                <a:lnTo>
                  <a:pt x="2820229" y="579192"/>
                </a:lnTo>
                <a:cubicBezTo>
                  <a:pt x="2887868" y="248648"/>
                  <a:pt x="3180333" y="0"/>
                  <a:pt x="3530873" y="0"/>
                </a:cubicBezTo>
                <a:cubicBezTo>
                  <a:pt x="3931490" y="0"/>
                  <a:pt x="4256254" y="324764"/>
                  <a:pt x="4256254" y="725381"/>
                </a:cubicBezTo>
                <a:lnTo>
                  <a:pt x="4256243" y="725606"/>
                </a:lnTo>
                <a:lnTo>
                  <a:pt x="4255322" y="725606"/>
                </a:lnTo>
                <a:lnTo>
                  <a:pt x="4255299" y="725381"/>
                </a:lnTo>
                <a:lnTo>
                  <a:pt x="4255322" y="725156"/>
                </a:lnTo>
                <a:lnTo>
                  <a:pt x="4208363" y="725156"/>
                </a:lnTo>
                <a:lnTo>
                  <a:pt x="4194621" y="588839"/>
                </a:lnTo>
                <a:cubicBezTo>
                  <a:pt x="4131446" y="280107"/>
                  <a:pt x="3858281" y="47868"/>
                  <a:pt x="3530873" y="47868"/>
                </a:cubicBezTo>
                <a:cubicBezTo>
                  <a:pt x="3156693" y="47868"/>
                  <a:pt x="2853360" y="351201"/>
                  <a:pt x="2853360" y="725381"/>
                </a:cubicBezTo>
                <a:lnTo>
                  <a:pt x="2853383" y="725606"/>
                </a:lnTo>
                <a:lnTo>
                  <a:pt x="2852678" y="725606"/>
                </a:lnTo>
                <a:lnTo>
                  <a:pt x="2837964" y="871572"/>
                </a:lnTo>
                <a:cubicBezTo>
                  <a:pt x="2770325" y="1202116"/>
                  <a:pt x="2477860" y="1450763"/>
                  <a:pt x="2127320" y="1450763"/>
                </a:cubicBezTo>
                <a:close/>
              </a:path>
            </a:pathLst>
          </a:custGeom>
          <a:gradFill>
            <a:gsLst>
              <a:gs pos="56000">
                <a:srgbClr val="00B0F0"/>
              </a:gs>
              <a:gs pos="36000">
                <a:srgbClr val="172DA6"/>
              </a:gs>
              <a:gs pos="15000">
                <a:srgbClr val="B13DC8"/>
              </a:gs>
              <a:gs pos="100000">
                <a:srgbClr val="20A472"/>
              </a:gs>
            </a:gsLst>
            <a:lin ang="10800000" scaled="0"/>
          </a:gradFill>
          <a:ln w="76200" cap="flat" cmpd="sng" algn="ctr">
            <a:noFill/>
            <a:prstDash val="solid"/>
            <a:miter lim="800000"/>
          </a:ln>
          <a:effectLst/>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4000" b="0" i="0" u="none" strike="noStrike" kern="0" cap="none" spc="0" normalizeH="0" baseline="0" noProof="0" dirty="0">
              <a:ln>
                <a:noFill/>
              </a:ln>
              <a:solidFill>
                <a:srgbClr val="FFFFFF"/>
              </a:solidFill>
              <a:effectLst/>
              <a:uLnTx/>
              <a:uFillTx/>
              <a:latin typeface="Avenir Next LT Pro Light"/>
              <a:ea typeface="+mn-ea"/>
              <a:cs typeface="+mn-cs"/>
            </a:endParaRPr>
          </a:p>
        </p:txBody>
      </p:sp>
      <p:sp>
        <p:nvSpPr>
          <p:cNvPr id="30" name="Oval 29" descr="timeline endpoints">
            <a:extLst>
              <a:ext uri="{FF2B5EF4-FFF2-40B4-BE49-F238E27FC236}">
                <a16:creationId xmlns:a16="http://schemas.microsoft.com/office/drawing/2014/main" id="{6DC6167F-E8F4-C156-DC56-761A8E2AEA2E}"/>
              </a:ext>
            </a:extLst>
          </p:cNvPr>
          <p:cNvSpPr/>
          <p:nvPr/>
        </p:nvSpPr>
        <p:spPr>
          <a:xfrm>
            <a:off x="745262" y="1496310"/>
            <a:ext cx="137199" cy="137199"/>
          </a:xfrm>
          <a:prstGeom prst="ellipse">
            <a:avLst/>
          </a:prstGeom>
          <a:solidFill>
            <a:srgbClr val="B13DC8"/>
          </a:solidFill>
          <a:ln w="381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venir Next LT Pro Light"/>
              <a:ea typeface="+mn-ea"/>
              <a:cs typeface="+mn-cs"/>
            </a:endParaRPr>
          </a:p>
        </p:txBody>
      </p:sp>
      <p:sp>
        <p:nvSpPr>
          <p:cNvPr id="31" name="Oval 30" descr="timeline endpoints">
            <a:extLst>
              <a:ext uri="{FF2B5EF4-FFF2-40B4-BE49-F238E27FC236}">
                <a16:creationId xmlns:a16="http://schemas.microsoft.com/office/drawing/2014/main" id="{6E129F01-DEA6-ECED-28A3-A1D3AA05F550}"/>
              </a:ext>
            </a:extLst>
          </p:cNvPr>
          <p:cNvSpPr/>
          <p:nvPr/>
        </p:nvSpPr>
        <p:spPr>
          <a:xfrm>
            <a:off x="745262" y="6031711"/>
            <a:ext cx="137199" cy="137199"/>
          </a:xfrm>
          <a:prstGeom prst="ellipse">
            <a:avLst/>
          </a:prstGeom>
          <a:solidFill>
            <a:srgbClr val="20A472"/>
          </a:solidFill>
          <a:ln w="381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8439BD">
                  <a:lumMod val="75000"/>
                </a:srgbClr>
              </a:solidFill>
              <a:effectLst/>
              <a:uLnTx/>
              <a:uFillTx/>
              <a:latin typeface="Avenir Next LT Pro Light"/>
              <a:ea typeface="+mn-ea"/>
              <a:cs typeface="+mn-cs"/>
            </a:endParaRPr>
          </a:p>
        </p:txBody>
      </p:sp>
    </p:spTree>
    <p:extLst>
      <p:ext uri="{BB962C8B-B14F-4D97-AF65-F5344CB8AC3E}">
        <p14:creationId xmlns:p14="http://schemas.microsoft.com/office/powerpoint/2010/main" val="17126001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AC6DC-8FE8-0340-F80B-CF56A8C933D7}"/>
              </a:ext>
            </a:extLst>
          </p:cNvPr>
          <p:cNvSpPr>
            <a:spLocks noGrp="1"/>
          </p:cNvSpPr>
          <p:nvPr>
            <p:ph type="title"/>
          </p:nvPr>
        </p:nvSpPr>
        <p:spPr>
          <a:xfrm>
            <a:off x="1915784" y="365125"/>
            <a:ext cx="9438016" cy="1325563"/>
          </a:xfrm>
        </p:spPr>
        <p:txBody>
          <a:bodyPr/>
          <a:lstStyle/>
          <a:p>
            <a:r>
              <a:rPr lang="en-CA" b="1" dirty="0"/>
              <a:t>Challenge 2</a:t>
            </a:r>
            <a:endParaRPr lang="en-US" b="1" dirty="0"/>
          </a:p>
        </p:txBody>
      </p:sp>
      <p:sp>
        <p:nvSpPr>
          <p:cNvPr id="3" name="Content Placeholder 2">
            <a:extLst>
              <a:ext uri="{FF2B5EF4-FFF2-40B4-BE49-F238E27FC236}">
                <a16:creationId xmlns:a16="http://schemas.microsoft.com/office/drawing/2014/main" id="{2BB1B1FF-7239-A5FE-F007-CB0B6D6B01E8}"/>
              </a:ext>
            </a:extLst>
          </p:cNvPr>
          <p:cNvSpPr>
            <a:spLocks noGrp="1"/>
          </p:cNvSpPr>
          <p:nvPr>
            <p:ph idx="1"/>
          </p:nvPr>
        </p:nvSpPr>
        <p:spPr>
          <a:xfrm>
            <a:off x="1915784" y="1825625"/>
            <a:ext cx="9438015" cy="4351338"/>
          </a:xfrm>
        </p:spPr>
        <p:txBody>
          <a:bodyPr/>
          <a:lstStyle/>
          <a:p>
            <a:pPr marL="0" indent="0">
              <a:buNone/>
            </a:pPr>
            <a:r>
              <a:rPr lang="en-CA" dirty="0"/>
              <a:t>Try clicking the play button again. </a:t>
            </a:r>
          </a:p>
          <a:p>
            <a:pPr marL="0" indent="0">
              <a:buNone/>
            </a:pPr>
            <a:endParaRPr lang="en-CA" dirty="0"/>
          </a:p>
          <a:p>
            <a:pPr marL="0" indent="0">
              <a:buNone/>
            </a:pPr>
            <a:r>
              <a:rPr lang="en-CA" dirty="0"/>
              <a:t>What happens here? Can you explain why?</a:t>
            </a:r>
            <a:endParaRPr lang="en-US" dirty="0"/>
          </a:p>
        </p:txBody>
      </p:sp>
      <p:sp>
        <p:nvSpPr>
          <p:cNvPr id="25" name="Oval 24">
            <a:extLst>
              <a:ext uri="{FF2B5EF4-FFF2-40B4-BE49-F238E27FC236}">
                <a16:creationId xmlns:a16="http://schemas.microsoft.com/office/drawing/2014/main" id="{8C3FCEB2-0B00-482E-B454-1649A56595AE}"/>
              </a:ext>
            </a:extLst>
          </p:cNvPr>
          <p:cNvSpPr/>
          <p:nvPr/>
        </p:nvSpPr>
        <p:spPr>
          <a:xfrm>
            <a:off x="409537" y="2854501"/>
            <a:ext cx="808649" cy="808649"/>
          </a:xfrm>
          <a:prstGeom prst="ellipse">
            <a:avLst/>
          </a:prstGeom>
          <a:solidFill>
            <a:srgbClr val="FFFFFF"/>
          </a:solidFill>
          <a:ln w="38100" cap="flat" cmpd="sng" algn="ctr">
            <a:solidFill>
              <a:srgbClr val="172DA6"/>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172DA6"/>
                </a:solidFill>
                <a:effectLst/>
                <a:uLnTx/>
                <a:uFillTx/>
                <a:latin typeface="Avenir Next LT Pro Light"/>
                <a:ea typeface="+mn-ea"/>
                <a:cs typeface="+mn-cs"/>
              </a:rPr>
              <a:t>2</a:t>
            </a:r>
          </a:p>
        </p:txBody>
      </p:sp>
      <p:sp>
        <p:nvSpPr>
          <p:cNvPr id="26" name="Oval 25">
            <a:extLst>
              <a:ext uri="{FF2B5EF4-FFF2-40B4-BE49-F238E27FC236}">
                <a16:creationId xmlns:a16="http://schemas.microsoft.com/office/drawing/2014/main" id="{038B6F3B-0677-3531-A867-32B15B041C46}"/>
              </a:ext>
            </a:extLst>
          </p:cNvPr>
          <p:cNvSpPr/>
          <p:nvPr/>
        </p:nvSpPr>
        <p:spPr>
          <a:xfrm>
            <a:off x="409537" y="3984731"/>
            <a:ext cx="808649" cy="808649"/>
          </a:xfrm>
          <a:prstGeom prst="ellipse">
            <a:avLst/>
          </a:prstGeom>
          <a:solidFill>
            <a:srgbClr val="FFFFFF"/>
          </a:solidFill>
          <a:ln w="38100" cap="flat" cmpd="sng" algn="ctr">
            <a:solidFill>
              <a:srgbClr val="00B0F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00B0F0"/>
                </a:solidFill>
                <a:effectLst/>
                <a:uLnTx/>
                <a:uFillTx/>
                <a:latin typeface="Avenir Next LT Pro Light"/>
                <a:ea typeface="+mn-ea"/>
                <a:cs typeface="+mn-cs"/>
              </a:rPr>
              <a:t>3</a:t>
            </a:r>
          </a:p>
        </p:txBody>
      </p:sp>
      <p:sp>
        <p:nvSpPr>
          <p:cNvPr id="27" name="Oval 26">
            <a:extLst>
              <a:ext uri="{FF2B5EF4-FFF2-40B4-BE49-F238E27FC236}">
                <a16:creationId xmlns:a16="http://schemas.microsoft.com/office/drawing/2014/main" id="{FA2672A6-BDE6-FEF1-FDEE-B4AC9C0A349D}"/>
              </a:ext>
            </a:extLst>
          </p:cNvPr>
          <p:cNvSpPr/>
          <p:nvPr/>
        </p:nvSpPr>
        <p:spPr>
          <a:xfrm>
            <a:off x="409537" y="5114961"/>
            <a:ext cx="808649" cy="808649"/>
          </a:xfrm>
          <a:prstGeom prst="ellipse">
            <a:avLst/>
          </a:prstGeom>
          <a:solidFill>
            <a:srgbClr val="FFFFFF"/>
          </a:solidFill>
          <a:ln w="38100" cap="flat" cmpd="sng" algn="ctr">
            <a:solidFill>
              <a:srgbClr val="20A472"/>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20A472"/>
                </a:solidFill>
                <a:effectLst/>
                <a:uLnTx/>
                <a:uFillTx/>
                <a:latin typeface="Avenir Next LT Pro Light"/>
                <a:ea typeface="+mn-ea"/>
                <a:cs typeface="+mn-cs"/>
              </a:rPr>
              <a:t>4</a:t>
            </a:r>
          </a:p>
        </p:txBody>
      </p:sp>
      <p:sp>
        <p:nvSpPr>
          <p:cNvPr id="28" name="Oval 27">
            <a:extLst>
              <a:ext uri="{FF2B5EF4-FFF2-40B4-BE49-F238E27FC236}">
                <a16:creationId xmlns:a16="http://schemas.microsoft.com/office/drawing/2014/main" id="{41100D00-23E0-CDEE-16E0-AD7E2C63E95A}"/>
              </a:ext>
            </a:extLst>
          </p:cNvPr>
          <p:cNvSpPr/>
          <p:nvPr/>
        </p:nvSpPr>
        <p:spPr>
          <a:xfrm>
            <a:off x="409537" y="1724271"/>
            <a:ext cx="808649" cy="808649"/>
          </a:xfrm>
          <a:prstGeom prst="ellipse">
            <a:avLst/>
          </a:prstGeom>
          <a:solidFill>
            <a:srgbClr val="00B0F0">
              <a:lumMod val="40000"/>
              <a:lumOff val="60000"/>
            </a:srgbClr>
          </a:solidFill>
          <a:ln w="38100" cap="flat" cmpd="sng" algn="ctr">
            <a:solidFill>
              <a:srgbClr val="B13DC8"/>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B13DC8"/>
                </a:solidFill>
                <a:effectLst/>
                <a:uLnTx/>
                <a:uFillTx/>
                <a:latin typeface="Avenir Next LT Pro Light"/>
                <a:ea typeface="+mn-ea"/>
                <a:cs typeface="+mn-cs"/>
              </a:rPr>
              <a:t>1</a:t>
            </a:r>
          </a:p>
        </p:txBody>
      </p:sp>
      <p:sp>
        <p:nvSpPr>
          <p:cNvPr id="29" name="Freeform: Shape 28" descr="timeline ">
            <a:extLst>
              <a:ext uri="{FF2B5EF4-FFF2-40B4-BE49-F238E27FC236}">
                <a16:creationId xmlns:a16="http://schemas.microsoft.com/office/drawing/2014/main" id="{071FEBC4-8E60-52CC-D4EB-1C05A6F020E7}"/>
              </a:ext>
            </a:extLst>
          </p:cNvPr>
          <p:cNvSpPr/>
          <p:nvPr/>
        </p:nvSpPr>
        <p:spPr>
          <a:xfrm rot="16200000" flipV="1">
            <a:off x="-1456639" y="3241639"/>
            <a:ext cx="4565215" cy="1170522"/>
          </a:xfrm>
          <a:custGeom>
            <a:avLst/>
            <a:gdLst>
              <a:gd name="connsiteX0" fmla="*/ 1450750 w 5658193"/>
              <a:gd name="connsiteY0" fmla="*/ 725607 h 1450763"/>
              <a:gd name="connsiteX1" fmla="*/ 1449830 w 5658193"/>
              <a:gd name="connsiteY1" fmla="*/ 725607 h 1450763"/>
              <a:gd name="connsiteX2" fmla="*/ 1449806 w 5658193"/>
              <a:gd name="connsiteY2" fmla="*/ 725382 h 1450763"/>
              <a:gd name="connsiteX3" fmla="*/ 1449830 w 5658193"/>
              <a:gd name="connsiteY3" fmla="*/ 725157 h 1450763"/>
              <a:gd name="connsiteX4" fmla="*/ 1402870 w 5658193"/>
              <a:gd name="connsiteY4" fmla="*/ 725157 h 1450763"/>
              <a:gd name="connsiteX5" fmla="*/ 1389130 w 5658193"/>
              <a:gd name="connsiteY5" fmla="*/ 588840 h 1450763"/>
              <a:gd name="connsiteX6" fmla="*/ 725382 w 5658193"/>
              <a:gd name="connsiteY6" fmla="*/ 47869 h 1450763"/>
              <a:gd name="connsiteX7" fmla="*/ 47868 w 5658193"/>
              <a:gd name="connsiteY7" fmla="*/ 725382 h 1450763"/>
              <a:gd name="connsiteX8" fmla="*/ 47890 w 5658193"/>
              <a:gd name="connsiteY8" fmla="*/ 725607 h 1450763"/>
              <a:gd name="connsiteX9" fmla="*/ 10 w 5658193"/>
              <a:gd name="connsiteY9" fmla="*/ 725607 h 1450763"/>
              <a:gd name="connsiteX10" fmla="*/ 0 w 5658193"/>
              <a:gd name="connsiteY10" fmla="*/ 725382 h 1450763"/>
              <a:gd name="connsiteX11" fmla="*/ 725382 w 5658193"/>
              <a:gd name="connsiteY11" fmla="*/ 1 h 1450763"/>
              <a:gd name="connsiteX12" fmla="*/ 1450762 w 5658193"/>
              <a:gd name="connsiteY12" fmla="*/ 725382 h 1450763"/>
              <a:gd name="connsiteX13" fmla="*/ 4932812 w 5658193"/>
              <a:gd name="connsiteY13" fmla="*/ 1450762 h 1450763"/>
              <a:gd name="connsiteX14" fmla="*/ 4207431 w 5658193"/>
              <a:gd name="connsiteY14" fmla="*/ 725381 h 1450763"/>
              <a:gd name="connsiteX15" fmla="*/ 4207442 w 5658193"/>
              <a:gd name="connsiteY15" fmla="*/ 725156 h 1450763"/>
              <a:gd name="connsiteX16" fmla="*/ 4208363 w 5658193"/>
              <a:gd name="connsiteY16" fmla="*/ 725156 h 1450763"/>
              <a:gd name="connsiteX17" fmla="*/ 4208386 w 5658193"/>
              <a:gd name="connsiteY17" fmla="*/ 725381 h 1450763"/>
              <a:gd name="connsiteX18" fmla="*/ 4208363 w 5658193"/>
              <a:gd name="connsiteY18" fmla="*/ 725606 h 1450763"/>
              <a:gd name="connsiteX19" fmla="*/ 4255322 w 5658193"/>
              <a:gd name="connsiteY19" fmla="*/ 725606 h 1450763"/>
              <a:gd name="connsiteX20" fmla="*/ 4269064 w 5658193"/>
              <a:gd name="connsiteY20" fmla="*/ 861924 h 1450763"/>
              <a:gd name="connsiteX21" fmla="*/ 4932812 w 5658193"/>
              <a:gd name="connsiteY21" fmla="*/ 1402894 h 1450763"/>
              <a:gd name="connsiteX22" fmla="*/ 5610325 w 5658193"/>
              <a:gd name="connsiteY22" fmla="*/ 725381 h 1450763"/>
              <a:gd name="connsiteX23" fmla="*/ 5610302 w 5658193"/>
              <a:gd name="connsiteY23" fmla="*/ 725156 h 1450763"/>
              <a:gd name="connsiteX24" fmla="*/ 5658182 w 5658193"/>
              <a:gd name="connsiteY24" fmla="*/ 725156 h 1450763"/>
              <a:gd name="connsiteX25" fmla="*/ 5658193 w 5658193"/>
              <a:gd name="connsiteY25" fmla="*/ 725381 h 1450763"/>
              <a:gd name="connsiteX26" fmla="*/ 4932812 w 5658193"/>
              <a:gd name="connsiteY26" fmla="*/ 1450762 h 1450763"/>
              <a:gd name="connsiteX27" fmla="*/ 2127320 w 5658193"/>
              <a:gd name="connsiteY27" fmla="*/ 1450763 h 1450763"/>
              <a:gd name="connsiteX28" fmla="*/ 1401938 w 5658193"/>
              <a:gd name="connsiteY28" fmla="*/ 725382 h 1450763"/>
              <a:gd name="connsiteX29" fmla="*/ 1401950 w 5658193"/>
              <a:gd name="connsiteY29" fmla="*/ 725157 h 1450763"/>
              <a:gd name="connsiteX30" fmla="*/ 1402870 w 5658193"/>
              <a:gd name="connsiteY30" fmla="*/ 725157 h 1450763"/>
              <a:gd name="connsiteX31" fmla="*/ 1402894 w 5658193"/>
              <a:gd name="connsiteY31" fmla="*/ 725382 h 1450763"/>
              <a:gd name="connsiteX32" fmla="*/ 1402870 w 5658193"/>
              <a:gd name="connsiteY32" fmla="*/ 725607 h 1450763"/>
              <a:gd name="connsiteX33" fmla="*/ 1449830 w 5658193"/>
              <a:gd name="connsiteY33" fmla="*/ 725607 h 1450763"/>
              <a:gd name="connsiteX34" fmla="*/ 1463572 w 5658193"/>
              <a:gd name="connsiteY34" fmla="*/ 861925 h 1450763"/>
              <a:gd name="connsiteX35" fmla="*/ 2127320 w 5658193"/>
              <a:gd name="connsiteY35" fmla="*/ 1402895 h 1450763"/>
              <a:gd name="connsiteX36" fmla="*/ 2804833 w 5658193"/>
              <a:gd name="connsiteY36" fmla="*/ 725382 h 1450763"/>
              <a:gd name="connsiteX37" fmla="*/ 2804810 w 5658193"/>
              <a:gd name="connsiteY37" fmla="*/ 725157 h 1450763"/>
              <a:gd name="connsiteX38" fmla="*/ 2805515 w 5658193"/>
              <a:gd name="connsiteY38" fmla="*/ 725157 h 1450763"/>
              <a:gd name="connsiteX39" fmla="*/ 2820229 w 5658193"/>
              <a:gd name="connsiteY39" fmla="*/ 579192 h 1450763"/>
              <a:gd name="connsiteX40" fmla="*/ 3530873 w 5658193"/>
              <a:gd name="connsiteY40" fmla="*/ 0 h 1450763"/>
              <a:gd name="connsiteX41" fmla="*/ 4256254 w 5658193"/>
              <a:gd name="connsiteY41" fmla="*/ 725381 h 1450763"/>
              <a:gd name="connsiteX42" fmla="*/ 4256243 w 5658193"/>
              <a:gd name="connsiteY42" fmla="*/ 725606 h 1450763"/>
              <a:gd name="connsiteX43" fmla="*/ 4255322 w 5658193"/>
              <a:gd name="connsiteY43" fmla="*/ 725606 h 1450763"/>
              <a:gd name="connsiteX44" fmla="*/ 4255299 w 5658193"/>
              <a:gd name="connsiteY44" fmla="*/ 725381 h 1450763"/>
              <a:gd name="connsiteX45" fmla="*/ 4255322 w 5658193"/>
              <a:gd name="connsiteY45" fmla="*/ 725156 h 1450763"/>
              <a:gd name="connsiteX46" fmla="*/ 4208363 w 5658193"/>
              <a:gd name="connsiteY46" fmla="*/ 725156 h 1450763"/>
              <a:gd name="connsiteX47" fmla="*/ 4194621 w 5658193"/>
              <a:gd name="connsiteY47" fmla="*/ 588839 h 1450763"/>
              <a:gd name="connsiteX48" fmla="*/ 3530873 w 5658193"/>
              <a:gd name="connsiteY48" fmla="*/ 47868 h 1450763"/>
              <a:gd name="connsiteX49" fmla="*/ 2853360 w 5658193"/>
              <a:gd name="connsiteY49" fmla="*/ 725381 h 1450763"/>
              <a:gd name="connsiteX50" fmla="*/ 2853383 w 5658193"/>
              <a:gd name="connsiteY50" fmla="*/ 725606 h 1450763"/>
              <a:gd name="connsiteX51" fmla="*/ 2852678 w 5658193"/>
              <a:gd name="connsiteY51" fmla="*/ 725606 h 1450763"/>
              <a:gd name="connsiteX52" fmla="*/ 2837964 w 5658193"/>
              <a:gd name="connsiteY52" fmla="*/ 871572 h 1450763"/>
              <a:gd name="connsiteX53" fmla="*/ 2127320 w 5658193"/>
              <a:gd name="connsiteY53" fmla="*/ 1450763 h 1450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5658193" h="1450763">
                <a:moveTo>
                  <a:pt x="1450750" y="725607"/>
                </a:moveTo>
                <a:lnTo>
                  <a:pt x="1449830" y="725607"/>
                </a:lnTo>
                <a:lnTo>
                  <a:pt x="1449806" y="725382"/>
                </a:lnTo>
                <a:lnTo>
                  <a:pt x="1449830" y="725157"/>
                </a:lnTo>
                <a:lnTo>
                  <a:pt x="1402870" y="725157"/>
                </a:lnTo>
                <a:lnTo>
                  <a:pt x="1389130" y="588840"/>
                </a:lnTo>
                <a:cubicBezTo>
                  <a:pt x="1325954" y="280108"/>
                  <a:pt x="1052790" y="47869"/>
                  <a:pt x="725382" y="47869"/>
                </a:cubicBezTo>
                <a:cubicBezTo>
                  <a:pt x="351202" y="47869"/>
                  <a:pt x="47868" y="351202"/>
                  <a:pt x="47868" y="725382"/>
                </a:cubicBezTo>
                <a:lnTo>
                  <a:pt x="47890" y="725607"/>
                </a:lnTo>
                <a:lnTo>
                  <a:pt x="10" y="725607"/>
                </a:lnTo>
                <a:lnTo>
                  <a:pt x="0" y="725382"/>
                </a:lnTo>
                <a:cubicBezTo>
                  <a:pt x="0" y="324765"/>
                  <a:pt x="324764" y="1"/>
                  <a:pt x="725382" y="1"/>
                </a:cubicBezTo>
                <a:cubicBezTo>
                  <a:pt x="1125998" y="1"/>
                  <a:pt x="1450762" y="324765"/>
                  <a:pt x="1450762" y="725382"/>
                </a:cubicBezTo>
                <a:close/>
                <a:moveTo>
                  <a:pt x="4932812" y="1450762"/>
                </a:moveTo>
                <a:cubicBezTo>
                  <a:pt x="4532195" y="1450762"/>
                  <a:pt x="4207431" y="1125998"/>
                  <a:pt x="4207431" y="725381"/>
                </a:cubicBezTo>
                <a:lnTo>
                  <a:pt x="4207442" y="725156"/>
                </a:lnTo>
                <a:lnTo>
                  <a:pt x="4208363" y="725156"/>
                </a:lnTo>
                <a:lnTo>
                  <a:pt x="4208386" y="725381"/>
                </a:lnTo>
                <a:lnTo>
                  <a:pt x="4208363" y="725606"/>
                </a:lnTo>
                <a:lnTo>
                  <a:pt x="4255322" y="725606"/>
                </a:lnTo>
                <a:lnTo>
                  <a:pt x="4269064" y="861924"/>
                </a:lnTo>
                <a:cubicBezTo>
                  <a:pt x="4332239" y="1170655"/>
                  <a:pt x="4605404" y="1402894"/>
                  <a:pt x="4932812" y="1402894"/>
                </a:cubicBezTo>
                <a:cubicBezTo>
                  <a:pt x="5306992" y="1402894"/>
                  <a:pt x="5610325" y="1099561"/>
                  <a:pt x="5610325" y="725381"/>
                </a:cubicBezTo>
                <a:lnTo>
                  <a:pt x="5610302" y="725156"/>
                </a:lnTo>
                <a:lnTo>
                  <a:pt x="5658182" y="725156"/>
                </a:lnTo>
                <a:lnTo>
                  <a:pt x="5658193" y="725381"/>
                </a:lnTo>
                <a:cubicBezTo>
                  <a:pt x="5658193" y="1125998"/>
                  <a:pt x="5333429" y="1450762"/>
                  <a:pt x="4932812" y="1450762"/>
                </a:cubicBezTo>
                <a:close/>
                <a:moveTo>
                  <a:pt x="2127320" y="1450763"/>
                </a:moveTo>
                <a:cubicBezTo>
                  <a:pt x="1726703" y="1450763"/>
                  <a:pt x="1401938" y="1125999"/>
                  <a:pt x="1401938" y="725382"/>
                </a:cubicBezTo>
                <a:lnTo>
                  <a:pt x="1401950" y="725157"/>
                </a:lnTo>
                <a:lnTo>
                  <a:pt x="1402870" y="725157"/>
                </a:lnTo>
                <a:lnTo>
                  <a:pt x="1402894" y="725382"/>
                </a:lnTo>
                <a:lnTo>
                  <a:pt x="1402870" y="725607"/>
                </a:lnTo>
                <a:lnTo>
                  <a:pt x="1449830" y="725607"/>
                </a:lnTo>
                <a:lnTo>
                  <a:pt x="1463572" y="861925"/>
                </a:lnTo>
                <a:cubicBezTo>
                  <a:pt x="1526746" y="1170656"/>
                  <a:pt x="1799912" y="1402895"/>
                  <a:pt x="2127320" y="1402895"/>
                </a:cubicBezTo>
                <a:cubicBezTo>
                  <a:pt x="2501500" y="1402895"/>
                  <a:pt x="2804833" y="1099562"/>
                  <a:pt x="2804833" y="725382"/>
                </a:cubicBezTo>
                <a:lnTo>
                  <a:pt x="2804810" y="725157"/>
                </a:lnTo>
                <a:lnTo>
                  <a:pt x="2805515" y="725157"/>
                </a:lnTo>
                <a:lnTo>
                  <a:pt x="2820229" y="579192"/>
                </a:lnTo>
                <a:cubicBezTo>
                  <a:pt x="2887868" y="248648"/>
                  <a:pt x="3180333" y="0"/>
                  <a:pt x="3530873" y="0"/>
                </a:cubicBezTo>
                <a:cubicBezTo>
                  <a:pt x="3931490" y="0"/>
                  <a:pt x="4256254" y="324764"/>
                  <a:pt x="4256254" y="725381"/>
                </a:cubicBezTo>
                <a:lnTo>
                  <a:pt x="4256243" y="725606"/>
                </a:lnTo>
                <a:lnTo>
                  <a:pt x="4255322" y="725606"/>
                </a:lnTo>
                <a:lnTo>
                  <a:pt x="4255299" y="725381"/>
                </a:lnTo>
                <a:lnTo>
                  <a:pt x="4255322" y="725156"/>
                </a:lnTo>
                <a:lnTo>
                  <a:pt x="4208363" y="725156"/>
                </a:lnTo>
                <a:lnTo>
                  <a:pt x="4194621" y="588839"/>
                </a:lnTo>
                <a:cubicBezTo>
                  <a:pt x="4131446" y="280107"/>
                  <a:pt x="3858281" y="47868"/>
                  <a:pt x="3530873" y="47868"/>
                </a:cubicBezTo>
                <a:cubicBezTo>
                  <a:pt x="3156693" y="47868"/>
                  <a:pt x="2853360" y="351201"/>
                  <a:pt x="2853360" y="725381"/>
                </a:cubicBezTo>
                <a:lnTo>
                  <a:pt x="2853383" y="725606"/>
                </a:lnTo>
                <a:lnTo>
                  <a:pt x="2852678" y="725606"/>
                </a:lnTo>
                <a:lnTo>
                  <a:pt x="2837964" y="871572"/>
                </a:lnTo>
                <a:cubicBezTo>
                  <a:pt x="2770325" y="1202116"/>
                  <a:pt x="2477860" y="1450763"/>
                  <a:pt x="2127320" y="1450763"/>
                </a:cubicBezTo>
                <a:close/>
              </a:path>
            </a:pathLst>
          </a:custGeom>
          <a:gradFill>
            <a:gsLst>
              <a:gs pos="56000">
                <a:srgbClr val="00B0F0"/>
              </a:gs>
              <a:gs pos="36000">
                <a:srgbClr val="172DA6"/>
              </a:gs>
              <a:gs pos="15000">
                <a:srgbClr val="B13DC8"/>
              </a:gs>
              <a:gs pos="100000">
                <a:srgbClr val="20A472"/>
              </a:gs>
            </a:gsLst>
            <a:lin ang="10800000" scaled="0"/>
          </a:gradFill>
          <a:ln w="76200" cap="flat" cmpd="sng" algn="ctr">
            <a:noFill/>
            <a:prstDash val="solid"/>
            <a:miter lim="800000"/>
          </a:ln>
          <a:effectLst/>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4000" b="0" i="0" u="none" strike="noStrike" kern="0" cap="none" spc="0" normalizeH="0" baseline="0" noProof="0" dirty="0">
              <a:ln>
                <a:noFill/>
              </a:ln>
              <a:solidFill>
                <a:srgbClr val="FFFFFF"/>
              </a:solidFill>
              <a:effectLst/>
              <a:uLnTx/>
              <a:uFillTx/>
              <a:latin typeface="Avenir Next LT Pro Light"/>
              <a:ea typeface="+mn-ea"/>
              <a:cs typeface="+mn-cs"/>
            </a:endParaRPr>
          </a:p>
        </p:txBody>
      </p:sp>
      <p:sp>
        <p:nvSpPr>
          <p:cNvPr id="30" name="Oval 29" descr="timeline endpoints">
            <a:extLst>
              <a:ext uri="{FF2B5EF4-FFF2-40B4-BE49-F238E27FC236}">
                <a16:creationId xmlns:a16="http://schemas.microsoft.com/office/drawing/2014/main" id="{6DC6167F-E8F4-C156-DC56-761A8E2AEA2E}"/>
              </a:ext>
            </a:extLst>
          </p:cNvPr>
          <p:cNvSpPr/>
          <p:nvPr/>
        </p:nvSpPr>
        <p:spPr>
          <a:xfrm>
            <a:off x="745262" y="1496310"/>
            <a:ext cx="137199" cy="137199"/>
          </a:xfrm>
          <a:prstGeom prst="ellipse">
            <a:avLst/>
          </a:prstGeom>
          <a:solidFill>
            <a:srgbClr val="B13DC8"/>
          </a:solidFill>
          <a:ln w="381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venir Next LT Pro Light"/>
              <a:ea typeface="+mn-ea"/>
              <a:cs typeface="+mn-cs"/>
            </a:endParaRPr>
          </a:p>
        </p:txBody>
      </p:sp>
      <p:sp>
        <p:nvSpPr>
          <p:cNvPr id="31" name="Oval 30" descr="timeline endpoints">
            <a:extLst>
              <a:ext uri="{FF2B5EF4-FFF2-40B4-BE49-F238E27FC236}">
                <a16:creationId xmlns:a16="http://schemas.microsoft.com/office/drawing/2014/main" id="{6E129F01-DEA6-ECED-28A3-A1D3AA05F550}"/>
              </a:ext>
            </a:extLst>
          </p:cNvPr>
          <p:cNvSpPr/>
          <p:nvPr/>
        </p:nvSpPr>
        <p:spPr>
          <a:xfrm>
            <a:off x="745262" y="6031711"/>
            <a:ext cx="137199" cy="137199"/>
          </a:xfrm>
          <a:prstGeom prst="ellipse">
            <a:avLst/>
          </a:prstGeom>
          <a:solidFill>
            <a:srgbClr val="20A472"/>
          </a:solidFill>
          <a:ln w="381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8439BD">
                  <a:lumMod val="75000"/>
                </a:srgbClr>
              </a:solidFill>
              <a:effectLst/>
              <a:uLnTx/>
              <a:uFillTx/>
              <a:latin typeface="Avenir Next LT Pro Light"/>
              <a:ea typeface="+mn-ea"/>
              <a:cs typeface="+mn-cs"/>
            </a:endParaRPr>
          </a:p>
        </p:txBody>
      </p:sp>
    </p:spTree>
    <p:extLst>
      <p:ext uri="{BB962C8B-B14F-4D97-AF65-F5344CB8AC3E}">
        <p14:creationId xmlns:p14="http://schemas.microsoft.com/office/powerpoint/2010/main" val="2043473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AC6DC-8FE8-0340-F80B-CF56A8C933D7}"/>
              </a:ext>
            </a:extLst>
          </p:cNvPr>
          <p:cNvSpPr>
            <a:spLocks noGrp="1"/>
          </p:cNvSpPr>
          <p:nvPr>
            <p:ph type="title"/>
          </p:nvPr>
        </p:nvSpPr>
        <p:spPr>
          <a:xfrm>
            <a:off x="1915784" y="365125"/>
            <a:ext cx="9438016" cy="1325563"/>
          </a:xfrm>
        </p:spPr>
        <p:txBody>
          <a:bodyPr/>
          <a:lstStyle/>
          <a:p>
            <a:r>
              <a:rPr lang="en-CA" b="1" dirty="0"/>
              <a:t>Challenge 3</a:t>
            </a:r>
            <a:endParaRPr lang="en-US" b="1" dirty="0"/>
          </a:p>
        </p:txBody>
      </p:sp>
      <p:sp>
        <p:nvSpPr>
          <p:cNvPr id="3" name="Content Placeholder 2">
            <a:extLst>
              <a:ext uri="{FF2B5EF4-FFF2-40B4-BE49-F238E27FC236}">
                <a16:creationId xmlns:a16="http://schemas.microsoft.com/office/drawing/2014/main" id="{2BB1B1FF-7239-A5FE-F007-CB0B6D6B01E8}"/>
              </a:ext>
            </a:extLst>
          </p:cNvPr>
          <p:cNvSpPr>
            <a:spLocks noGrp="1"/>
          </p:cNvSpPr>
          <p:nvPr>
            <p:ph idx="1"/>
          </p:nvPr>
        </p:nvSpPr>
        <p:spPr>
          <a:xfrm>
            <a:off x="1915784" y="1825625"/>
            <a:ext cx="9438015" cy="4351338"/>
          </a:xfrm>
        </p:spPr>
        <p:txBody>
          <a:bodyPr/>
          <a:lstStyle/>
          <a:p>
            <a:pPr marL="0" indent="0">
              <a:buNone/>
            </a:pPr>
            <a:r>
              <a:rPr lang="en-CA" dirty="0"/>
              <a:t>Rename the notebook to </a:t>
            </a:r>
            <a:r>
              <a:rPr lang="en-CA" b="1" dirty="0" err="1"/>
              <a:t>hello_world.ipynb</a:t>
            </a:r>
            <a:endParaRPr lang="en-US" dirty="0"/>
          </a:p>
        </p:txBody>
      </p:sp>
      <p:sp>
        <p:nvSpPr>
          <p:cNvPr id="25" name="Oval 24">
            <a:extLst>
              <a:ext uri="{FF2B5EF4-FFF2-40B4-BE49-F238E27FC236}">
                <a16:creationId xmlns:a16="http://schemas.microsoft.com/office/drawing/2014/main" id="{8C3FCEB2-0B00-482E-B454-1649A56595AE}"/>
              </a:ext>
            </a:extLst>
          </p:cNvPr>
          <p:cNvSpPr/>
          <p:nvPr/>
        </p:nvSpPr>
        <p:spPr>
          <a:xfrm>
            <a:off x="409537" y="2854501"/>
            <a:ext cx="808649" cy="808649"/>
          </a:xfrm>
          <a:prstGeom prst="ellipse">
            <a:avLst/>
          </a:prstGeom>
          <a:solidFill>
            <a:srgbClr val="FFFFFF"/>
          </a:solidFill>
          <a:ln w="38100" cap="flat" cmpd="sng" algn="ctr">
            <a:solidFill>
              <a:srgbClr val="172DA6"/>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172DA6"/>
                </a:solidFill>
                <a:effectLst/>
                <a:uLnTx/>
                <a:uFillTx/>
                <a:latin typeface="Avenir Next LT Pro Light"/>
                <a:ea typeface="+mn-ea"/>
                <a:cs typeface="+mn-cs"/>
              </a:rPr>
              <a:t>2</a:t>
            </a:r>
          </a:p>
        </p:txBody>
      </p:sp>
      <p:sp>
        <p:nvSpPr>
          <p:cNvPr id="26" name="Oval 25">
            <a:extLst>
              <a:ext uri="{FF2B5EF4-FFF2-40B4-BE49-F238E27FC236}">
                <a16:creationId xmlns:a16="http://schemas.microsoft.com/office/drawing/2014/main" id="{038B6F3B-0677-3531-A867-32B15B041C46}"/>
              </a:ext>
            </a:extLst>
          </p:cNvPr>
          <p:cNvSpPr/>
          <p:nvPr/>
        </p:nvSpPr>
        <p:spPr>
          <a:xfrm>
            <a:off x="409537" y="3984731"/>
            <a:ext cx="808649" cy="808649"/>
          </a:xfrm>
          <a:prstGeom prst="ellipse">
            <a:avLst/>
          </a:prstGeom>
          <a:solidFill>
            <a:srgbClr val="FFFFFF"/>
          </a:solidFill>
          <a:ln w="38100" cap="flat" cmpd="sng" algn="ctr">
            <a:solidFill>
              <a:srgbClr val="00B0F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00B0F0"/>
                </a:solidFill>
                <a:effectLst/>
                <a:uLnTx/>
                <a:uFillTx/>
                <a:latin typeface="Avenir Next LT Pro Light"/>
                <a:ea typeface="+mn-ea"/>
                <a:cs typeface="+mn-cs"/>
              </a:rPr>
              <a:t>3</a:t>
            </a:r>
          </a:p>
        </p:txBody>
      </p:sp>
      <p:sp>
        <p:nvSpPr>
          <p:cNvPr id="27" name="Oval 26">
            <a:extLst>
              <a:ext uri="{FF2B5EF4-FFF2-40B4-BE49-F238E27FC236}">
                <a16:creationId xmlns:a16="http://schemas.microsoft.com/office/drawing/2014/main" id="{FA2672A6-BDE6-FEF1-FDEE-B4AC9C0A349D}"/>
              </a:ext>
            </a:extLst>
          </p:cNvPr>
          <p:cNvSpPr/>
          <p:nvPr/>
        </p:nvSpPr>
        <p:spPr>
          <a:xfrm>
            <a:off x="409537" y="5114961"/>
            <a:ext cx="808649" cy="808649"/>
          </a:xfrm>
          <a:prstGeom prst="ellipse">
            <a:avLst/>
          </a:prstGeom>
          <a:solidFill>
            <a:srgbClr val="FFFFFF"/>
          </a:solidFill>
          <a:ln w="38100" cap="flat" cmpd="sng" algn="ctr">
            <a:solidFill>
              <a:srgbClr val="20A472"/>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20A472"/>
                </a:solidFill>
                <a:effectLst/>
                <a:uLnTx/>
                <a:uFillTx/>
                <a:latin typeface="Avenir Next LT Pro Light"/>
                <a:ea typeface="+mn-ea"/>
                <a:cs typeface="+mn-cs"/>
              </a:rPr>
              <a:t>4</a:t>
            </a:r>
          </a:p>
        </p:txBody>
      </p:sp>
      <p:sp>
        <p:nvSpPr>
          <p:cNvPr id="28" name="Oval 27">
            <a:extLst>
              <a:ext uri="{FF2B5EF4-FFF2-40B4-BE49-F238E27FC236}">
                <a16:creationId xmlns:a16="http://schemas.microsoft.com/office/drawing/2014/main" id="{41100D00-23E0-CDEE-16E0-AD7E2C63E95A}"/>
              </a:ext>
            </a:extLst>
          </p:cNvPr>
          <p:cNvSpPr/>
          <p:nvPr/>
        </p:nvSpPr>
        <p:spPr>
          <a:xfrm>
            <a:off x="409537" y="1724271"/>
            <a:ext cx="808649" cy="808649"/>
          </a:xfrm>
          <a:prstGeom prst="ellipse">
            <a:avLst/>
          </a:prstGeom>
          <a:solidFill>
            <a:srgbClr val="00B0F0">
              <a:lumMod val="40000"/>
              <a:lumOff val="60000"/>
            </a:srgbClr>
          </a:solidFill>
          <a:ln w="38100" cap="flat" cmpd="sng" algn="ctr">
            <a:solidFill>
              <a:srgbClr val="B13DC8"/>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B13DC8"/>
                </a:solidFill>
                <a:effectLst/>
                <a:uLnTx/>
                <a:uFillTx/>
                <a:latin typeface="Avenir Next LT Pro Light"/>
                <a:ea typeface="+mn-ea"/>
                <a:cs typeface="+mn-cs"/>
              </a:rPr>
              <a:t>1</a:t>
            </a:r>
          </a:p>
        </p:txBody>
      </p:sp>
      <p:sp>
        <p:nvSpPr>
          <p:cNvPr id="29" name="Freeform: Shape 28" descr="timeline ">
            <a:extLst>
              <a:ext uri="{FF2B5EF4-FFF2-40B4-BE49-F238E27FC236}">
                <a16:creationId xmlns:a16="http://schemas.microsoft.com/office/drawing/2014/main" id="{071FEBC4-8E60-52CC-D4EB-1C05A6F020E7}"/>
              </a:ext>
            </a:extLst>
          </p:cNvPr>
          <p:cNvSpPr/>
          <p:nvPr/>
        </p:nvSpPr>
        <p:spPr>
          <a:xfrm rot="16200000" flipV="1">
            <a:off x="-1456639" y="3241639"/>
            <a:ext cx="4565215" cy="1170522"/>
          </a:xfrm>
          <a:custGeom>
            <a:avLst/>
            <a:gdLst>
              <a:gd name="connsiteX0" fmla="*/ 1450750 w 5658193"/>
              <a:gd name="connsiteY0" fmla="*/ 725607 h 1450763"/>
              <a:gd name="connsiteX1" fmla="*/ 1449830 w 5658193"/>
              <a:gd name="connsiteY1" fmla="*/ 725607 h 1450763"/>
              <a:gd name="connsiteX2" fmla="*/ 1449806 w 5658193"/>
              <a:gd name="connsiteY2" fmla="*/ 725382 h 1450763"/>
              <a:gd name="connsiteX3" fmla="*/ 1449830 w 5658193"/>
              <a:gd name="connsiteY3" fmla="*/ 725157 h 1450763"/>
              <a:gd name="connsiteX4" fmla="*/ 1402870 w 5658193"/>
              <a:gd name="connsiteY4" fmla="*/ 725157 h 1450763"/>
              <a:gd name="connsiteX5" fmla="*/ 1389130 w 5658193"/>
              <a:gd name="connsiteY5" fmla="*/ 588840 h 1450763"/>
              <a:gd name="connsiteX6" fmla="*/ 725382 w 5658193"/>
              <a:gd name="connsiteY6" fmla="*/ 47869 h 1450763"/>
              <a:gd name="connsiteX7" fmla="*/ 47868 w 5658193"/>
              <a:gd name="connsiteY7" fmla="*/ 725382 h 1450763"/>
              <a:gd name="connsiteX8" fmla="*/ 47890 w 5658193"/>
              <a:gd name="connsiteY8" fmla="*/ 725607 h 1450763"/>
              <a:gd name="connsiteX9" fmla="*/ 10 w 5658193"/>
              <a:gd name="connsiteY9" fmla="*/ 725607 h 1450763"/>
              <a:gd name="connsiteX10" fmla="*/ 0 w 5658193"/>
              <a:gd name="connsiteY10" fmla="*/ 725382 h 1450763"/>
              <a:gd name="connsiteX11" fmla="*/ 725382 w 5658193"/>
              <a:gd name="connsiteY11" fmla="*/ 1 h 1450763"/>
              <a:gd name="connsiteX12" fmla="*/ 1450762 w 5658193"/>
              <a:gd name="connsiteY12" fmla="*/ 725382 h 1450763"/>
              <a:gd name="connsiteX13" fmla="*/ 4932812 w 5658193"/>
              <a:gd name="connsiteY13" fmla="*/ 1450762 h 1450763"/>
              <a:gd name="connsiteX14" fmla="*/ 4207431 w 5658193"/>
              <a:gd name="connsiteY14" fmla="*/ 725381 h 1450763"/>
              <a:gd name="connsiteX15" fmla="*/ 4207442 w 5658193"/>
              <a:gd name="connsiteY15" fmla="*/ 725156 h 1450763"/>
              <a:gd name="connsiteX16" fmla="*/ 4208363 w 5658193"/>
              <a:gd name="connsiteY16" fmla="*/ 725156 h 1450763"/>
              <a:gd name="connsiteX17" fmla="*/ 4208386 w 5658193"/>
              <a:gd name="connsiteY17" fmla="*/ 725381 h 1450763"/>
              <a:gd name="connsiteX18" fmla="*/ 4208363 w 5658193"/>
              <a:gd name="connsiteY18" fmla="*/ 725606 h 1450763"/>
              <a:gd name="connsiteX19" fmla="*/ 4255322 w 5658193"/>
              <a:gd name="connsiteY19" fmla="*/ 725606 h 1450763"/>
              <a:gd name="connsiteX20" fmla="*/ 4269064 w 5658193"/>
              <a:gd name="connsiteY20" fmla="*/ 861924 h 1450763"/>
              <a:gd name="connsiteX21" fmla="*/ 4932812 w 5658193"/>
              <a:gd name="connsiteY21" fmla="*/ 1402894 h 1450763"/>
              <a:gd name="connsiteX22" fmla="*/ 5610325 w 5658193"/>
              <a:gd name="connsiteY22" fmla="*/ 725381 h 1450763"/>
              <a:gd name="connsiteX23" fmla="*/ 5610302 w 5658193"/>
              <a:gd name="connsiteY23" fmla="*/ 725156 h 1450763"/>
              <a:gd name="connsiteX24" fmla="*/ 5658182 w 5658193"/>
              <a:gd name="connsiteY24" fmla="*/ 725156 h 1450763"/>
              <a:gd name="connsiteX25" fmla="*/ 5658193 w 5658193"/>
              <a:gd name="connsiteY25" fmla="*/ 725381 h 1450763"/>
              <a:gd name="connsiteX26" fmla="*/ 4932812 w 5658193"/>
              <a:gd name="connsiteY26" fmla="*/ 1450762 h 1450763"/>
              <a:gd name="connsiteX27" fmla="*/ 2127320 w 5658193"/>
              <a:gd name="connsiteY27" fmla="*/ 1450763 h 1450763"/>
              <a:gd name="connsiteX28" fmla="*/ 1401938 w 5658193"/>
              <a:gd name="connsiteY28" fmla="*/ 725382 h 1450763"/>
              <a:gd name="connsiteX29" fmla="*/ 1401950 w 5658193"/>
              <a:gd name="connsiteY29" fmla="*/ 725157 h 1450763"/>
              <a:gd name="connsiteX30" fmla="*/ 1402870 w 5658193"/>
              <a:gd name="connsiteY30" fmla="*/ 725157 h 1450763"/>
              <a:gd name="connsiteX31" fmla="*/ 1402894 w 5658193"/>
              <a:gd name="connsiteY31" fmla="*/ 725382 h 1450763"/>
              <a:gd name="connsiteX32" fmla="*/ 1402870 w 5658193"/>
              <a:gd name="connsiteY32" fmla="*/ 725607 h 1450763"/>
              <a:gd name="connsiteX33" fmla="*/ 1449830 w 5658193"/>
              <a:gd name="connsiteY33" fmla="*/ 725607 h 1450763"/>
              <a:gd name="connsiteX34" fmla="*/ 1463572 w 5658193"/>
              <a:gd name="connsiteY34" fmla="*/ 861925 h 1450763"/>
              <a:gd name="connsiteX35" fmla="*/ 2127320 w 5658193"/>
              <a:gd name="connsiteY35" fmla="*/ 1402895 h 1450763"/>
              <a:gd name="connsiteX36" fmla="*/ 2804833 w 5658193"/>
              <a:gd name="connsiteY36" fmla="*/ 725382 h 1450763"/>
              <a:gd name="connsiteX37" fmla="*/ 2804810 w 5658193"/>
              <a:gd name="connsiteY37" fmla="*/ 725157 h 1450763"/>
              <a:gd name="connsiteX38" fmla="*/ 2805515 w 5658193"/>
              <a:gd name="connsiteY38" fmla="*/ 725157 h 1450763"/>
              <a:gd name="connsiteX39" fmla="*/ 2820229 w 5658193"/>
              <a:gd name="connsiteY39" fmla="*/ 579192 h 1450763"/>
              <a:gd name="connsiteX40" fmla="*/ 3530873 w 5658193"/>
              <a:gd name="connsiteY40" fmla="*/ 0 h 1450763"/>
              <a:gd name="connsiteX41" fmla="*/ 4256254 w 5658193"/>
              <a:gd name="connsiteY41" fmla="*/ 725381 h 1450763"/>
              <a:gd name="connsiteX42" fmla="*/ 4256243 w 5658193"/>
              <a:gd name="connsiteY42" fmla="*/ 725606 h 1450763"/>
              <a:gd name="connsiteX43" fmla="*/ 4255322 w 5658193"/>
              <a:gd name="connsiteY43" fmla="*/ 725606 h 1450763"/>
              <a:gd name="connsiteX44" fmla="*/ 4255299 w 5658193"/>
              <a:gd name="connsiteY44" fmla="*/ 725381 h 1450763"/>
              <a:gd name="connsiteX45" fmla="*/ 4255322 w 5658193"/>
              <a:gd name="connsiteY45" fmla="*/ 725156 h 1450763"/>
              <a:gd name="connsiteX46" fmla="*/ 4208363 w 5658193"/>
              <a:gd name="connsiteY46" fmla="*/ 725156 h 1450763"/>
              <a:gd name="connsiteX47" fmla="*/ 4194621 w 5658193"/>
              <a:gd name="connsiteY47" fmla="*/ 588839 h 1450763"/>
              <a:gd name="connsiteX48" fmla="*/ 3530873 w 5658193"/>
              <a:gd name="connsiteY48" fmla="*/ 47868 h 1450763"/>
              <a:gd name="connsiteX49" fmla="*/ 2853360 w 5658193"/>
              <a:gd name="connsiteY49" fmla="*/ 725381 h 1450763"/>
              <a:gd name="connsiteX50" fmla="*/ 2853383 w 5658193"/>
              <a:gd name="connsiteY50" fmla="*/ 725606 h 1450763"/>
              <a:gd name="connsiteX51" fmla="*/ 2852678 w 5658193"/>
              <a:gd name="connsiteY51" fmla="*/ 725606 h 1450763"/>
              <a:gd name="connsiteX52" fmla="*/ 2837964 w 5658193"/>
              <a:gd name="connsiteY52" fmla="*/ 871572 h 1450763"/>
              <a:gd name="connsiteX53" fmla="*/ 2127320 w 5658193"/>
              <a:gd name="connsiteY53" fmla="*/ 1450763 h 1450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5658193" h="1450763">
                <a:moveTo>
                  <a:pt x="1450750" y="725607"/>
                </a:moveTo>
                <a:lnTo>
                  <a:pt x="1449830" y="725607"/>
                </a:lnTo>
                <a:lnTo>
                  <a:pt x="1449806" y="725382"/>
                </a:lnTo>
                <a:lnTo>
                  <a:pt x="1449830" y="725157"/>
                </a:lnTo>
                <a:lnTo>
                  <a:pt x="1402870" y="725157"/>
                </a:lnTo>
                <a:lnTo>
                  <a:pt x="1389130" y="588840"/>
                </a:lnTo>
                <a:cubicBezTo>
                  <a:pt x="1325954" y="280108"/>
                  <a:pt x="1052790" y="47869"/>
                  <a:pt x="725382" y="47869"/>
                </a:cubicBezTo>
                <a:cubicBezTo>
                  <a:pt x="351202" y="47869"/>
                  <a:pt x="47868" y="351202"/>
                  <a:pt x="47868" y="725382"/>
                </a:cubicBezTo>
                <a:lnTo>
                  <a:pt x="47890" y="725607"/>
                </a:lnTo>
                <a:lnTo>
                  <a:pt x="10" y="725607"/>
                </a:lnTo>
                <a:lnTo>
                  <a:pt x="0" y="725382"/>
                </a:lnTo>
                <a:cubicBezTo>
                  <a:pt x="0" y="324765"/>
                  <a:pt x="324764" y="1"/>
                  <a:pt x="725382" y="1"/>
                </a:cubicBezTo>
                <a:cubicBezTo>
                  <a:pt x="1125998" y="1"/>
                  <a:pt x="1450762" y="324765"/>
                  <a:pt x="1450762" y="725382"/>
                </a:cubicBezTo>
                <a:close/>
                <a:moveTo>
                  <a:pt x="4932812" y="1450762"/>
                </a:moveTo>
                <a:cubicBezTo>
                  <a:pt x="4532195" y="1450762"/>
                  <a:pt x="4207431" y="1125998"/>
                  <a:pt x="4207431" y="725381"/>
                </a:cubicBezTo>
                <a:lnTo>
                  <a:pt x="4207442" y="725156"/>
                </a:lnTo>
                <a:lnTo>
                  <a:pt x="4208363" y="725156"/>
                </a:lnTo>
                <a:lnTo>
                  <a:pt x="4208386" y="725381"/>
                </a:lnTo>
                <a:lnTo>
                  <a:pt x="4208363" y="725606"/>
                </a:lnTo>
                <a:lnTo>
                  <a:pt x="4255322" y="725606"/>
                </a:lnTo>
                <a:lnTo>
                  <a:pt x="4269064" y="861924"/>
                </a:lnTo>
                <a:cubicBezTo>
                  <a:pt x="4332239" y="1170655"/>
                  <a:pt x="4605404" y="1402894"/>
                  <a:pt x="4932812" y="1402894"/>
                </a:cubicBezTo>
                <a:cubicBezTo>
                  <a:pt x="5306992" y="1402894"/>
                  <a:pt x="5610325" y="1099561"/>
                  <a:pt x="5610325" y="725381"/>
                </a:cubicBezTo>
                <a:lnTo>
                  <a:pt x="5610302" y="725156"/>
                </a:lnTo>
                <a:lnTo>
                  <a:pt x="5658182" y="725156"/>
                </a:lnTo>
                <a:lnTo>
                  <a:pt x="5658193" y="725381"/>
                </a:lnTo>
                <a:cubicBezTo>
                  <a:pt x="5658193" y="1125998"/>
                  <a:pt x="5333429" y="1450762"/>
                  <a:pt x="4932812" y="1450762"/>
                </a:cubicBezTo>
                <a:close/>
                <a:moveTo>
                  <a:pt x="2127320" y="1450763"/>
                </a:moveTo>
                <a:cubicBezTo>
                  <a:pt x="1726703" y="1450763"/>
                  <a:pt x="1401938" y="1125999"/>
                  <a:pt x="1401938" y="725382"/>
                </a:cubicBezTo>
                <a:lnTo>
                  <a:pt x="1401950" y="725157"/>
                </a:lnTo>
                <a:lnTo>
                  <a:pt x="1402870" y="725157"/>
                </a:lnTo>
                <a:lnTo>
                  <a:pt x="1402894" y="725382"/>
                </a:lnTo>
                <a:lnTo>
                  <a:pt x="1402870" y="725607"/>
                </a:lnTo>
                <a:lnTo>
                  <a:pt x="1449830" y="725607"/>
                </a:lnTo>
                <a:lnTo>
                  <a:pt x="1463572" y="861925"/>
                </a:lnTo>
                <a:cubicBezTo>
                  <a:pt x="1526746" y="1170656"/>
                  <a:pt x="1799912" y="1402895"/>
                  <a:pt x="2127320" y="1402895"/>
                </a:cubicBezTo>
                <a:cubicBezTo>
                  <a:pt x="2501500" y="1402895"/>
                  <a:pt x="2804833" y="1099562"/>
                  <a:pt x="2804833" y="725382"/>
                </a:cubicBezTo>
                <a:lnTo>
                  <a:pt x="2804810" y="725157"/>
                </a:lnTo>
                <a:lnTo>
                  <a:pt x="2805515" y="725157"/>
                </a:lnTo>
                <a:lnTo>
                  <a:pt x="2820229" y="579192"/>
                </a:lnTo>
                <a:cubicBezTo>
                  <a:pt x="2887868" y="248648"/>
                  <a:pt x="3180333" y="0"/>
                  <a:pt x="3530873" y="0"/>
                </a:cubicBezTo>
                <a:cubicBezTo>
                  <a:pt x="3931490" y="0"/>
                  <a:pt x="4256254" y="324764"/>
                  <a:pt x="4256254" y="725381"/>
                </a:cubicBezTo>
                <a:lnTo>
                  <a:pt x="4256243" y="725606"/>
                </a:lnTo>
                <a:lnTo>
                  <a:pt x="4255322" y="725606"/>
                </a:lnTo>
                <a:lnTo>
                  <a:pt x="4255299" y="725381"/>
                </a:lnTo>
                <a:lnTo>
                  <a:pt x="4255322" y="725156"/>
                </a:lnTo>
                <a:lnTo>
                  <a:pt x="4208363" y="725156"/>
                </a:lnTo>
                <a:lnTo>
                  <a:pt x="4194621" y="588839"/>
                </a:lnTo>
                <a:cubicBezTo>
                  <a:pt x="4131446" y="280107"/>
                  <a:pt x="3858281" y="47868"/>
                  <a:pt x="3530873" y="47868"/>
                </a:cubicBezTo>
                <a:cubicBezTo>
                  <a:pt x="3156693" y="47868"/>
                  <a:pt x="2853360" y="351201"/>
                  <a:pt x="2853360" y="725381"/>
                </a:cubicBezTo>
                <a:lnTo>
                  <a:pt x="2853383" y="725606"/>
                </a:lnTo>
                <a:lnTo>
                  <a:pt x="2852678" y="725606"/>
                </a:lnTo>
                <a:lnTo>
                  <a:pt x="2837964" y="871572"/>
                </a:lnTo>
                <a:cubicBezTo>
                  <a:pt x="2770325" y="1202116"/>
                  <a:pt x="2477860" y="1450763"/>
                  <a:pt x="2127320" y="1450763"/>
                </a:cubicBezTo>
                <a:close/>
              </a:path>
            </a:pathLst>
          </a:custGeom>
          <a:gradFill>
            <a:gsLst>
              <a:gs pos="56000">
                <a:srgbClr val="00B0F0"/>
              </a:gs>
              <a:gs pos="36000">
                <a:srgbClr val="172DA6"/>
              </a:gs>
              <a:gs pos="15000">
                <a:srgbClr val="B13DC8"/>
              </a:gs>
              <a:gs pos="100000">
                <a:srgbClr val="20A472"/>
              </a:gs>
            </a:gsLst>
            <a:lin ang="10800000" scaled="0"/>
          </a:gradFill>
          <a:ln w="76200" cap="flat" cmpd="sng" algn="ctr">
            <a:noFill/>
            <a:prstDash val="solid"/>
            <a:miter lim="800000"/>
          </a:ln>
          <a:effectLst/>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4000" b="0" i="0" u="none" strike="noStrike" kern="0" cap="none" spc="0" normalizeH="0" baseline="0" noProof="0" dirty="0">
              <a:ln>
                <a:noFill/>
              </a:ln>
              <a:solidFill>
                <a:srgbClr val="FFFFFF"/>
              </a:solidFill>
              <a:effectLst/>
              <a:uLnTx/>
              <a:uFillTx/>
              <a:latin typeface="Avenir Next LT Pro Light"/>
              <a:ea typeface="+mn-ea"/>
              <a:cs typeface="+mn-cs"/>
            </a:endParaRPr>
          </a:p>
        </p:txBody>
      </p:sp>
      <p:sp>
        <p:nvSpPr>
          <p:cNvPr id="30" name="Oval 29" descr="timeline endpoints">
            <a:extLst>
              <a:ext uri="{FF2B5EF4-FFF2-40B4-BE49-F238E27FC236}">
                <a16:creationId xmlns:a16="http://schemas.microsoft.com/office/drawing/2014/main" id="{6DC6167F-E8F4-C156-DC56-761A8E2AEA2E}"/>
              </a:ext>
            </a:extLst>
          </p:cNvPr>
          <p:cNvSpPr/>
          <p:nvPr/>
        </p:nvSpPr>
        <p:spPr>
          <a:xfrm>
            <a:off x="745262" y="1496310"/>
            <a:ext cx="137199" cy="137199"/>
          </a:xfrm>
          <a:prstGeom prst="ellipse">
            <a:avLst/>
          </a:prstGeom>
          <a:solidFill>
            <a:srgbClr val="B13DC8"/>
          </a:solidFill>
          <a:ln w="381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venir Next LT Pro Light"/>
              <a:ea typeface="+mn-ea"/>
              <a:cs typeface="+mn-cs"/>
            </a:endParaRPr>
          </a:p>
        </p:txBody>
      </p:sp>
      <p:sp>
        <p:nvSpPr>
          <p:cNvPr id="31" name="Oval 30" descr="timeline endpoints">
            <a:extLst>
              <a:ext uri="{FF2B5EF4-FFF2-40B4-BE49-F238E27FC236}">
                <a16:creationId xmlns:a16="http://schemas.microsoft.com/office/drawing/2014/main" id="{6E129F01-DEA6-ECED-28A3-A1D3AA05F550}"/>
              </a:ext>
            </a:extLst>
          </p:cNvPr>
          <p:cNvSpPr/>
          <p:nvPr/>
        </p:nvSpPr>
        <p:spPr>
          <a:xfrm>
            <a:off x="745262" y="6031711"/>
            <a:ext cx="137199" cy="137199"/>
          </a:xfrm>
          <a:prstGeom prst="ellipse">
            <a:avLst/>
          </a:prstGeom>
          <a:solidFill>
            <a:srgbClr val="20A472"/>
          </a:solidFill>
          <a:ln w="381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8439BD">
                  <a:lumMod val="75000"/>
                </a:srgbClr>
              </a:solidFill>
              <a:effectLst/>
              <a:uLnTx/>
              <a:uFillTx/>
              <a:latin typeface="Avenir Next LT Pro Light"/>
              <a:ea typeface="+mn-ea"/>
              <a:cs typeface="+mn-cs"/>
            </a:endParaRPr>
          </a:p>
        </p:txBody>
      </p:sp>
    </p:spTree>
    <p:extLst>
      <p:ext uri="{BB962C8B-B14F-4D97-AF65-F5344CB8AC3E}">
        <p14:creationId xmlns:p14="http://schemas.microsoft.com/office/powerpoint/2010/main" val="3669254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AC6DC-8FE8-0340-F80B-CF56A8C933D7}"/>
              </a:ext>
            </a:extLst>
          </p:cNvPr>
          <p:cNvSpPr>
            <a:spLocks noGrp="1"/>
          </p:cNvSpPr>
          <p:nvPr>
            <p:ph type="title"/>
          </p:nvPr>
        </p:nvSpPr>
        <p:spPr>
          <a:xfrm>
            <a:off x="1915784" y="365125"/>
            <a:ext cx="9438016" cy="1325563"/>
          </a:xfrm>
        </p:spPr>
        <p:txBody>
          <a:bodyPr/>
          <a:lstStyle/>
          <a:p>
            <a:r>
              <a:rPr lang="en-CA" b="1" dirty="0"/>
              <a:t>Challenge 4</a:t>
            </a:r>
            <a:endParaRPr lang="en-US" b="1" dirty="0"/>
          </a:p>
        </p:txBody>
      </p:sp>
      <p:sp>
        <p:nvSpPr>
          <p:cNvPr id="3" name="Content Placeholder 2">
            <a:extLst>
              <a:ext uri="{FF2B5EF4-FFF2-40B4-BE49-F238E27FC236}">
                <a16:creationId xmlns:a16="http://schemas.microsoft.com/office/drawing/2014/main" id="{2BB1B1FF-7239-A5FE-F007-CB0B6D6B01E8}"/>
              </a:ext>
            </a:extLst>
          </p:cNvPr>
          <p:cNvSpPr>
            <a:spLocks noGrp="1"/>
          </p:cNvSpPr>
          <p:nvPr>
            <p:ph idx="1"/>
          </p:nvPr>
        </p:nvSpPr>
        <p:spPr>
          <a:xfrm>
            <a:off x="1915784" y="1825625"/>
            <a:ext cx="9438015" cy="4351338"/>
          </a:xfrm>
        </p:spPr>
        <p:txBody>
          <a:bodyPr/>
          <a:lstStyle/>
          <a:p>
            <a:pPr marL="0" indent="0">
              <a:buNone/>
            </a:pPr>
            <a:r>
              <a:rPr lang="en-CA" dirty="0"/>
              <a:t>Print ‘Hello World’ inside the Jupyter Notebook.</a:t>
            </a:r>
            <a:endParaRPr lang="en-US" dirty="0"/>
          </a:p>
        </p:txBody>
      </p:sp>
      <p:sp>
        <p:nvSpPr>
          <p:cNvPr id="25" name="Oval 24">
            <a:extLst>
              <a:ext uri="{FF2B5EF4-FFF2-40B4-BE49-F238E27FC236}">
                <a16:creationId xmlns:a16="http://schemas.microsoft.com/office/drawing/2014/main" id="{8C3FCEB2-0B00-482E-B454-1649A56595AE}"/>
              </a:ext>
            </a:extLst>
          </p:cNvPr>
          <p:cNvSpPr/>
          <p:nvPr/>
        </p:nvSpPr>
        <p:spPr>
          <a:xfrm>
            <a:off x="409537" y="2854501"/>
            <a:ext cx="808649" cy="808649"/>
          </a:xfrm>
          <a:prstGeom prst="ellipse">
            <a:avLst/>
          </a:prstGeom>
          <a:solidFill>
            <a:srgbClr val="FFFFFF"/>
          </a:solidFill>
          <a:ln w="38100" cap="flat" cmpd="sng" algn="ctr">
            <a:solidFill>
              <a:srgbClr val="172DA6"/>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172DA6"/>
                </a:solidFill>
                <a:effectLst/>
                <a:uLnTx/>
                <a:uFillTx/>
                <a:latin typeface="Avenir Next LT Pro Light"/>
                <a:ea typeface="+mn-ea"/>
                <a:cs typeface="+mn-cs"/>
              </a:rPr>
              <a:t>2</a:t>
            </a:r>
          </a:p>
        </p:txBody>
      </p:sp>
      <p:sp>
        <p:nvSpPr>
          <p:cNvPr id="26" name="Oval 25">
            <a:extLst>
              <a:ext uri="{FF2B5EF4-FFF2-40B4-BE49-F238E27FC236}">
                <a16:creationId xmlns:a16="http://schemas.microsoft.com/office/drawing/2014/main" id="{038B6F3B-0677-3531-A867-32B15B041C46}"/>
              </a:ext>
            </a:extLst>
          </p:cNvPr>
          <p:cNvSpPr/>
          <p:nvPr/>
        </p:nvSpPr>
        <p:spPr>
          <a:xfrm>
            <a:off x="409537" y="3984731"/>
            <a:ext cx="808649" cy="808649"/>
          </a:xfrm>
          <a:prstGeom prst="ellipse">
            <a:avLst/>
          </a:prstGeom>
          <a:solidFill>
            <a:srgbClr val="FFFFFF"/>
          </a:solidFill>
          <a:ln w="38100" cap="flat" cmpd="sng" algn="ctr">
            <a:solidFill>
              <a:srgbClr val="00B0F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00B0F0"/>
                </a:solidFill>
                <a:effectLst/>
                <a:uLnTx/>
                <a:uFillTx/>
                <a:latin typeface="Avenir Next LT Pro Light"/>
                <a:ea typeface="+mn-ea"/>
                <a:cs typeface="+mn-cs"/>
              </a:rPr>
              <a:t>3</a:t>
            </a:r>
          </a:p>
        </p:txBody>
      </p:sp>
      <p:sp>
        <p:nvSpPr>
          <p:cNvPr id="27" name="Oval 26">
            <a:extLst>
              <a:ext uri="{FF2B5EF4-FFF2-40B4-BE49-F238E27FC236}">
                <a16:creationId xmlns:a16="http://schemas.microsoft.com/office/drawing/2014/main" id="{FA2672A6-BDE6-FEF1-FDEE-B4AC9C0A349D}"/>
              </a:ext>
            </a:extLst>
          </p:cNvPr>
          <p:cNvSpPr/>
          <p:nvPr/>
        </p:nvSpPr>
        <p:spPr>
          <a:xfrm>
            <a:off x="409537" y="5114961"/>
            <a:ext cx="808649" cy="808649"/>
          </a:xfrm>
          <a:prstGeom prst="ellipse">
            <a:avLst/>
          </a:prstGeom>
          <a:solidFill>
            <a:srgbClr val="FFFFFF"/>
          </a:solidFill>
          <a:ln w="38100" cap="flat" cmpd="sng" algn="ctr">
            <a:solidFill>
              <a:srgbClr val="20A472"/>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20A472"/>
                </a:solidFill>
                <a:effectLst/>
                <a:uLnTx/>
                <a:uFillTx/>
                <a:latin typeface="Avenir Next LT Pro Light"/>
                <a:ea typeface="+mn-ea"/>
                <a:cs typeface="+mn-cs"/>
              </a:rPr>
              <a:t>4</a:t>
            </a:r>
          </a:p>
        </p:txBody>
      </p:sp>
      <p:sp>
        <p:nvSpPr>
          <p:cNvPr id="28" name="Oval 27">
            <a:extLst>
              <a:ext uri="{FF2B5EF4-FFF2-40B4-BE49-F238E27FC236}">
                <a16:creationId xmlns:a16="http://schemas.microsoft.com/office/drawing/2014/main" id="{41100D00-23E0-CDEE-16E0-AD7E2C63E95A}"/>
              </a:ext>
            </a:extLst>
          </p:cNvPr>
          <p:cNvSpPr/>
          <p:nvPr/>
        </p:nvSpPr>
        <p:spPr>
          <a:xfrm>
            <a:off x="409537" y="1724271"/>
            <a:ext cx="808649" cy="808649"/>
          </a:xfrm>
          <a:prstGeom prst="ellipse">
            <a:avLst/>
          </a:prstGeom>
          <a:solidFill>
            <a:srgbClr val="00B0F0">
              <a:lumMod val="40000"/>
              <a:lumOff val="60000"/>
            </a:srgbClr>
          </a:solidFill>
          <a:ln w="38100" cap="flat" cmpd="sng" algn="ctr">
            <a:solidFill>
              <a:srgbClr val="B13DC8"/>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B13DC8"/>
                </a:solidFill>
                <a:effectLst/>
                <a:uLnTx/>
                <a:uFillTx/>
                <a:latin typeface="Avenir Next LT Pro Light"/>
                <a:ea typeface="+mn-ea"/>
                <a:cs typeface="+mn-cs"/>
              </a:rPr>
              <a:t>1</a:t>
            </a:r>
          </a:p>
        </p:txBody>
      </p:sp>
      <p:sp>
        <p:nvSpPr>
          <p:cNvPr id="29" name="Freeform: Shape 28" descr="timeline ">
            <a:extLst>
              <a:ext uri="{FF2B5EF4-FFF2-40B4-BE49-F238E27FC236}">
                <a16:creationId xmlns:a16="http://schemas.microsoft.com/office/drawing/2014/main" id="{071FEBC4-8E60-52CC-D4EB-1C05A6F020E7}"/>
              </a:ext>
            </a:extLst>
          </p:cNvPr>
          <p:cNvSpPr/>
          <p:nvPr/>
        </p:nvSpPr>
        <p:spPr>
          <a:xfrm rot="16200000" flipV="1">
            <a:off x="-1456639" y="3241639"/>
            <a:ext cx="4565215" cy="1170522"/>
          </a:xfrm>
          <a:custGeom>
            <a:avLst/>
            <a:gdLst>
              <a:gd name="connsiteX0" fmla="*/ 1450750 w 5658193"/>
              <a:gd name="connsiteY0" fmla="*/ 725607 h 1450763"/>
              <a:gd name="connsiteX1" fmla="*/ 1449830 w 5658193"/>
              <a:gd name="connsiteY1" fmla="*/ 725607 h 1450763"/>
              <a:gd name="connsiteX2" fmla="*/ 1449806 w 5658193"/>
              <a:gd name="connsiteY2" fmla="*/ 725382 h 1450763"/>
              <a:gd name="connsiteX3" fmla="*/ 1449830 w 5658193"/>
              <a:gd name="connsiteY3" fmla="*/ 725157 h 1450763"/>
              <a:gd name="connsiteX4" fmla="*/ 1402870 w 5658193"/>
              <a:gd name="connsiteY4" fmla="*/ 725157 h 1450763"/>
              <a:gd name="connsiteX5" fmla="*/ 1389130 w 5658193"/>
              <a:gd name="connsiteY5" fmla="*/ 588840 h 1450763"/>
              <a:gd name="connsiteX6" fmla="*/ 725382 w 5658193"/>
              <a:gd name="connsiteY6" fmla="*/ 47869 h 1450763"/>
              <a:gd name="connsiteX7" fmla="*/ 47868 w 5658193"/>
              <a:gd name="connsiteY7" fmla="*/ 725382 h 1450763"/>
              <a:gd name="connsiteX8" fmla="*/ 47890 w 5658193"/>
              <a:gd name="connsiteY8" fmla="*/ 725607 h 1450763"/>
              <a:gd name="connsiteX9" fmla="*/ 10 w 5658193"/>
              <a:gd name="connsiteY9" fmla="*/ 725607 h 1450763"/>
              <a:gd name="connsiteX10" fmla="*/ 0 w 5658193"/>
              <a:gd name="connsiteY10" fmla="*/ 725382 h 1450763"/>
              <a:gd name="connsiteX11" fmla="*/ 725382 w 5658193"/>
              <a:gd name="connsiteY11" fmla="*/ 1 h 1450763"/>
              <a:gd name="connsiteX12" fmla="*/ 1450762 w 5658193"/>
              <a:gd name="connsiteY12" fmla="*/ 725382 h 1450763"/>
              <a:gd name="connsiteX13" fmla="*/ 4932812 w 5658193"/>
              <a:gd name="connsiteY13" fmla="*/ 1450762 h 1450763"/>
              <a:gd name="connsiteX14" fmla="*/ 4207431 w 5658193"/>
              <a:gd name="connsiteY14" fmla="*/ 725381 h 1450763"/>
              <a:gd name="connsiteX15" fmla="*/ 4207442 w 5658193"/>
              <a:gd name="connsiteY15" fmla="*/ 725156 h 1450763"/>
              <a:gd name="connsiteX16" fmla="*/ 4208363 w 5658193"/>
              <a:gd name="connsiteY16" fmla="*/ 725156 h 1450763"/>
              <a:gd name="connsiteX17" fmla="*/ 4208386 w 5658193"/>
              <a:gd name="connsiteY17" fmla="*/ 725381 h 1450763"/>
              <a:gd name="connsiteX18" fmla="*/ 4208363 w 5658193"/>
              <a:gd name="connsiteY18" fmla="*/ 725606 h 1450763"/>
              <a:gd name="connsiteX19" fmla="*/ 4255322 w 5658193"/>
              <a:gd name="connsiteY19" fmla="*/ 725606 h 1450763"/>
              <a:gd name="connsiteX20" fmla="*/ 4269064 w 5658193"/>
              <a:gd name="connsiteY20" fmla="*/ 861924 h 1450763"/>
              <a:gd name="connsiteX21" fmla="*/ 4932812 w 5658193"/>
              <a:gd name="connsiteY21" fmla="*/ 1402894 h 1450763"/>
              <a:gd name="connsiteX22" fmla="*/ 5610325 w 5658193"/>
              <a:gd name="connsiteY22" fmla="*/ 725381 h 1450763"/>
              <a:gd name="connsiteX23" fmla="*/ 5610302 w 5658193"/>
              <a:gd name="connsiteY23" fmla="*/ 725156 h 1450763"/>
              <a:gd name="connsiteX24" fmla="*/ 5658182 w 5658193"/>
              <a:gd name="connsiteY24" fmla="*/ 725156 h 1450763"/>
              <a:gd name="connsiteX25" fmla="*/ 5658193 w 5658193"/>
              <a:gd name="connsiteY25" fmla="*/ 725381 h 1450763"/>
              <a:gd name="connsiteX26" fmla="*/ 4932812 w 5658193"/>
              <a:gd name="connsiteY26" fmla="*/ 1450762 h 1450763"/>
              <a:gd name="connsiteX27" fmla="*/ 2127320 w 5658193"/>
              <a:gd name="connsiteY27" fmla="*/ 1450763 h 1450763"/>
              <a:gd name="connsiteX28" fmla="*/ 1401938 w 5658193"/>
              <a:gd name="connsiteY28" fmla="*/ 725382 h 1450763"/>
              <a:gd name="connsiteX29" fmla="*/ 1401950 w 5658193"/>
              <a:gd name="connsiteY29" fmla="*/ 725157 h 1450763"/>
              <a:gd name="connsiteX30" fmla="*/ 1402870 w 5658193"/>
              <a:gd name="connsiteY30" fmla="*/ 725157 h 1450763"/>
              <a:gd name="connsiteX31" fmla="*/ 1402894 w 5658193"/>
              <a:gd name="connsiteY31" fmla="*/ 725382 h 1450763"/>
              <a:gd name="connsiteX32" fmla="*/ 1402870 w 5658193"/>
              <a:gd name="connsiteY32" fmla="*/ 725607 h 1450763"/>
              <a:gd name="connsiteX33" fmla="*/ 1449830 w 5658193"/>
              <a:gd name="connsiteY33" fmla="*/ 725607 h 1450763"/>
              <a:gd name="connsiteX34" fmla="*/ 1463572 w 5658193"/>
              <a:gd name="connsiteY34" fmla="*/ 861925 h 1450763"/>
              <a:gd name="connsiteX35" fmla="*/ 2127320 w 5658193"/>
              <a:gd name="connsiteY35" fmla="*/ 1402895 h 1450763"/>
              <a:gd name="connsiteX36" fmla="*/ 2804833 w 5658193"/>
              <a:gd name="connsiteY36" fmla="*/ 725382 h 1450763"/>
              <a:gd name="connsiteX37" fmla="*/ 2804810 w 5658193"/>
              <a:gd name="connsiteY37" fmla="*/ 725157 h 1450763"/>
              <a:gd name="connsiteX38" fmla="*/ 2805515 w 5658193"/>
              <a:gd name="connsiteY38" fmla="*/ 725157 h 1450763"/>
              <a:gd name="connsiteX39" fmla="*/ 2820229 w 5658193"/>
              <a:gd name="connsiteY39" fmla="*/ 579192 h 1450763"/>
              <a:gd name="connsiteX40" fmla="*/ 3530873 w 5658193"/>
              <a:gd name="connsiteY40" fmla="*/ 0 h 1450763"/>
              <a:gd name="connsiteX41" fmla="*/ 4256254 w 5658193"/>
              <a:gd name="connsiteY41" fmla="*/ 725381 h 1450763"/>
              <a:gd name="connsiteX42" fmla="*/ 4256243 w 5658193"/>
              <a:gd name="connsiteY42" fmla="*/ 725606 h 1450763"/>
              <a:gd name="connsiteX43" fmla="*/ 4255322 w 5658193"/>
              <a:gd name="connsiteY43" fmla="*/ 725606 h 1450763"/>
              <a:gd name="connsiteX44" fmla="*/ 4255299 w 5658193"/>
              <a:gd name="connsiteY44" fmla="*/ 725381 h 1450763"/>
              <a:gd name="connsiteX45" fmla="*/ 4255322 w 5658193"/>
              <a:gd name="connsiteY45" fmla="*/ 725156 h 1450763"/>
              <a:gd name="connsiteX46" fmla="*/ 4208363 w 5658193"/>
              <a:gd name="connsiteY46" fmla="*/ 725156 h 1450763"/>
              <a:gd name="connsiteX47" fmla="*/ 4194621 w 5658193"/>
              <a:gd name="connsiteY47" fmla="*/ 588839 h 1450763"/>
              <a:gd name="connsiteX48" fmla="*/ 3530873 w 5658193"/>
              <a:gd name="connsiteY48" fmla="*/ 47868 h 1450763"/>
              <a:gd name="connsiteX49" fmla="*/ 2853360 w 5658193"/>
              <a:gd name="connsiteY49" fmla="*/ 725381 h 1450763"/>
              <a:gd name="connsiteX50" fmla="*/ 2853383 w 5658193"/>
              <a:gd name="connsiteY50" fmla="*/ 725606 h 1450763"/>
              <a:gd name="connsiteX51" fmla="*/ 2852678 w 5658193"/>
              <a:gd name="connsiteY51" fmla="*/ 725606 h 1450763"/>
              <a:gd name="connsiteX52" fmla="*/ 2837964 w 5658193"/>
              <a:gd name="connsiteY52" fmla="*/ 871572 h 1450763"/>
              <a:gd name="connsiteX53" fmla="*/ 2127320 w 5658193"/>
              <a:gd name="connsiteY53" fmla="*/ 1450763 h 1450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5658193" h="1450763">
                <a:moveTo>
                  <a:pt x="1450750" y="725607"/>
                </a:moveTo>
                <a:lnTo>
                  <a:pt x="1449830" y="725607"/>
                </a:lnTo>
                <a:lnTo>
                  <a:pt x="1449806" y="725382"/>
                </a:lnTo>
                <a:lnTo>
                  <a:pt x="1449830" y="725157"/>
                </a:lnTo>
                <a:lnTo>
                  <a:pt x="1402870" y="725157"/>
                </a:lnTo>
                <a:lnTo>
                  <a:pt x="1389130" y="588840"/>
                </a:lnTo>
                <a:cubicBezTo>
                  <a:pt x="1325954" y="280108"/>
                  <a:pt x="1052790" y="47869"/>
                  <a:pt x="725382" y="47869"/>
                </a:cubicBezTo>
                <a:cubicBezTo>
                  <a:pt x="351202" y="47869"/>
                  <a:pt x="47868" y="351202"/>
                  <a:pt x="47868" y="725382"/>
                </a:cubicBezTo>
                <a:lnTo>
                  <a:pt x="47890" y="725607"/>
                </a:lnTo>
                <a:lnTo>
                  <a:pt x="10" y="725607"/>
                </a:lnTo>
                <a:lnTo>
                  <a:pt x="0" y="725382"/>
                </a:lnTo>
                <a:cubicBezTo>
                  <a:pt x="0" y="324765"/>
                  <a:pt x="324764" y="1"/>
                  <a:pt x="725382" y="1"/>
                </a:cubicBezTo>
                <a:cubicBezTo>
                  <a:pt x="1125998" y="1"/>
                  <a:pt x="1450762" y="324765"/>
                  <a:pt x="1450762" y="725382"/>
                </a:cubicBezTo>
                <a:close/>
                <a:moveTo>
                  <a:pt x="4932812" y="1450762"/>
                </a:moveTo>
                <a:cubicBezTo>
                  <a:pt x="4532195" y="1450762"/>
                  <a:pt x="4207431" y="1125998"/>
                  <a:pt x="4207431" y="725381"/>
                </a:cubicBezTo>
                <a:lnTo>
                  <a:pt x="4207442" y="725156"/>
                </a:lnTo>
                <a:lnTo>
                  <a:pt x="4208363" y="725156"/>
                </a:lnTo>
                <a:lnTo>
                  <a:pt x="4208386" y="725381"/>
                </a:lnTo>
                <a:lnTo>
                  <a:pt x="4208363" y="725606"/>
                </a:lnTo>
                <a:lnTo>
                  <a:pt x="4255322" y="725606"/>
                </a:lnTo>
                <a:lnTo>
                  <a:pt x="4269064" y="861924"/>
                </a:lnTo>
                <a:cubicBezTo>
                  <a:pt x="4332239" y="1170655"/>
                  <a:pt x="4605404" y="1402894"/>
                  <a:pt x="4932812" y="1402894"/>
                </a:cubicBezTo>
                <a:cubicBezTo>
                  <a:pt x="5306992" y="1402894"/>
                  <a:pt x="5610325" y="1099561"/>
                  <a:pt x="5610325" y="725381"/>
                </a:cubicBezTo>
                <a:lnTo>
                  <a:pt x="5610302" y="725156"/>
                </a:lnTo>
                <a:lnTo>
                  <a:pt x="5658182" y="725156"/>
                </a:lnTo>
                <a:lnTo>
                  <a:pt x="5658193" y="725381"/>
                </a:lnTo>
                <a:cubicBezTo>
                  <a:pt x="5658193" y="1125998"/>
                  <a:pt x="5333429" y="1450762"/>
                  <a:pt x="4932812" y="1450762"/>
                </a:cubicBezTo>
                <a:close/>
                <a:moveTo>
                  <a:pt x="2127320" y="1450763"/>
                </a:moveTo>
                <a:cubicBezTo>
                  <a:pt x="1726703" y="1450763"/>
                  <a:pt x="1401938" y="1125999"/>
                  <a:pt x="1401938" y="725382"/>
                </a:cubicBezTo>
                <a:lnTo>
                  <a:pt x="1401950" y="725157"/>
                </a:lnTo>
                <a:lnTo>
                  <a:pt x="1402870" y="725157"/>
                </a:lnTo>
                <a:lnTo>
                  <a:pt x="1402894" y="725382"/>
                </a:lnTo>
                <a:lnTo>
                  <a:pt x="1402870" y="725607"/>
                </a:lnTo>
                <a:lnTo>
                  <a:pt x="1449830" y="725607"/>
                </a:lnTo>
                <a:lnTo>
                  <a:pt x="1463572" y="861925"/>
                </a:lnTo>
                <a:cubicBezTo>
                  <a:pt x="1526746" y="1170656"/>
                  <a:pt x="1799912" y="1402895"/>
                  <a:pt x="2127320" y="1402895"/>
                </a:cubicBezTo>
                <a:cubicBezTo>
                  <a:pt x="2501500" y="1402895"/>
                  <a:pt x="2804833" y="1099562"/>
                  <a:pt x="2804833" y="725382"/>
                </a:cubicBezTo>
                <a:lnTo>
                  <a:pt x="2804810" y="725157"/>
                </a:lnTo>
                <a:lnTo>
                  <a:pt x="2805515" y="725157"/>
                </a:lnTo>
                <a:lnTo>
                  <a:pt x="2820229" y="579192"/>
                </a:lnTo>
                <a:cubicBezTo>
                  <a:pt x="2887868" y="248648"/>
                  <a:pt x="3180333" y="0"/>
                  <a:pt x="3530873" y="0"/>
                </a:cubicBezTo>
                <a:cubicBezTo>
                  <a:pt x="3931490" y="0"/>
                  <a:pt x="4256254" y="324764"/>
                  <a:pt x="4256254" y="725381"/>
                </a:cubicBezTo>
                <a:lnTo>
                  <a:pt x="4256243" y="725606"/>
                </a:lnTo>
                <a:lnTo>
                  <a:pt x="4255322" y="725606"/>
                </a:lnTo>
                <a:lnTo>
                  <a:pt x="4255299" y="725381"/>
                </a:lnTo>
                <a:lnTo>
                  <a:pt x="4255322" y="725156"/>
                </a:lnTo>
                <a:lnTo>
                  <a:pt x="4208363" y="725156"/>
                </a:lnTo>
                <a:lnTo>
                  <a:pt x="4194621" y="588839"/>
                </a:lnTo>
                <a:cubicBezTo>
                  <a:pt x="4131446" y="280107"/>
                  <a:pt x="3858281" y="47868"/>
                  <a:pt x="3530873" y="47868"/>
                </a:cubicBezTo>
                <a:cubicBezTo>
                  <a:pt x="3156693" y="47868"/>
                  <a:pt x="2853360" y="351201"/>
                  <a:pt x="2853360" y="725381"/>
                </a:cubicBezTo>
                <a:lnTo>
                  <a:pt x="2853383" y="725606"/>
                </a:lnTo>
                <a:lnTo>
                  <a:pt x="2852678" y="725606"/>
                </a:lnTo>
                <a:lnTo>
                  <a:pt x="2837964" y="871572"/>
                </a:lnTo>
                <a:cubicBezTo>
                  <a:pt x="2770325" y="1202116"/>
                  <a:pt x="2477860" y="1450763"/>
                  <a:pt x="2127320" y="1450763"/>
                </a:cubicBezTo>
                <a:close/>
              </a:path>
            </a:pathLst>
          </a:custGeom>
          <a:gradFill>
            <a:gsLst>
              <a:gs pos="56000">
                <a:srgbClr val="00B0F0"/>
              </a:gs>
              <a:gs pos="36000">
                <a:srgbClr val="172DA6"/>
              </a:gs>
              <a:gs pos="15000">
                <a:srgbClr val="B13DC8"/>
              </a:gs>
              <a:gs pos="100000">
                <a:srgbClr val="20A472"/>
              </a:gs>
            </a:gsLst>
            <a:lin ang="10800000" scaled="0"/>
          </a:gradFill>
          <a:ln w="76200" cap="flat" cmpd="sng" algn="ctr">
            <a:noFill/>
            <a:prstDash val="solid"/>
            <a:miter lim="800000"/>
          </a:ln>
          <a:effectLst/>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4000" b="0" i="0" u="none" strike="noStrike" kern="0" cap="none" spc="0" normalizeH="0" baseline="0" noProof="0" dirty="0">
              <a:ln>
                <a:noFill/>
              </a:ln>
              <a:solidFill>
                <a:srgbClr val="FFFFFF"/>
              </a:solidFill>
              <a:effectLst/>
              <a:uLnTx/>
              <a:uFillTx/>
              <a:latin typeface="Avenir Next LT Pro Light"/>
              <a:ea typeface="+mn-ea"/>
              <a:cs typeface="+mn-cs"/>
            </a:endParaRPr>
          </a:p>
        </p:txBody>
      </p:sp>
      <p:sp>
        <p:nvSpPr>
          <p:cNvPr id="30" name="Oval 29" descr="timeline endpoints">
            <a:extLst>
              <a:ext uri="{FF2B5EF4-FFF2-40B4-BE49-F238E27FC236}">
                <a16:creationId xmlns:a16="http://schemas.microsoft.com/office/drawing/2014/main" id="{6DC6167F-E8F4-C156-DC56-761A8E2AEA2E}"/>
              </a:ext>
            </a:extLst>
          </p:cNvPr>
          <p:cNvSpPr/>
          <p:nvPr/>
        </p:nvSpPr>
        <p:spPr>
          <a:xfrm>
            <a:off x="745262" y="1496310"/>
            <a:ext cx="137199" cy="137199"/>
          </a:xfrm>
          <a:prstGeom prst="ellipse">
            <a:avLst/>
          </a:prstGeom>
          <a:solidFill>
            <a:srgbClr val="B13DC8"/>
          </a:solidFill>
          <a:ln w="381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venir Next LT Pro Light"/>
              <a:ea typeface="+mn-ea"/>
              <a:cs typeface="+mn-cs"/>
            </a:endParaRPr>
          </a:p>
        </p:txBody>
      </p:sp>
      <p:sp>
        <p:nvSpPr>
          <p:cNvPr id="31" name="Oval 30" descr="timeline endpoints">
            <a:extLst>
              <a:ext uri="{FF2B5EF4-FFF2-40B4-BE49-F238E27FC236}">
                <a16:creationId xmlns:a16="http://schemas.microsoft.com/office/drawing/2014/main" id="{6E129F01-DEA6-ECED-28A3-A1D3AA05F550}"/>
              </a:ext>
            </a:extLst>
          </p:cNvPr>
          <p:cNvSpPr/>
          <p:nvPr/>
        </p:nvSpPr>
        <p:spPr>
          <a:xfrm>
            <a:off x="745262" y="6031711"/>
            <a:ext cx="137199" cy="137199"/>
          </a:xfrm>
          <a:prstGeom prst="ellipse">
            <a:avLst/>
          </a:prstGeom>
          <a:solidFill>
            <a:srgbClr val="20A472"/>
          </a:solidFill>
          <a:ln w="381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8439BD">
                  <a:lumMod val="75000"/>
                </a:srgbClr>
              </a:solidFill>
              <a:effectLst/>
              <a:uLnTx/>
              <a:uFillTx/>
              <a:latin typeface="Avenir Next LT Pro Light"/>
              <a:ea typeface="+mn-ea"/>
              <a:cs typeface="+mn-cs"/>
            </a:endParaRPr>
          </a:p>
        </p:txBody>
      </p:sp>
    </p:spTree>
    <p:extLst>
      <p:ext uri="{BB962C8B-B14F-4D97-AF65-F5344CB8AC3E}">
        <p14:creationId xmlns:p14="http://schemas.microsoft.com/office/powerpoint/2010/main" val="10826554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3415C901-039D-4058-80C7-5ABA400CDB06}"/>
              </a:ext>
            </a:extLst>
          </p:cNvPr>
          <p:cNvSpPr/>
          <p:nvPr/>
        </p:nvSpPr>
        <p:spPr>
          <a:xfrm>
            <a:off x="4279505" y="2661651"/>
            <a:ext cx="1160580" cy="1160580"/>
          </a:xfrm>
          <a:prstGeom prst="ellipse">
            <a:avLst/>
          </a:prstGeom>
          <a:solidFill>
            <a:schemeClr val="bg1"/>
          </a:solid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accent5"/>
                </a:solidFill>
              </a:rPr>
              <a:t>2</a:t>
            </a:r>
          </a:p>
        </p:txBody>
      </p:sp>
      <p:sp>
        <p:nvSpPr>
          <p:cNvPr id="5" name="Oval 4">
            <a:extLst>
              <a:ext uri="{FF2B5EF4-FFF2-40B4-BE49-F238E27FC236}">
                <a16:creationId xmlns:a16="http://schemas.microsoft.com/office/drawing/2014/main" id="{966DA334-7569-42CB-95CD-419F4AC26092}"/>
              </a:ext>
            </a:extLst>
          </p:cNvPr>
          <p:cNvSpPr/>
          <p:nvPr/>
        </p:nvSpPr>
        <p:spPr>
          <a:xfrm>
            <a:off x="6578655" y="2661651"/>
            <a:ext cx="1160580" cy="1160580"/>
          </a:xfrm>
          <a:prstGeom prst="ellipse">
            <a:avLst/>
          </a:prstGeom>
          <a:solidFill>
            <a:schemeClr val="bg1"/>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rgbClr val="00B0F0"/>
                </a:solidFill>
              </a:rPr>
              <a:t>3</a:t>
            </a:r>
          </a:p>
        </p:txBody>
      </p:sp>
      <p:sp>
        <p:nvSpPr>
          <p:cNvPr id="6" name="Oval 5">
            <a:extLst>
              <a:ext uri="{FF2B5EF4-FFF2-40B4-BE49-F238E27FC236}">
                <a16:creationId xmlns:a16="http://schemas.microsoft.com/office/drawing/2014/main" id="{6D8E2964-D9A5-4A16-8604-F04921C189EB}"/>
              </a:ext>
            </a:extLst>
          </p:cNvPr>
          <p:cNvSpPr/>
          <p:nvPr/>
        </p:nvSpPr>
        <p:spPr>
          <a:xfrm>
            <a:off x="8877806" y="2661651"/>
            <a:ext cx="1160580" cy="1160580"/>
          </a:xfrm>
          <a:prstGeom prst="ellipse">
            <a:avLst/>
          </a:prstGeom>
          <a:solidFill>
            <a:schemeClr val="bg1"/>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accent3"/>
                </a:solidFill>
              </a:rPr>
              <a:t>3</a:t>
            </a:r>
          </a:p>
        </p:txBody>
      </p:sp>
      <p:sp>
        <p:nvSpPr>
          <p:cNvPr id="23" name="Freeform: Shape 22" descr="timeline ">
            <a:extLst>
              <a:ext uri="{FF2B5EF4-FFF2-40B4-BE49-F238E27FC236}">
                <a16:creationId xmlns:a16="http://schemas.microsoft.com/office/drawing/2014/main" id="{7889103E-B405-4427-BC20-A3CA893D099A}"/>
              </a:ext>
            </a:extLst>
          </p:cNvPr>
          <p:cNvSpPr/>
          <p:nvPr/>
        </p:nvSpPr>
        <p:spPr>
          <a:xfrm flipH="1" flipV="1">
            <a:off x="1429166" y="2083622"/>
            <a:ext cx="9252295" cy="2410190"/>
          </a:xfrm>
          <a:custGeom>
            <a:avLst/>
            <a:gdLst>
              <a:gd name="connsiteX0" fmla="*/ 1192508 w 9252295"/>
              <a:gd name="connsiteY0" fmla="*/ 2410190 h 2410190"/>
              <a:gd name="connsiteX1" fmla="*/ 0 w 9252295"/>
              <a:gd name="connsiteY1" fmla="*/ 1217682 h 2410190"/>
              <a:gd name="connsiteX2" fmla="*/ 1107 w 9252295"/>
              <a:gd name="connsiteY2" fmla="*/ 1206703 h 2410190"/>
              <a:gd name="connsiteX3" fmla="*/ 96158 w 9252295"/>
              <a:gd name="connsiteY3" fmla="*/ 1206703 h 2410190"/>
              <a:gd name="connsiteX4" fmla="*/ 95051 w 9252295"/>
              <a:gd name="connsiteY4" fmla="*/ 1217682 h 2410190"/>
              <a:gd name="connsiteX5" fmla="*/ 1192508 w 9252295"/>
              <a:gd name="connsiteY5" fmla="*/ 2315139 h 2410190"/>
              <a:gd name="connsiteX6" fmla="*/ 2289965 w 9252295"/>
              <a:gd name="connsiteY6" fmla="*/ 1217682 h 2410190"/>
              <a:gd name="connsiteX7" fmla="*/ 2289554 w 9252295"/>
              <a:gd name="connsiteY7" fmla="*/ 1209531 h 2410190"/>
              <a:gd name="connsiteX8" fmla="*/ 2290085 w 9252295"/>
              <a:gd name="connsiteY8" fmla="*/ 1209531 h 2410190"/>
              <a:gd name="connsiteX9" fmla="*/ 2295831 w 9252295"/>
              <a:gd name="connsiteY9" fmla="*/ 1095755 h 2410190"/>
              <a:gd name="connsiteX10" fmla="*/ 3482182 w 9252295"/>
              <a:gd name="connsiteY10" fmla="*/ 25174 h 2410190"/>
              <a:gd name="connsiteX11" fmla="*/ 4668533 w 9252295"/>
              <a:gd name="connsiteY11" fmla="*/ 1095755 h 2410190"/>
              <a:gd name="connsiteX12" fmla="*/ 4674278 w 9252295"/>
              <a:gd name="connsiteY12" fmla="*/ 1209531 h 2410190"/>
              <a:gd name="connsiteX13" fmla="*/ 4673516 w 9252295"/>
              <a:gd name="connsiteY13" fmla="*/ 1209531 h 2410190"/>
              <a:gd name="connsiteX14" fmla="*/ 4678322 w 9252295"/>
              <a:gd name="connsiteY14" fmla="*/ 1304717 h 2410190"/>
              <a:gd name="connsiteX15" fmla="*/ 5770114 w 9252295"/>
              <a:gd name="connsiteY15" fmla="*/ 2289966 h 2410190"/>
              <a:gd name="connsiteX16" fmla="*/ 6861904 w 9252295"/>
              <a:gd name="connsiteY16" fmla="*/ 1304717 h 2410190"/>
              <a:gd name="connsiteX17" fmla="*/ 6867159 w 9252295"/>
              <a:gd name="connsiteY17" fmla="*/ 1200660 h 2410190"/>
              <a:gd name="connsiteX18" fmla="*/ 6867690 w 9252295"/>
              <a:gd name="connsiteY18" fmla="*/ 1200660 h 2410190"/>
              <a:gd name="connsiteX19" fmla="*/ 6867279 w 9252295"/>
              <a:gd name="connsiteY19" fmla="*/ 1192508 h 2410190"/>
              <a:gd name="connsiteX20" fmla="*/ 8059787 w 9252295"/>
              <a:gd name="connsiteY20" fmla="*/ 0 h 2410190"/>
              <a:gd name="connsiteX21" fmla="*/ 9252295 w 9252295"/>
              <a:gd name="connsiteY21" fmla="*/ 1192508 h 2410190"/>
              <a:gd name="connsiteX22" fmla="*/ 9251964 w 9252295"/>
              <a:gd name="connsiteY22" fmla="*/ 1195794 h 2410190"/>
              <a:gd name="connsiteX23" fmla="*/ 9156913 w 9252295"/>
              <a:gd name="connsiteY23" fmla="*/ 1195794 h 2410190"/>
              <a:gd name="connsiteX24" fmla="*/ 9157244 w 9252295"/>
              <a:gd name="connsiteY24" fmla="*/ 1192508 h 2410190"/>
              <a:gd name="connsiteX25" fmla="*/ 8059787 w 9252295"/>
              <a:gd name="connsiteY25" fmla="*/ 95051 h 2410190"/>
              <a:gd name="connsiteX26" fmla="*/ 6962330 w 9252295"/>
              <a:gd name="connsiteY26" fmla="*/ 1192508 h 2410190"/>
              <a:gd name="connsiteX27" fmla="*/ 6962741 w 9252295"/>
              <a:gd name="connsiteY27" fmla="*/ 1200660 h 2410190"/>
              <a:gd name="connsiteX28" fmla="*/ 6962209 w 9252295"/>
              <a:gd name="connsiteY28" fmla="*/ 1200660 h 2410190"/>
              <a:gd name="connsiteX29" fmla="*/ 6956464 w 9252295"/>
              <a:gd name="connsiteY29" fmla="*/ 1314435 h 2410190"/>
              <a:gd name="connsiteX30" fmla="*/ 5770114 w 9252295"/>
              <a:gd name="connsiteY30" fmla="*/ 2385016 h 2410190"/>
              <a:gd name="connsiteX31" fmla="*/ 4583763 w 9252295"/>
              <a:gd name="connsiteY31" fmla="*/ 1314435 h 2410190"/>
              <a:gd name="connsiteX32" fmla="*/ 4578017 w 9252295"/>
              <a:gd name="connsiteY32" fmla="*/ 1200660 h 2410190"/>
              <a:gd name="connsiteX33" fmla="*/ 4578780 w 9252295"/>
              <a:gd name="connsiteY33" fmla="*/ 1200660 h 2410190"/>
              <a:gd name="connsiteX34" fmla="*/ 4573974 w 9252295"/>
              <a:gd name="connsiteY34" fmla="*/ 1105474 h 2410190"/>
              <a:gd name="connsiteX35" fmla="*/ 3482182 w 9252295"/>
              <a:gd name="connsiteY35" fmla="*/ 120225 h 2410190"/>
              <a:gd name="connsiteX36" fmla="*/ 2390391 w 9252295"/>
              <a:gd name="connsiteY36" fmla="*/ 1105474 h 2410190"/>
              <a:gd name="connsiteX37" fmla="*/ 2385136 w 9252295"/>
              <a:gd name="connsiteY37" fmla="*/ 1209531 h 2410190"/>
              <a:gd name="connsiteX38" fmla="*/ 2384604 w 9252295"/>
              <a:gd name="connsiteY38" fmla="*/ 1209531 h 2410190"/>
              <a:gd name="connsiteX39" fmla="*/ 2385016 w 9252295"/>
              <a:gd name="connsiteY39" fmla="*/ 1217682 h 2410190"/>
              <a:gd name="connsiteX40" fmla="*/ 1192508 w 9252295"/>
              <a:gd name="connsiteY40" fmla="*/ 2410190 h 2410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9252295" h="2410190">
                <a:moveTo>
                  <a:pt x="1192508" y="2410190"/>
                </a:moveTo>
                <a:cubicBezTo>
                  <a:pt x="533904" y="2410190"/>
                  <a:pt x="0" y="1876286"/>
                  <a:pt x="0" y="1217682"/>
                </a:cubicBezTo>
                <a:lnTo>
                  <a:pt x="1107" y="1206703"/>
                </a:lnTo>
                <a:lnTo>
                  <a:pt x="96158" y="1206703"/>
                </a:lnTo>
                <a:lnTo>
                  <a:pt x="95051" y="1217682"/>
                </a:lnTo>
                <a:cubicBezTo>
                  <a:pt x="95051" y="1823791"/>
                  <a:pt x="586400" y="2315139"/>
                  <a:pt x="1192508" y="2315139"/>
                </a:cubicBezTo>
                <a:cubicBezTo>
                  <a:pt x="1798616" y="2315139"/>
                  <a:pt x="2289965" y="1823791"/>
                  <a:pt x="2289965" y="1217682"/>
                </a:cubicBezTo>
                <a:lnTo>
                  <a:pt x="2289554" y="1209531"/>
                </a:lnTo>
                <a:lnTo>
                  <a:pt x="2290085" y="1209531"/>
                </a:lnTo>
                <a:lnTo>
                  <a:pt x="2295831" y="1095755"/>
                </a:lnTo>
                <a:cubicBezTo>
                  <a:pt x="2356899" y="494427"/>
                  <a:pt x="2864742" y="25174"/>
                  <a:pt x="3482182" y="25174"/>
                </a:cubicBezTo>
                <a:cubicBezTo>
                  <a:pt x="4099623" y="25174"/>
                  <a:pt x="4607465" y="494427"/>
                  <a:pt x="4668533" y="1095755"/>
                </a:cubicBezTo>
                <a:lnTo>
                  <a:pt x="4674278" y="1209531"/>
                </a:lnTo>
                <a:lnTo>
                  <a:pt x="4673516" y="1209531"/>
                </a:lnTo>
                <a:lnTo>
                  <a:pt x="4678322" y="1304717"/>
                </a:lnTo>
                <a:cubicBezTo>
                  <a:pt x="4734523" y="1858116"/>
                  <a:pt x="5201886" y="2289966"/>
                  <a:pt x="5770114" y="2289966"/>
                </a:cubicBezTo>
                <a:cubicBezTo>
                  <a:pt x="6338340" y="2289966"/>
                  <a:pt x="6805704" y="1858116"/>
                  <a:pt x="6861904" y="1304717"/>
                </a:cubicBezTo>
                <a:lnTo>
                  <a:pt x="6867159" y="1200660"/>
                </a:lnTo>
                <a:lnTo>
                  <a:pt x="6867690" y="1200660"/>
                </a:lnTo>
                <a:lnTo>
                  <a:pt x="6867279" y="1192508"/>
                </a:lnTo>
                <a:cubicBezTo>
                  <a:pt x="6867279" y="533905"/>
                  <a:pt x="7401183" y="0"/>
                  <a:pt x="8059787" y="0"/>
                </a:cubicBezTo>
                <a:cubicBezTo>
                  <a:pt x="8718390" y="0"/>
                  <a:pt x="9252295" y="533905"/>
                  <a:pt x="9252295" y="1192508"/>
                </a:cubicBezTo>
                <a:lnTo>
                  <a:pt x="9251964" y="1195794"/>
                </a:lnTo>
                <a:lnTo>
                  <a:pt x="9156913" y="1195794"/>
                </a:lnTo>
                <a:lnTo>
                  <a:pt x="9157244" y="1192508"/>
                </a:lnTo>
                <a:cubicBezTo>
                  <a:pt x="9157244" y="586400"/>
                  <a:pt x="8665895" y="95051"/>
                  <a:pt x="8059787" y="95051"/>
                </a:cubicBezTo>
                <a:cubicBezTo>
                  <a:pt x="7453679" y="95051"/>
                  <a:pt x="6962330" y="586400"/>
                  <a:pt x="6962330" y="1192508"/>
                </a:cubicBezTo>
                <a:lnTo>
                  <a:pt x="6962741" y="1200660"/>
                </a:lnTo>
                <a:lnTo>
                  <a:pt x="6962209" y="1200660"/>
                </a:lnTo>
                <a:lnTo>
                  <a:pt x="6956464" y="1314435"/>
                </a:lnTo>
                <a:cubicBezTo>
                  <a:pt x="6895396" y="1915764"/>
                  <a:pt x="6387554" y="2385016"/>
                  <a:pt x="5770114" y="2385016"/>
                </a:cubicBezTo>
                <a:cubicBezTo>
                  <a:pt x="5152672" y="2385016"/>
                  <a:pt x="4644831" y="1915764"/>
                  <a:pt x="4583763" y="1314435"/>
                </a:cubicBezTo>
                <a:lnTo>
                  <a:pt x="4578017" y="1200660"/>
                </a:lnTo>
                <a:lnTo>
                  <a:pt x="4578780" y="1200660"/>
                </a:lnTo>
                <a:lnTo>
                  <a:pt x="4573974" y="1105474"/>
                </a:lnTo>
                <a:cubicBezTo>
                  <a:pt x="4517772" y="552075"/>
                  <a:pt x="4050409" y="120225"/>
                  <a:pt x="3482182" y="120225"/>
                </a:cubicBezTo>
                <a:cubicBezTo>
                  <a:pt x="2913956" y="120225"/>
                  <a:pt x="2446592" y="552075"/>
                  <a:pt x="2390391" y="1105474"/>
                </a:cubicBezTo>
                <a:lnTo>
                  <a:pt x="2385136" y="1209531"/>
                </a:lnTo>
                <a:lnTo>
                  <a:pt x="2384604" y="1209531"/>
                </a:lnTo>
                <a:lnTo>
                  <a:pt x="2385016" y="1217682"/>
                </a:lnTo>
                <a:cubicBezTo>
                  <a:pt x="2385016" y="1876286"/>
                  <a:pt x="1851111" y="2410190"/>
                  <a:pt x="1192508" y="2410190"/>
                </a:cubicBezTo>
                <a:close/>
              </a:path>
            </a:pathLst>
          </a:custGeom>
          <a:gradFill flip="none" rotWithShape="1">
            <a:gsLst>
              <a:gs pos="61000">
                <a:srgbClr val="00B0F0"/>
              </a:gs>
              <a:gs pos="39000">
                <a:schemeClr val="accent5"/>
              </a:gs>
              <a:gs pos="18000">
                <a:schemeClr val="accent4"/>
              </a:gs>
              <a:gs pos="92000">
                <a:schemeClr val="accent3"/>
              </a:gs>
            </a:gsLst>
            <a:lin ang="10800000" scaled="0"/>
            <a:tileRect/>
          </a:gradFill>
          <a:ln w="381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4000">
              <a:solidFill>
                <a:schemeClr val="accent2"/>
              </a:solidFill>
            </a:endParaRPr>
          </a:p>
        </p:txBody>
      </p:sp>
      <p:sp>
        <p:nvSpPr>
          <p:cNvPr id="2" name="Oval 1" descr="timeline endpoints">
            <a:extLst>
              <a:ext uri="{FF2B5EF4-FFF2-40B4-BE49-F238E27FC236}">
                <a16:creationId xmlns:a16="http://schemas.microsoft.com/office/drawing/2014/main" id="{81AA7F01-98B3-49CE-A287-1B558536C306}"/>
              </a:ext>
            </a:extLst>
          </p:cNvPr>
          <p:cNvSpPr/>
          <p:nvPr/>
        </p:nvSpPr>
        <p:spPr>
          <a:xfrm>
            <a:off x="1320120" y="3149771"/>
            <a:ext cx="218092" cy="218092"/>
          </a:xfrm>
          <a:prstGeom prst="ellipse">
            <a:avLst/>
          </a:prstGeom>
          <a:solidFill>
            <a:schemeClr val="accent4"/>
          </a:solidFill>
          <a:ln w="762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descr="timeline endpoints">
            <a:extLst>
              <a:ext uri="{FF2B5EF4-FFF2-40B4-BE49-F238E27FC236}">
                <a16:creationId xmlns:a16="http://schemas.microsoft.com/office/drawing/2014/main" id="{491CCD59-030F-4F79-9A33-EBC86A2EC9FE}"/>
              </a:ext>
            </a:extLst>
          </p:cNvPr>
          <p:cNvSpPr/>
          <p:nvPr/>
        </p:nvSpPr>
        <p:spPr>
          <a:xfrm>
            <a:off x="10480529" y="3149771"/>
            <a:ext cx="218092" cy="218092"/>
          </a:xfrm>
          <a:prstGeom prst="ellipse">
            <a:avLst/>
          </a:prstGeom>
          <a:solidFill>
            <a:srgbClr val="20A472"/>
          </a:solidFill>
          <a:ln w="76200">
            <a:solidFill>
              <a:srgbClr val="20A4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0A472"/>
              </a:solidFill>
            </a:endParaRPr>
          </a:p>
        </p:txBody>
      </p:sp>
      <p:sp>
        <p:nvSpPr>
          <p:cNvPr id="16" name="Text Placeholder 15">
            <a:extLst>
              <a:ext uri="{FF2B5EF4-FFF2-40B4-BE49-F238E27FC236}">
                <a16:creationId xmlns:a16="http://schemas.microsoft.com/office/drawing/2014/main" id="{B6086B1F-4F6D-4493-AE84-2520E93642DE}"/>
              </a:ext>
            </a:extLst>
          </p:cNvPr>
          <p:cNvSpPr>
            <a:spLocks noGrp="1"/>
          </p:cNvSpPr>
          <p:nvPr>
            <p:ph type="body" sz="quarter" idx="10"/>
          </p:nvPr>
        </p:nvSpPr>
        <p:spPr/>
        <p:txBody>
          <a:bodyPr/>
          <a:lstStyle/>
          <a:p>
            <a:r>
              <a:rPr lang="en-US"/>
              <a:t>Introduction to Python</a:t>
            </a:r>
          </a:p>
        </p:txBody>
      </p:sp>
      <p:sp>
        <p:nvSpPr>
          <p:cNvPr id="18" name="Text Placeholder 17">
            <a:extLst>
              <a:ext uri="{FF2B5EF4-FFF2-40B4-BE49-F238E27FC236}">
                <a16:creationId xmlns:a16="http://schemas.microsoft.com/office/drawing/2014/main" id="{2EFC63F8-23B1-4F22-9868-15EB446170F3}"/>
              </a:ext>
            </a:extLst>
          </p:cNvPr>
          <p:cNvSpPr>
            <a:spLocks noGrp="1"/>
          </p:cNvSpPr>
          <p:nvPr>
            <p:ph type="body" sz="quarter" idx="12"/>
          </p:nvPr>
        </p:nvSpPr>
        <p:spPr/>
        <p:txBody>
          <a:bodyPr/>
          <a:lstStyle/>
          <a:p>
            <a:r>
              <a:rPr lang="en-US"/>
              <a:t>Get And Clean Data</a:t>
            </a:r>
          </a:p>
        </p:txBody>
      </p:sp>
      <p:sp>
        <p:nvSpPr>
          <p:cNvPr id="21" name="Text Placeholder 20">
            <a:extLst>
              <a:ext uri="{FF2B5EF4-FFF2-40B4-BE49-F238E27FC236}">
                <a16:creationId xmlns:a16="http://schemas.microsoft.com/office/drawing/2014/main" id="{F5A6A695-5271-4895-88EF-663A3F593E59}"/>
              </a:ext>
            </a:extLst>
          </p:cNvPr>
          <p:cNvSpPr>
            <a:spLocks noGrp="1"/>
          </p:cNvSpPr>
          <p:nvPr>
            <p:ph type="body" sz="quarter" idx="14"/>
          </p:nvPr>
        </p:nvSpPr>
        <p:spPr>
          <a:xfrm>
            <a:off x="6444237" y="4817717"/>
            <a:ext cx="2062199" cy="302186"/>
          </a:xfrm>
        </p:spPr>
        <p:txBody>
          <a:bodyPr/>
          <a:lstStyle/>
          <a:p>
            <a:r>
              <a:rPr lang="en-US"/>
              <a:t>Understand and Analyze Data</a:t>
            </a:r>
          </a:p>
        </p:txBody>
      </p:sp>
      <p:sp>
        <p:nvSpPr>
          <p:cNvPr id="24" name="Text Placeholder 23">
            <a:extLst>
              <a:ext uri="{FF2B5EF4-FFF2-40B4-BE49-F238E27FC236}">
                <a16:creationId xmlns:a16="http://schemas.microsoft.com/office/drawing/2014/main" id="{3CD04606-2C05-4AC9-9F6C-C0E9EDF1BC26}"/>
              </a:ext>
            </a:extLst>
          </p:cNvPr>
          <p:cNvSpPr>
            <a:spLocks noGrp="1"/>
          </p:cNvSpPr>
          <p:nvPr>
            <p:ph type="body" sz="quarter" idx="16"/>
          </p:nvPr>
        </p:nvSpPr>
        <p:spPr/>
        <p:txBody>
          <a:bodyPr/>
          <a:lstStyle/>
          <a:p>
            <a:r>
              <a:rPr lang="en-US"/>
              <a:t>Advanced Topics</a:t>
            </a:r>
          </a:p>
        </p:txBody>
      </p:sp>
      <p:sp>
        <p:nvSpPr>
          <p:cNvPr id="34" name="Title 33">
            <a:extLst>
              <a:ext uri="{FF2B5EF4-FFF2-40B4-BE49-F238E27FC236}">
                <a16:creationId xmlns:a16="http://schemas.microsoft.com/office/drawing/2014/main" id="{F28D01B5-A5BC-45A3-8718-13BDC694F21C}"/>
              </a:ext>
            </a:extLst>
          </p:cNvPr>
          <p:cNvSpPr>
            <a:spLocks noGrp="1"/>
          </p:cNvSpPr>
          <p:nvPr>
            <p:ph type="title"/>
          </p:nvPr>
        </p:nvSpPr>
        <p:spPr/>
        <p:txBody>
          <a:bodyPr/>
          <a:lstStyle/>
          <a:p>
            <a:r>
              <a:rPr lang="en-US"/>
              <a:t>WORKING WITH CODE</a:t>
            </a:r>
          </a:p>
        </p:txBody>
      </p:sp>
      <p:sp>
        <p:nvSpPr>
          <p:cNvPr id="7" name="Oval 6">
            <a:extLst>
              <a:ext uri="{FF2B5EF4-FFF2-40B4-BE49-F238E27FC236}">
                <a16:creationId xmlns:a16="http://schemas.microsoft.com/office/drawing/2014/main" id="{E953044D-8D62-506E-5972-18B928B86B2E}"/>
              </a:ext>
            </a:extLst>
          </p:cNvPr>
          <p:cNvSpPr/>
          <p:nvPr/>
        </p:nvSpPr>
        <p:spPr>
          <a:xfrm>
            <a:off x="1980355" y="2661651"/>
            <a:ext cx="1160580" cy="1160580"/>
          </a:xfrm>
          <a:prstGeom prst="ellipse">
            <a:avLst/>
          </a:prstGeom>
          <a:solidFill>
            <a:schemeClr val="accent6">
              <a:lumMod val="40000"/>
              <a:lumOff val="60000"/>
            </a:schemeClr>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B13DC8"/>
                </a:solidFill>
                <a:effectLst/>
                <a:uLnTx/>
                <a:uFillTx/>
                <a:latin typeface="Avenir Next LT Pro Light"/>
                <a:ea typeface="+mn-ea"/>
                <a:cs typeface="+mn-cs"/>
              </a:rPr>
              <a:t>1</a:t>
            </a:r>
          </a:p>
        </p:txBody>
      </p:sp>
    </p:spTree>
    <p:extLst>
      <p:ext uri="{BB962C8B-B14F-4D97-AF65-F5344CB8AC3E}">
        <p14:creationId xmlns:p14="http://schemas.microsoft.com/office/powerpoint/2010/main" val="11888387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Oval 17">
            <a:extLst>
              <a:ext uri="{FF2B5EF4-FFF2-40B4-BE49-F238E27FC236}">
                <a16:creationId xmlns:a16="http://schemas.microsoft.com/office/drawing/2014/main" id="{B2F02A22-56A3-42EF-908D-D2912537BFCB}"/>
              </a:ext>
            </a:extLst>
          </p:cNvPr>
          <p:cNvSpPr/>
          <p:nvPr/>
        </p:nvSpPr>
        <p:spPr>
          <a:xfrm>
            <a:off x="409537" y="2854501"/>
            <a:ext cx="808649" cy="808649"/>
          </a:xfrm>
          <a:prstGeom prst="ellipse">
            <a:avLst/>
          </a:prstGeom>
          <a:solidFill>
            <a:schemeClr val="bg1"/>
          </a:solid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solidFill>
                  <a:schemeClr val="accent5"/>
                </a:solidFill>
              </a:rPr>
              <a:t>2</a:t>
            </a:r>
          </a:p>
        </p:txBody>
      </p:sp>
      <p:sp>
        <p:nvSpPr>
          <p:cNvPr id="19" name="Oval 18">
            <a:extLst>
              <a:ext uri="{FF2B5EF4-FFF2-40B4-BE49-F238E27FC236}">
                <a16:creationId xmlns:a16="http://schemas.microsoft.com/office/drawing/2014/main" id="{BB500843-B3EC-400A-ACDA-E2D1492353C4}"/>
              </a:ext>
            </a:extLst>
          </p:cNvPr>
          <p:cNvSpPr/>
          <p:nvPr/>
        </p:nvSpPr>
        <p:spPr>
          <a:xfrm>
            <a:off x="409537" y="3984731"/>
            <a:ext cx="808649" cy="808649"/>
          </a:xfrm>
          <a:prstGeom prst="ellipse">
            <a:avLst/>
          </a:prstGeom>
          <a:solidFill>
            <a:schemeClr val="bg1"/>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solidFill>
                  <a:schemeClr val="accent6"/>
                </a:solidFill>
              </a:rPr>
              <a:t>3</a:t>
            </a:r>
          </a:p>
        </p:txBody>
      </p:sp>
      <p:sp>
        <p:nvSpPr>
          <p:cNvPr id="20" name="Oval 19">
            <a:extLst>
              <a:ext uri="{FF2B5EF4-FFF2-40B4-BE49-F238E27FC236}">
                <a16:creationId xmlns:a16="http://schemas.microsoft.com/office/drawing/2014/main" id="{25588404-8416-465D-8076-FA0F5968D6E9}"/>
              </a:ext>
            </a:extLst>
          </p:cNvPr>
          <p:cNvSpPr/>
          <p:nvPr/>
        </p:nvSpPr>
        <p:spPr>
          <a:xfrm>
            <a:off x="409537" y="5114961"/>
            <a:ext cx="808649" cy="808649"/>
          </a:xfrm>
          <a:prstGeom prst="ellipse">
            <a:avLst/>
          </a:prstGeom>
          <a:solidFill>
            <a:schemeClr val="bg1"/>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solidFill>
                  <a:schemeClr val="accent3"/>
                </a:solidFill>
              </a:rPr>
              <a:t>4</a:t>
            </a:r>
          </a:p>
        </p:txBody>
      </p:sp>
      <p:sp>
        <p:nvSpPr>
          <p:cNvPr id="21" name="Oval 20">
            <a:extLst>
              <a:ext uri="{FF2B5EF4-FFF2-40B4-BE49-F238E27FC236}">
                <a16:creationId xmlns:a16="http://schemas.microsoft.com/office/drawing/2014/main" id="{4DC88F6D-5AD1-4E30-A2A7-09616FFB96E8}"/>
              </a:ext>
            </a:extLst>
          </p:cNvPr>
          <p:cNvSpPr/>
          <p:nvPr/>
        </p:nvSpPr>
        <p:spPr>
          <a:xfrm>
            <a:off x="409537" y="1724271"/>
            <a:ext cx="808649" cy="808649"/>
          </a:xfrm>
          <a:prstGeom prst="ellipse">
            <a:avLst/>
          </a:prstGeom>
          <a:solidFill>
            <a:schemeClr val="accent6">
              <a:lumMod val="40000"/>
              <a:lumOff val="60000"/>
            </a:schemeClr>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solidFill>
                  <a:schemeClr val="accent4"/>
                </a:solidFill>
              </a:rPr>
              <a:t>1</a:t>
            </a:r>
          </a:p>
        </p:txBody>
      </p:sp>
      <p:sp>
        <p:nvSpPr>
          <p:cNvPr id="122" name="Freeform: Shape 121" descr="timeline ">
            <a:extLst>
              <a:ext uri="{FF2B5EF4-FFF2-40B4-BE49-F238E27FC236}">
                <a16:creationId xmlns:a16="http://schemas.microsoft.com/office/drawing/2014/main" id="{728E0998-1474-41D6-9145-8BF65D7031C4}"/>
              </a:ext>
            </a:extLst>
          </p:cNvPr>
          <p:cNvSpPr/>
          <p:nvPr/>
        </p:nvSpPr>
        <p:spPr>
          <a:xfrm rot="16200000" flipV="1">
            <a:off x="-1456639" y="3241639"/>
            <a:ext cx="4565215" cy="1170522"/>
          </a:xfrm>
          <a:custGeom>
            <a:avLst/>
            <a:gdLst>
              <a:gd name="connsiteX0" fmla="*/ 1450750 w 5658193"/>
              <a:gd name="connsiteY0" fmla="*/ 725607 h 1450763"/>
              <a:gd name="connsiteX1" fmla="*/ 1449830 w 5658193"/>
              <a:gd name="connsiteY1" fmla="*/ 725607 h 1450763"/>
              <a:gd name="connsiteX2" fmla="*/ 1449806 w 5658193"/>
              <a:gd name="connsiteY2" fmla="*/ 725382 h 1450763"/>
              <a:gd name="connsiteX3" fmla="*/ 1449830 w 5658193"/>
              <a:gd name="connsiteY3" fmla="*/ 725157 h 1450763"/>
              <a:gd name="connsiteX4" fmla="*/ 1402870 w 5658193"/>
              <a:gd name="connsiteY4" fmla="*/ 725157 h 1450763"/>
              <a:gd name="connsiteX5" fmla="*/ 1389130 w 5658193"/>
              <a:gd name="connsiteY5" fmla="*/ 588840 h 1450763"/>
              <a:gd name="connsiteX6" fmla="*/ 725382 w 5658193"/>
              <a:gd name="connsiteY6" fmla="*/ 47869 h 1450763"/>
              <a:gd name="connsiteX7" fmla="*/ 47868 w 5658193"/>
              <a:gd name="connsiteY7" fmla="*/ 725382 h 1450763"/>
              <a:gd name="connsiteX8" fmla="*/ 47890 w 5658193"/>
              <a:gd name="connsiteY8" fmla="*/ 725607 h 1450763"/>
              <a:gd name="connsiteX9" fmla="*/ 10 w 5658193"/>
              <a:gd name="connsiteY9" fmla="*/ 725607 h 1450763"/>
              <a:gd name="connsiteX10" fmla="*/ 0 w 5658193"/>
              <a:gd name="connsiteY10" fmla="*/ 725382 h 1450763"/>
              <a:gd name="connsiteX11" fmla="*/ 725382 w 5658193"/>
              <a:gd name="connsiteY11" fmla="*/ 1 h 1450763"/>
              <a:gd name="connsiteX12" fmla="*/ 1450762 w 5658193"/>
              <a:gd name="connsiteY12" fmla="*/ 725382 h 1450763"/>
              <a:gd name="connsiteX13" fmla="*/ 4932812 w 5658193"/>
              <a:gd name="connsiteY13" fmla="*/ 1450762 h 1450763"/>
              <a:gd name="connsiteX14" fmla="*/ 4207431 w 5658193"/>
              <a:gd name="connsiteY14" fmla="*/ 725381 h 1450763"/>
              <a:gd name="connsiteX15" fmla="*/ 4207442 w 5658193"/>
              <a:gd name="connsiteY15" fmla="*/ 725156 h 1450763"/>
              <a:gd name="connsiteX16" fmla="*/ 4208363 w 5658193"/>
              <a:gd name="connsiteY16" fmla="*/ 725156 h 1450763"/>
              <a:gd name="connsiteX17" fmla="*/ 4208386 w 5658193"/>
              <a:gd name="connsiteY17" fmla="*/ 725381 h 1450763"/>
              <a:gd name="connsiteX18" fmla="*/ 4208363 w 5658193"/>
              <a:gd name="connsiteY18" fmla="*/ 725606 h 1450763"/>
              <a:gd name="connsiteX19" fmla="*/ 4255322 w 5658193"/>
              <a:gd name="connsiteY19" fmla="*/ 725606 h 1450763"/>
              <a:gd name="connsiteX20" fmla="*/ 4269064 w 5658193"/>
              <a:gd name="connsiteY20" fmla="*/ 861924 h 1450763"/>
              <a:gd name="connsiteX21" fmla="*/ 4932812 w 5658193"/>
              <a:gd name="connsiteY21" fmla="*/ 1402894 h 1450763"/>
              <a:gd name="connsiteX22" fmla="*/ 5610325 w 5658193"/>
              <a:gd name="connsiteY22" fmla="*/ 725381 h 1450763"/>
              <a:gd name="connsiteX23" fmla="*/ 5610302 w 5658193"/>
              <a:gd name="connsiteY23" fmla="*/ 725156 h 1450763"/>
              <a:gd name="connsiteX24" fmla="*/ 5658182 w 5658193"/>
              <a:gd name="connsiteY24" fmla="*/ 725156 h 1450763"/>
              <a:gd name="connsiteX25" fmla="*/ 5658193 w 5658193"/>
              <a:gd name="connsiteY25" fmla="*/ 725381 h 1450763"/>
              <a:gd name="connsiteX26" fmla="*/ 4932812 w 5658193"/>
              <a:gd name="connsiteY26" fmla="*/ 1450762 h 1450763"/>
              <a:gd name="connsiteX27" fmla="*/ 2127320 w 5658193"/>
              <a:gd name="connsiteY27" fmla="*/ 1450763 h 1450763"/>
              <a:gd name="connsiteX28" fmla="*/ 1401938 w 5658193"/>
              <a:gd name="connsiteY28" fmla="*/ 725382 h 1450763"/>
              <a:gd name="connsiteX29" fmla="*/ 1401950 w 5658193"/>
              <a:gd name="connsiteY29" fmla="*/ 725157 h 1450763"/>
              <a:gd name="connsiteX30" fmla="*/ 1402870 w 5658193"/>
              <a:gd name="connsiteY30" fmla="*/ 725157 h 1450763"/>
              <a:gd name="connsiteX31" fmla="*/ 1402894 w 5658193"/>
              <a:gd name="connsiteY31" fmla="*/ 725382 h 1450763"/>
              <a:gd name="connsiteX32" fmla="*/ 1402870 w 5658193"/>
              <a:gd name="connsiteY32" fmla="*/ 725607 h 1450763"/>
              <a:gd name="connsiteX33" fmla="*/ 1449830 w 5658193"/>
              <a:gd name="connsiteY33" fmla="*/ 725607 h 1450763"/>
              <a:gd name="connsiteX34" fmla="*/ 1463572 w 5658193"/>
              <a:gd name="connsiteY34" fmla="*/ 861925 h 1450763"/>
              <a:gd name="connsiteX35" fmla="*/ 2127320 w 5658193"/>
              <a:gd name="connsiteY35" fmla="*/ 1402895 h 1450763"/>
              <a:gd name="connsiteX36" fmla="*/ 2804833 w 5658193"/>
              <a:gd name="connsiteY36" fmla="*/ 725382 h 1450763"/>
              <a:gd name="connsiteX37" fmla="*/ 2804810 w 5658193"/>
              <a:gd name="connsiteY37" fmla="*/ 725157 h 1450763"/>
              <a:gd name="connsiteX38" fmla="*/ 2805515 w 5658193"/>
              <a:gd name="connsiteY38" fmla="*/ 725157 h 1450763"/>
              <a:gd name="connsiteX39" fmla="*/ 2820229 w 5658193"/>
              <a:gd name="connsiteY39" fmla="*/ 579192 h 1450763"/>
              <a:gd name="connsiteX40" fmla="*/ 3530873 w 5658193"/>
              <a:gd name="connsiteY40" fmla="*/ 0 h 1450763"/>
              <a:gd name="connsiteX41" fmla="*/ 4256254 w 5658193"/>
              <a:gd name="connsiteY41" fmla="*/ 725381 h 1450763"/>
              <a:gd name="connsiteX42" fmla="*/ 4256243 w 5658193"/>
              <a:gd name="connsiteY42" fmla="*/ 725606 h 1450763"/>
              <a:gd name="connsiteX43" fmla="*/ 4255322 w 5658193"/>
              <a:gd name="connsiteY43" fmla="*/ 725606 h 1450763"/>
              <a:gd name="connsiteX44" fmla="*/ 4255299 w 5658193"/>
              <a:gd name="connsiteY44" fmla="*/ 725381 h 1450763"/>
              <a:gd name="connsiteX45" fmla="*/ 4255322 w 5658193"/>
              <a:gd name="connsiteY45" fmla="*/ 725156 h 1450763"/>
              <a:gd name="connsiteX46" fmla="*/ 4208363 w 5658193"/>
              <a:gd name="connsiteY46" fmla="*/ 725156 h 1450763"/>
              <a:gd name="connsiteX47" fmla="*/ 4194621 w 5658193"/>
              <a:gd name="connsiteY47" fmla="*/ 588839 h 1450763"/>
              <a:gd name="connsiteX48" fmla="*/ 3530873 w 5658193"/>
              <a:gd name="connsiteY48" fmla="*/ 47868 h 1450763"/>
              <a:gd name="connsiteX49" fmla="*/ 2853360 w 5658193"/>
              <a:gd name="connsiteY49" fmla="*/ 725381 h 1450763"/>
              <a:gd name="connsiteX50" fmla="*/ 2853383 w 5658193"/>
              <a:gd name="connsiteY50" fmla="*/ 725606 h 1450763"/>
              <a:gd name="connsiteX51" fmla="*/ 2852678 w 5658193"/>
              <a:gd name="connsiteY51" fmla="*/ 725606 h 1450763"/>
              <a:gd name="connsiteX52" fmla="*/ 2837964 w 5658193"/>
              <a:gd name="connsiteY52" fmla="*/ 871572 h 1450763"/>
              <a:gd name="connsiteX53" fmla="*/ 2127320 w 5658193"/>
              <a:gd name="connsiteY53" fmla="*/ 1450763 h 1450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5658193" h="1450763">
                <a:moveTo>
                  <a:pt x="1450750" y="725607"/>
                </a:moveTo>
                <a:lnTo>
                  <a:pt x="1449830" y="725607"/>
                </a:lnTo>
                <a:lnTo>
                  <a:pt x="1449806" y="725382"/>
                </a:lnTo>
                <a:lnTo>
                  <a:pt x="1449830" y="725157"/>
                </a:lnTo>
                <a:lnTo>
                  <a:pt x="1402870" y="725157"/>
                </a:lnTo>
                <a:lnTo>
                  <a:pt x="1389130" y="588840"/>
                </a:lnTo>
                <a:cubicBezTo>
                  <a:pt x="1325954" y="280108"/>
                  <a:pt x="1052790" y="47869"/>
                  <a:pt x="725382" y="47869"/>
                </a:cubicBezTo>
                <a:cubicBezTo>
                  <a:pt x="351202" y="47869"/>
                  <a:pt x="47868" y="351202"/>
                  <a:pt x="47868" y="725382"/>
                </a:cubicBezTo>
                <a:lnTo>
                  <a:pt x="47890" y="725607"/>
                </a:lnTo>
                <a:lnTo>
                  <a:pt x="10" y="725607"/>
                </a:lnTo>
                <a:lnTo>
                  <a:pt x="0" y="725382"/>
                </a:lnTo>
                <a:cubicBezTo>
                  <a:pt x="0" y="324765"/>
                  <a:pt x="324764" y="1"/>
                  <a:pt x="725382" y="1"/>
                </a:cubicBezTo>
                <a:cubicBezTo>
                  <a:pt x="1125998" y="1"/>
                  <a:pt x="1450762" y="324765"/>
                  <a:pt x="1450762" y="725382"/>
                </a:cubicBezTo>
                <a:close/>
                <a:moveTo>
                  <a:pt x="4932812" y="1450762"/>
                </a:moveTo>
                <a:cubicBezTo>
                  <a:pt x="4532195" y="1450762"/>
                  <a:pt x="4207431" y="1125998"/>
                  <a:pt x="4207431" y="725381"/>
                </a:cubicBezTo>
                <a:lnTo>
                  <a:pt x="4207442" y="725156"/>
                </a:lnTo>
                <a:lnTo>
                  <a:pt x="4208363" y="725156"/>
                </a:lnTo>
                <a:lnTo>
                  <a:pt x="4208386" y="725381"/>
                </a:lnTo>
                <a:lnTo>
                  <a:pt x="4208363" y="725606"/>
                </a:lnTo>
                <a:lnTo>
                  <a:pt x="4255322" y="725606"/>
                </a:lnTo>
                <a:lnTo>
                  <a:pt x="4269064" y="861924"/>
                </a:lnTo>
                <a:cubicBezTo>
                  <a:pt x="4332239" y="1170655"/>
                  <a:pt x="4605404" y="1402894"/>
                  <a:pt x="4932812" y="1402894"/>
                </a:cubicBezTo>
                <a:cubicBezTo>
                  <a:pt x="5306992" y="1402894"/>
                  <a:pt x="5610325" y="1099561"/>
                  <a:pt x="5610325" y="725381"/>
                </a:cubicBezTo>
                <a:lnTo>
                  <a:pt x="5610302" y="725156"/>
                </a:lnTo>
                <a:lnTo>
                  <a:pt x="5658182" y="725156"/>
                </a:lnTo>
                <a:lnTo>
                  <a:pt x="5658193" y="725381"/>
                </a:lnTo>
                <a:cubicBezTo>
                  <a:pt x="5658193" y="1125998"/>
                  <a:pt x="5333429" y="1450762"/>
                  <a:pt x="4932812" y="1450762"/>
                </a:cubicBezTo>
                <a:close/>
                <a:moveTo>
                  <a:pt x="2127320" y="1450763"/>
                </a:moveTo>
                <a:cubicBezTo>
                  <a:pt x="1726703" y="1450763"/>
                  <a:pt x="1401938" y="1125999"/>
                  <a:pt x="1401938" y="725382"/>
                </a:cubicBezTo>
                <a:lnTo>
                  <a:pt x="1401950" y="725157"/>
                </a:lnTo>
                <a:lnTo>
                  <a:pt x="1402870" y="725157"/>
                </a:lnTo>
                <a:lnTo>
                  <a:pt x="1402894" y="725382"/>
                </a:lnTo>
                <a:lnTo>
                  <a:pt x="1402870" y="725607"/>
                </a:lnTo>
                <a:lnTo>
                  <a:pt x="1449830" y="725607"/>
                </a:lnTo>
                <a:lnTo>
                  <a:pt x="1463572" y="861925"/>
                </a:lnTo>
                <a:cubicBezTo>
                  <a:pt x="1526746" y="1170656"/>
                  <a:pt x="1799912" y="1402895"/>
                  <a:pt x="2127320" y="1402895"/>
                </a:cubicBezTo>
                <a:cubicBezTo>
                  <a:pt x="2501500" y="1402895"/>
                  <a:pt x="2804833" y="1099562"/>
                  <a:pt x="2804833" y="725382"/>
                </a:cubicBezTo>
                <a:lnTo>
                  <a:pt x="2804810" y="725157"/>
                </a:lnTo>
                <a:lnTo>
                  <a:pt x="2805515" y="725157"/>
                </a:lnTo>
                <a:lnTo>
                  <a:pt x="2820229" y="579192"/>
                </a:lnTo>
                <a:cubicBezTo>
                  <a:pt x="2887868" y="248648"/>
                  <a:pt x="3180333" y="0"/>
                  <a:pt x="3530873" y="0"/>
                </a:cubicBezTo>
                <a:cubicBezTo>
                  <a:pt x="3931490" y="0"/>
                  <a:pt x="4256254" y="324764"/>
                  <a:pt x="4256254" y="725381"/>
                </a:cubicBezTo>
                <a:lnTo>
                  <a:pt x="4256243" y="725606"/>
                </a:lnTo>
                <a:lnTo>
                  <a:pt x="4255322" y="725606"/>
                </a:lnTo>
                <a:lnTo>
                  <a:pt x="4255299" y="725381"/>
                </a:lnTo>
                <a:lnTo>
                  <a:pt x="4255322" y="725156"/>
                </a:lnTo>
                <a:lnTo>
                  <a:pt x="4208363" y="725156"/>
                </a:lnTo>
                <a:lnTo>
                  <a:pt x="4194621" y="588839"/>
                </a:lnTo>
                <a:cubicBezTo>
                  <a:pt x="4131446" y="280107"/>
                  <a:pt x="3858281" y="47868"/>
                  <a:pt x="3530873" y="47868"/>
                </a:cubicBezTo>
                <a:cubicBezTo>
                  <a:pt x="3156693" y="47868"/>
                  <a:pt x="2853360" y="351201"/>
                  <a:pt x="2853360" y="725381"/>
                </a:cubicBezTo>
                <a:lnTo>
                  <a:pt x="2853383" y="725606"/>
                </a:lnTo>
                <a:lnTo>
                  <a:pt x="2852678" y="725606"/>
                </a:lnTo>
                <a:lnTo>
                  <a:pt x="2837964" y="871572"/>
                </a:lnTo>
                <a:cubicBezTo>
                  <a:pt x="2770325" y="1202116"/>
                  <a:pt x="2477860" y="1450763"/>
                  <a:pt x="2127320" y="1450763"/>
                </a:cubicBezTo>
                <a:close/>
              </a:path>
            </a:pathLst>
          </a:custGeom>
          <a:gradFill>
            <a:gsLst>
              <a:gs pos="56000">
                <a:schemeClr val="accent6"/>
              </a:gs>
              <a:gs pos="36000">
                <a:schemeClr val="accent5"/>
              </a:gs>
              <a:gs pos="15000">
                <a:schemeClr val="accent4"/>
              </a:gs>
              <a:gs pos="100000">
                <a:schemeClr val="accent3"/>
              </a:gs>
            </a:gsLst>
            <a:lin ang="10800000" scaled="0"/>
          </a:gra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4000">
              <a:solidFill>
                <a:schemeClr val="bg1"/>
              </a:solidFill>
            </a:endParaRPr>
          </a:p>
        </p:txBody>
      </p:sp>
      <p:sp>
        <p:nvSpPr>
          <p:cNvPr id="123" name="Oval 122" descr="timeline endpoints">
            <a:extLst>
              <a:ext uri="{FF2B5EF4-FFF2-40B4-BE49-F238E27FC236}">
                <a16:creationId xmlns:a16="http://schemas.microsoft.com/office/drawing/2014/main" id="{BFD4FC00-6DDF-4537-8F8F-569E05A2C3D8}"/>
              </a:ext>
            </a:extLst>
          </p:cNvPr>
          <p:cNvSpPr/>
          <p:nvPr/>
        </p:nvSpPr>
        <p:spPr>
          <a:xfrm>
            <a:off x="745262" y="1496310"/>
            <a:ext cx="137199" cy="137199"/>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Oval 123" descr="timeline endpoints">
            <a:extLst>
              <a:ext uri="{FF2B5EF4-FFF2-40B4-BE49-F238E27FC236}">
                <a16:creationId xmlns:a16="http://schemas.microsoft.com/office/drawing/2014/main" id="{5387A8A8-5D57-4087-B02A-3E7747DFDA2D}"/>
              </a:ext>
            </a:extLst>
          </p:cNvPr>
          <p:cNvSpPr/>
          <p:nvPr/>
        </p:nvSpPr>
        <p:spPr>
          <a:xfrm>
            <a:off x="745262" y="6031711"/>
            <a:ext cx="137199" cy="137199"/>
          </a:xfrm>
          <a:prstGeom prst="ellipse">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75000"/>
                </a:schemeClr>
              </a:solidFill>
            </a:endParaRPr>
          </a:p>
        </p:txBody>
      </p:sp>
      <p:sp>
        <p:nvSpPr>
          <p:cNvPr id="3" name="Title 1">
            <a:extLst>
              <a:ext uri="{FF2B5EF4-FFF2-40B4-BE49-F238E27FC236}">
                <a16:creationId xmlns:a16="http://schemas.microsoft.com/office/drawing/2014/main" id="{B557DE3B-FD1E-A6E7-5405-EE5BB4700709}"/>
              </a:ext>
            </a:extLst>
          </p:cNvPr>
          <p:cNvSpPr>
            <a:spLocks noGrp="1"/>
          </p:cNvSpPr>
          <p:nvPr/>
        </p:nvSpPr>
        <p:spPr>
          <a:xfrm>
            <a:off x="1610984" y="165833"/>
            <a:ext cx="9438016"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b="1"/>
              <a:t>Organizing Matters</a:t>
            </a:r>
          </a:p>
        </p:txBody>
      </p:sp>
      <p:pic>
        <p:nvPicPr>
          <p:cNvPr id="4" name="Picture 4" descr="Text&#10;&#10;Description automatically generated">
            <a:extLst>
              <a:ext uri="{FF2B5EF4-FFF2-40B4-BE49-F238E27FC236}">
                <a16:creationId xmlns:a16="http://schemas.microsoft.com/office/drawing/2014/main" id="{55D59802-39DC-8D64-410F-877489931D77}"/>
              </a:ext>
            </a:extLst>
          </p:cNvPr>
          <p:cNvPicPr>
            <a:picLocks noChangeAspect="1"/>
          </p:cNvPicPr>
          <p:nvPr/>
        </p:nvPicPr>
        <p:blipFill>
          <a:blip r:embed="rId2"/>
          <a:stretch>
            <a:fillRect/>
          </a:stretch>
        </p:blipFill>
        <p:spPr>
          <a:xfrm>
            <a:off x="4225807" y="1639285"/>
            <a:ext cx="4333051" cy="5018762"/>
          </a:xfrm>
          <a:prstGeom prst="rect">
            <a:avLst/>
          </a:prstGeom>
        </p:spPr>
      </p:pic>
    </p:spTree>
    <p:extLst>
      <p:ext uri="{BB962C8B-B14F-4D97-AF65-F5344CB8AC3E}">
        <p14:creationId xmlns:p14="http://schemas.microsoft.com/office/powerpoint/2010/main" val="9380544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Oval 17">
            <a:extLst>
              <a:ext uri="{FF2B5EF4-FFF2-40B4-BE49-F238E27FC236}">
                <a16:creationId xmlns:a16="http://schemas.microsoft.com/office/drawing/2014/main" id="{B2F02A22-56A3-42EF-908D-D2912537BFCB}"/>
              </a:ext>
            </a:extLst>
          </p:cNvPr>
          <p:cNvSpPr/>
          <p:nvPr/>
        </p:nvSpPr>
        <p:spPr>
          <a:xfrm>
            <a:off x="409537" y="2854501"/>
            <a:ext cx="808649" cy="808649"/>
          </a:xfrm>
          <a:prstGeom prst="ellipse">
            <a:avLst/>
          </a:prstGeom>
          <a:solidFill>
            <a:schemeClr val="bg1"/>
          </a:solid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solidFill>
                  <a:schemeClr val="accent5"/>
                </a:solidFill>
              </a:rPr>
              <a:t>2</a:t>
            </a:r>
          </a:p>
        </p:txBody>
      </p:sp>
      <p:sp>
        <p:nvSpPr>
          <p:cNvPr id="19" name="Oval 18">
            <a:extLst>
              <a:ext uri="{FF2B5EF4-FFF2-40B4-BE49-F238E27FC236}">
                <a16:creationId xmlns:a16="http://schemas.microsoft.com/office/drawing/2014/main" id="{BB500843-B3EC-400A-ACDA-E2D1492353C4}"/>
              </a:ext>
            </a:extLst>
          </p:cNvPr>
          <p:cNvSpPr/>
          <p:nvPr/>
        </p:nvSpPr>
        <p:spPr>
          <a:xfrm>
            <a:off x="409537" y="3984731"/>
            <a:ext cx="808649" cy="808649"/>
          </a:xfrm>
          <a:prstGeom prst="ellipse">
            <a:avLst/>
          </a:prstGeom>
          <a:solidFill>
            <a:schemeClr val="bg1"/>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solidFill>
                  <a:schemeClr val="accent6"/>
                </a:solidFill>
              </a:rPr>
              <a:t>3</a:t>
            </a:r>
          </a:p>
        </p:txBody>
      </p:sp>
      <p:sp>
        <p:nvSpPr>
          <p:cNvPr id="20" name="Oval 19">
            <a:extLst>
              <a:ext uri="{FF2B5EF4-FFF2-40B4-BE49-F238E27FC236}">
                <a16:creationId xmlns:a16="http://schemas.microsoft.com/office/drawing/2014/main" id="{25588404-8416-465D-8076-FA0F5968D6E9}"/>
              </a:ext>
            </a:extLst>
          </p:cNvPr>
          <p:cNvSpPr/>
          <p:nvPr/>
        </p:nvSpPr>
        <p:spPr>
          <a:xfrm>
            <a:off x="409537" y="5114961"/>
            <a:ext cx="808649" cy="808649"/>
          </a:xfrm>
          <a:prstGeom prst="ellipse">
            <a:avLst/>
          </a:prstGeom>
          <a:solidFill>
            <a:schemeClr val="bg1"/>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solidFill>
                  <a:schemeClr val="accent3"/>
                </a:solidFill>
              </a:rPr>
              <a:t>4</a:t>
            </a:r>
          </a:p>
        </p:txBody>
      </p:sp>
      <p:sp>
        <p:nvSpPr>
          <p:cNvPr id="21" name="Oval 20">
            <a:extLst>
              <a:ext uri="{FF2B5EF4-FFF2-40B4-BE49-F238E27FC236}">
                <a16:creationId xmlns:a16="http://schemas.microsoft.com/office/drawing/2014/main" id="{4DC88F6D-5AD1-4E30-A2A7-09616FFB96E8}"/>
              </a:ext>
            </a:extLst>
          </p:cNvPr>
          <p:cNvSpPr/>
          <p:nvPr/>
        </p:nvSpPr>
        <p:spPr>
          <a:xfrm>
            <a:off x="409537" y="1724271"/>
            <a:ext cx="808649" cy="808649"/>
          </a:xfrm>
          <a:prstGeom prst="ellipse">
            <a:avLst/>
          </a:prstGeom>
          <a:solidFill>
            <a:schemeClr val="accent6">
              <a:lumMod val="40000"/>
              <a:lumOff val="60000"/>
            </a:schemeClr>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solidFill>
                  <a:schemeClr val="accent4"/>
                </a:solidFill>
              </a:rPr>
              <a:t>1</a:t>
            </a:r>
          </a:p>
        </p:txBody>
      </p:sp>
      <p:sp>
        <p:nvSpPr>
          <p:cNvPr id="122" name="Freeform: Shape 121" descr="timeline ">
            <a:extLst>
              <a:ext uri="{FF2B5EF4-FFF2-40B4-BE49-F238E27FC236}">
                <a16:creationId xmlns:a16="http://schemas.microsoft.com/office/drawing/2014/main" id="{728E0998-1474-41D6-9145-8BF65D7031C4}"/>
              </a:ext>
            </a:extLst>
          </p:cNvPr>
          <p:cNvSpPr/>
          <p:nvPr/>
        </p:nvSpPr>
        <p:spPr>
          <a:xfrm rot="16200000" flipV="1">
            <a:off x="-1456639" y="3241639"/>
            <a:ext cx="4565215" cy="1170522"/>
          </a:xfrm>
          <a:custGeom>
            <a:avLst/>
            <a:gdLst>
              <a:gd name="connsiteX0" fmla="*/ 1450750 w 5658193"/>
              <a:gd name="connsiteY0" fmla="*/ 725607 h 1450763"/>
              <a:gd name="connsiteX1" fmla="*/ 1449830 w 5658193"/>
              <a:gd name="connsiteY1" fmla="*/ 725607 h 1450763"/>
              <a:gd name="connsiteX2" fmla="*/ 1449806 w 5658193"/>
              <a:gd name="connsiteY2" fmla="*/ 725382 h 1450763"/>
              <a:gd name="connsiteX3" fmla="*/ 1449830 w 5658193"/>
              <a:gd name="connsiteY3" fmla="*/ 725157 h 1450763"/>
              <a:gd name="connsiteX4" fmla="*/ 1402870 w 5658193"/>
              <a:gd name="connsiteY4" fmla="*/ 725157 h 1450763"/>
              <a:gd name="connsiteX5" fmla="*/ 1389130 w 5658193"/>
              <a:gd name="connsiteY5" fmla="*/ 588840 h 1450763"/>
              <a:gd name="connsiteX6" fmla="*/ 725382 w 5658193"/>
              <a:gd name="connsiteY6" fmla="*/ 47869 h 1450763"/>
              <a:gd name="connsiteX7" fmla="*/ 47868 w 5658193"/>
              <a:gd name="connsiteY7" fmla="*/ 725382 h 1450763"/>
              <a:gd name="connsiteX8" fmla="*/ 47890 w 5658193"/>
              <a:gd name="connsiteY8" fmla="*/ 725607 h 1450763"/>
              <a:gd name="connsiteX9" fmla="*/ 10 w 5658193"/>
              <a:gd name="connsiteY9" fmla="*/ 725607 h 1450763"/>
              <a:gd name="connsiteX10" fmla="*/ 0 w 5658193"/>
              <a:gd name="connsiteY10" fmla="*/ 725382 h 1450763"/>
              <a:gd name="connsiteX11" fmla="*/ 725382 w 5658193"/>
              <a:gd name="connsiteY11" fmla="*/ 1 h 1450763"/>
              <a:gd name="connsiteX12" fmla="*/ 1450762 w 5658193"/>
              <a:gd name="connsiteY12" fmla="*/ 725382 h 1450763"/>
              <a:gd name="connsiteX13" fmla="*/ 4932812 w 5658193"/>
              <a:gd name="connsiteY13" fmla="*/ 1450762 h 1450763"/>
              <a:gd name="connsiteX14" fmla="*/ 4207431 w 5658193"/>
              <a:gd name="connsiteY14" fmla="*/ 725381 h 1450763"/>
              <a:gd name="connsiteX15" fmla="*/ 4207442 w 5658193"/>
              <a:gd name="connsiteY15" fmla="*/ 725156 h 1450763"/>
              <a:gd name="connsiteX16" fmla="*/ 4208363 w 5658193"/>
              <a:gd name="connsiteY16" fmla="*/ 725156 h 1450763"/>
              <a:gd name="connsiteX17" fmla="*/ 4208386 w 5658193"/>
              <a:gd name="connsiteY17" fmla="*/ 725381 h 1450763"/>
              <a:gd name="connsiteX18" fmla="*/ 4208363 w 5658193"/>
              <a:gd name="connsiteY18" fmla="*/ 725606 h 1450763"/>
              <a:gd name="connsiteX19" fmla="*/ 4255322 w 5658193"/>
              <a:gd name="connsiteY19" fmla="*/ 725606 h 1450763"/>
              <a:gd name="connsiteX20" fmla="*/ 4269064 w 5658193"/>
              <a:gd name="connsiteY20" fmla="*/ 861924 h 1450763"/>
              <a:gd name="connsiteX21" fmla="*/ 4932812 w 5658193"/>
              <a:gd name="connsiteY21" fmla="*/ 1402894 h 1450763"/>
              <a:gd name="connsiteX22" fmla="*/ 5610325 w 5658193"/>
              <a:gd name="connsiteY22" fmla="*/ 725381 h 1450763"/>
              <a:gd name="connsiteX23" fmla="*/ 5610302 w 5658193"/>
              <a:gd name="connsiteY23" fmla="*/ 725156 h 1450763"/>
              <a:gd name="connsiteX24" fmla="*/ 5658182 w 5658193"/>
              <a:gd name="connsiteY24" fmla="*/ 725156 h 1450763"/>
              <a:gd name="connsiteX25" fmla="*/ 5658193 w 5658193"/>
              <a:gd name="connsiteY25" fmla="*/ 725381 h 1450763"/>
              <a:gd name="connsiteX26" fmla="*/ 4932812 w 5658193"/>
              <a:gd name="connsiteY26" fmla="*/ 1450762 h 1450763"/>
              <a:gd name="connsiteX27" fmla="*/ 2127320 w 5658193"/>
              <a:gd name="connsiteY27" fmla="*/ 1450763 h 1450763"/>
              <a:gd name="connsiteX28" fmla="*/ 1401938 w 5658193"/>
              <a:gd name="connsiteY28" fmla="*/ 725382 h 1450763"/>
              <a:gd name="connsiteX29" fmla="*/ 1401950 w 5658193"/>
              <a:gd name="connsiteY29" fmla="*/ 725157 h 1450763"/>
              <a:gd name="connsiteX30" fmla="*/ 1402870 w 5658193"/>
              <a:gd name="connsiteY30" fmla="*/ 725157 h 1450763"/>
              <a:gd name="connsiteX31" fmla="*/ 1402894 w 5658193"/>
              <a:gd name="connsiteY31" fmla="*/ 725382 h 1450763"/>
              <a:gd name="connsiteX32" fmla="*/ 1402870 w 5658193"/>
              <a:gd name="connsiteY32" fmla="*/ 725607 h 1450763"/>
              <a:gd name="connsiteX33" fmla="*/ 1449830 w 5658193"/>
              <a:gd name="connsiteY33" fmla="*/ 725607 h 1450763"/>
              <a:gd name="connsiteX34" fmla="*/ 1463572 w 5658193"/>
              <a:gd name="connsiteY34" fmla="*/ 861925 h 1450763"/>
              <a:gd name="connsiteX35" fmla="*/ 2127320 w 5658193"/>
              <a:gd name="connsiteY35" fmla="*/ 1402895 h 1450763"/>
              <a:gd name="connsiteX36" fmla="*/ 2804833 w 5658193"/>
              <a:gd name="connsiteY36" fmla="*/ 725382 h 1450763"/>
              <a:gd name="connsiteX37" fmla="*/ 2804810 w 5658193"/>
              <a:gd name="connsiteY37" fmla="*/ 725157 h 1450763"/>
              <a:gd name="connsiteX38" fmla="*/ 2805515 w 5658193"/>
              <a:gd name="connsiteY38" fmla="*/ 725157 h 1450763"/>
              <a:gd name="connsiteX39" fmla="*/ 2820229 w 5658193"/>
              <a:gd name="connsiteY39" fmla="*/ 579192 h 1450763"/>
              <a:gd name="connsiteX40" fmla="*/ 3530873 w 5658193"/>
              <a:gd name="connsiteY40" fmla="*/ 0 h 1450763"/>
              <a:gd name="connsiteX41" fmla="*/ 4256254 w 5658193"/>
              <a:gd name="connsiteY41" fmla="*/ 725381 h 1450763"/>
              <a:gd name="connsiteX42" fmla="*/ 4256243 w 5658193"/>
              <a:gd name="connsiteY42" fmla="*/ 725606 h 1450763"/>
              <a:gd name="connsiteX43" fmla="*/ 4255322 w 5658193"/>
              <a:gd name="connsiteY43" fmla="*/ 725606 h 1450763"/>
              <a:gd name="connsiteX44" fmla="*/ 4255299 w 5658193"/>
              <a:gd name="connsiteY44" fmla="*/ 725381 h 1450763"/>
              <a:gd name="connsiteX45" fmla="*/ 4255322 w 5658193"/>
              <a:gd name="connsiteY45" fmla="*/ 725156 h 1450763"/>
              <a:gd name="connsiteX46" fmla="*/ 4208363 w 5658193"/>
              <a:gd name="connsiteY46" fmla="*/ 725156 h 1450763"/>
              <a:gd name="connsiteX47" fmla="*/ 4194621 w 5658193"/>
              <a:gd name="connsiteY47" fmla="*/ 588839 h 1450763"/>
              <a:gd name="connsiteX48" fmla="*/ 3530873 w 5658193"/>
              <a:gd name="connsiteY48" fmla="*/ 47868 h 1450763"/>
              <a:gd name="connsiteX49" fmla="*/ 2853360 w 5658193"/>
              <a:gd name="connsiteY49" fmla="*/ 725381 h 1450763"/>
              <a:gd name="connsiteX50" fmla="*/ 2853383 w 5658193"/>
              <a:gd name="connsiteY50" fmla="*/ 725606 h 1450763"/>
              <a:gd name="connsiteX51" fmla="*/ 2852678 w 5658193"/>
              <a:gd name="connsiteY51" fmla="*/ 725606 h 1450763"/>
              <a:gd name="connsiteX52" fmla="*/ 2837964 w 5658193"/>
              <a:gd name="connsiteY52" fmla="*/ 871572 h 1450763"/>
              <a:gd name="connsiteX53" fmla="*/ 2127320 w 5658193"/>
              <a:gd name="connsiteY53" fmla="*/ 1450763 h 1450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5658193" h="1450763">
                <a:moveTo>
                  <a:pt x="1450750" y="725607"/>
                </a:moveTo>
                <a:lnTo>
                  <a:pt x="1449830" y="725607"/>
                </a:lnTo>
                <a:lnTo>
                  <a:pt x="1449806" y="725382"/>
                </a:lnTo>
                <a:lnTo>
                  <a:pt x="1449830" y="725157"/>
                </a:lnTo>
                <a:lnTo>
                  <a:pt x="1402870" y="725157"/>
                </a:lnTo>
                <a:lnTo>
                  <a:pt x="1389130" y="588840"/>
                </a:lnTo>
                <a:cubicBezTo>
                  <a:pt x="1325954" y="280108"/>
                  <a:pt x="1052790" y="47869"/>
                  <a:pt x="725382" y="47869"/>
                </a:cubicBezTo>
                <a:cubicBezTo>
                  <a:pt x="351202" y="47869"/>
                  <a:pt x="47868" y="351202"/>
                  <a:pt x="47868" y="725382"/>
                </a:cubicBezTo>
                <a:lnTo>
                  <a:pt x="47890" y="725607"/>
                </a:lnTo>
                <a:lnTo>
                  <a:pt x="10" y="725607"/>
                </a:lnTo>
                <a:lnTo>
                  <a:pt x="0" y="725382"/>
                </a:lnTo>
                <a:cubicBezTo>
                  <a:pt x="0" y="324765"/>
                  <a:pt x="324764" y="1"/>
                  <a:pt x="725382" y="1"/>
                </a:cubicBezTo>
                <a:cubicBezTo>
                  <a:pt x="1125998" y="1"/>
                  <a:pt x="1450762" y="324765"/>
                  <a:pt x="1450762" y="725382"/>
                </a:cubicBezTo>
                <a:close/>
                <a:moveTo>
                  <a:pt x="4932812" y="1450762"/>
                </a:moveTo>
                <a:cubicBezTo>
                  <a:pt x="4532195" y="1450762"/>
                  <a:pt x="4207431" y="1125998"/>
                  <a:pt x="4207431" y="725381"/>
                </a:cubicBezTo>
                <a:lnTo>
                  <a:pt x="4207442" y="725156"/>
                </a:lnTo>
                <a:lnTo>
                  <a:pt x="4208363" y="725156"/>
                </a:lnTo>
                <a:lnTo>
                  <a:pt x="4208386" y="725381"/>
                </a:lnTo>
                <a:lnTo>
                  <a:pt x="4208363" y="725606"/>
                </a:lnTo>
                <a:lnTo>
                  <a:pt x="4255322" y="725606"/>
                </a:lnTo>
                <a:lnTo>
                  <a:pt x="4269064" y="861924"/>
                </a:lnTo>
                <a:cubicBezTo>
                  <a:pt x="4332239" y="1170655"/>
                  <a:pt x="4605404" y="1402894"/>
                  <a:pt x="4932812" y="1402894"/>
                </a:cubicBezTo>
                <a:cubicBezTo>
                  <a:pt x="5306992" y="1402894"/>
                  <a:pt x="5610325" y="1099561"/>
                  <a:pt x="5610325" y="725381"/>
                </a:cubicBezTo>
                <a:lnTo>
                  <a:pt x="5610302" y="725156"/>
                </a:lnTo>
                <a:lnTo>
                  <a:pt x="5658182" y="725156"/>
                </a:lnTo>
                <a:lnTo>
                  <a:pt x="5658193" y="725381"/>
                </a:lnTo>
                <a:cubicBezTo>
                  <a:pt x="5658193" y="1125998"/>
                  <a:pt x="5333429" y="1450762"/>
                  <a:pt x="4932812" y="1450762"/>
                </a:cubicBezTo>
                <a:close/>
                <a:moveTo>
                  <a:pt x="2127320" y="1450763"/>
                </a:moveTo>
                <a:cubicBezTo>
                  <a:pt x="1726703" y="1450763"/>
                  <a:pt x="1401938" y="1125999"/>
                  <a:pt x="1401938" y="725382"/>
                </a:cubicBezTo>
                <a:lnTo>
                  <a:pt x="1401950" y="725157"/>
                </a:lnTo>
                <a:lnTo>
                  <a:pt x="1402870" y="725157"/>
                </a:lnTo>
                <a:lnTo>
                  <a:pt x="1402894" y="725382"/>
                </a:lnTo>
                <a:lnTo>
                  <a:pt x="1402870" y="725607"/>
                </a:lnTo>
                <a:lnTo>
                  <a:pt x="1449830" y="725607"/>
                </a:lnTo>
                <a:lnTo>
                  <a:pt x="1463572" y="861925"/>
                </a:lnTo>
                <a:cubicBezTo>
                  <a:pt x="1526746" y="1170656"/>
                  <a:pt x="1799912" y="1402895"/>
                  <a:pt x="2127320" y="1402895"/>
                </a:cubicBezTo>
                <a:cubicBezTo>
                  <a:pt x="2501500" y="1402895"/>
                  <a:pt x="2804833" y="1099562"/>
                  <a:pt x="2804833" y="725382"/>
                </a:cubicBezTo>
                <a:lnTo>
                  <a:pt x="2804810" y="725157"/>
                </a:lnTo>
                <a:lnTo>
                  <a:pt x="2805515" y="725157"/>
                </a:lnTo>
                <a:lnTo>
                  <a:pt x="2820229" y="579192"/>
                </a:lnTo>
                <a:cubicBezTo>
                  <a:pt x="2887868" y="248648"/>
                  <a:pt x="3180333" y="0"/>
                  <a:pt x="3530873" y="0"/>
                </a:cubicBezTo>
                <a:cubicBezTo>
                  <a:pt x="3931490" y="0"/>
                  <a:pt x="4256254" y="324764"/>
                  <a:pt x="4256254" y="725381"/>
                </a:cubicBezTo>
                <a:lnTo>
                  <a:pt x="4256243" y="725606"/>
                </a:lnTo>
                <a:lnTo>
                  <a:pt x="4255322" y="725606"/>
                </a:lnTo>
                <a:lnTo>
                  <a:pt x="4255299" y="725381"/>
                </a:lnTo>
                <a:lnTo>
                  <a:pt x="4255322" y="725156"/>
                </a:lnTo>
                <a:lnTo>
                  <a:pt x="4208363" y="725156"/>
                </a:lnTo>
                <a:lnTo>
                  <a:pt x="4194621" y="588839"/>
                </a:lnTo>
                <a:cubicBezTo>
                  <a:pt x="4131446" y="280107"/>
                  <a:pt x="3858281" y="47868"/>
                  <a:pt x="3530873" y="47868"/>
                </a:cubicBezTo>
                <a:cubicBezTo>
                  <a:pt x="3156693" y="47868"/>
                  <a:pt x="2853360" y="351201"/>
                  <a:pt x="2853360" y="725381"/>
                </a:cubicBezTo>
                <a:lnTo>
                  <a:pt x="2853383" y="725606"/>
                </a:lnTo>
                <a:lnTo>
                  <a:pt x="2852678" y="725606"/>
                </a:lnTo>
                <a:lnTo>
                  <a:pt x="2837964" y="871572"/>
                </a:lnTo>
                <a:cubicBezTo>
                  <a:pt x="2770325" y="1202116"/>
                  <a:pt x="2477860" y="1450763"/>
                  <a:pt x="2127320" y="1450763"/>
                </a:cubicBezTo>
                <a:close/>
              </a:path>
            </a:pathLst>
          </a:custGeom>
          <a:gradFill>
            <a:gsLst>
              <a:gs pos="56000">
                <a:schemeClr val="accent6"/>
              </a:gs>
              <a:gs pos="36000">
                <a:schemeClr val="accent5"/>
              </a:gs>
              <a:gs pos="15000">
                <a:schemeClr val="accent4"/>
              </a:gs>
              <a:gs pos="100000">
                <a:schemeClr val="accent3"/>
              </a:gs>
            </a:gsLst>
            <a:lin ang="10800000" scaled="0"/>
          </a:gra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4000">
              <a:solidFill>
                <a:schemeClr val="bg1"/>
              </a:solidFill>
            </a:endParaRPr>
          </a:p>
        </p:txBody>
      </p:sp>
      <p:sp>
        <p:nvSpPr>
          <p:cNvPr id="123" name="Oval 122" descr="timeline endpoints">
            <a:extLst>
              <a:ext uri="{FF2B5EF4-FFF2-40B4-BE49-F238E27FC236}">
                <a16:creationId xmlns:a16="http://schemas.microsoft.com/office/drawing/2014/main" id="{BFD4FC00-6DDF-4537-8F8F-569E05A2C3D8}"/>
              </a:ext>
            </a:extLst>
          </p:cNvPr>
          <p:cNvSpPr/>
          <p:nvPr/>
        </p:nvSpPr>
        <p:spPr>
          <a:xfrm>
            <a:off x="745262" y="1496310"/>
            <a:ext cx="137199" cy="137199"/>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Oval 123" descr="timeline endpoints">
            <a:extLst>
              <a:ext uri="{FF2B5EF4-FFF2-40B4-BE49-F238E27FC236}">
                <a16:creationId xmlns:a16="http://schemas.microsoft.com/office/drawing/2014/main" id="{5387A8A8-5D57-4087-B02A-3E7747DFDA2D}"/>
              </a:ext>
            </a:extLst>
          </p:cNvPr>
          <p:cNvSpPr/>
          <p:nvPr/>
        </p:nvSpPr>
        <p:spPr>
          <a:xfrm>
            <a:off x="745262" y="6031711"/>
            <a:ext cx="137199" cy="137199"/>
          </a:xfrm>
          <a:prstGeom prst="ellipse">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75000"/>
                </a:schemeClr>
              </a:solidFill>
            </a:endParaRPr>
          </a:p>
        </p:txBody>
      </p:sp>
      <p:sp>
        <p:nvSpPr>
          <p:cNvPr id="3" name="Title 1">
            <a:extLst>
              <a:ext uri="{FF2B5EF4-FFF2-40B4-BE49-F238E27FC236}">
                <a16:creationId xmlns:a16="http://schemas.microsoft.com/office/drawing/2014/main" id="{953F676C-0637-1190-F2DC-FFDF17F734F0}"/>
              </a:ext>
            </a:extLst>
          </p:cNvPr>
          <p:cNvSpPr>
            <a:spLocks noGrp="1"/>
          </p:cNvSpPr>
          <p:nvPr/>
        </p:nvSpPr>
        <p:spPr>
          <a:xfrm>
            <a:off x="1920414" y="1563050"/>
            <a:ext cx="9438016" cy="4268777"/>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CA" b="1"/>
          </a:p>
          <a:p>
            <a:endParaRPr lang="en-CA" b="1"/>
          </a:p>
          <a:p>
            <a:pPr marL="742950" indent="-742950">
              <a:buAutoNum type="arabicPeriod"/>
            </a:pPr>
            <a:r>
              <a:rPr lang="en-CA" b="1"/>
              <a:t>Treat data as read only</a:t>
            </a:r>
            <a:endParaRPr lang="en-CA"/>
          </a:p>
          <a:p>
            <a:endParaRPr lang="en-CA" b="1"/>
          </a:p>
          <a:p>
            <a:r>
              <a:rPr lang="en-CA" b="1"/>
              <a:t>2. Clean and analyze your data with code</a:t>
            </a:r>
          </a:p>
          <a:p>
            <a:endParaRPr lang="en-CA" b="1"/>
          </a:p>
          <a:p>
            <a:r>
              <a:rPr lang="en-CA" b="1"/>
              <a:t>3. Treat generated output as disposable</a:t>
            </a:r>
          </a:p>
          <a:p>
            <a:endParaRPr lang="en-CA" b="1"/>
          </a:p>
          <a:p>
            <a:r>
              <a:rPr lang="en-CA" b="1"/>
              <a:t>4. Organize your files</a:t>
            </a:r>
          </a:p>
          <a:p>
            <a:endParaRPr lang="en-CA" b="1"/>
          </a:p>
          <a:p>
            <a:pPr marL="571500" indent="-571500">
              <a:buFont typeface="Calibri"/>
              <a:buChar char="-"/>
            </a:pPr>
            <a:endParaRPr lang="en-CA" sz="3000"/>
          </a:p>
        </p:txBody>
      </p:sp>
      <p:sp>
        <p:nvSpPr>
          <p:cNvPr id="5" name="Title 1">
            <a:extLst>
              <a:ext uri="{FF2B5EF4-FFF2-40B4-BE49-F238E27FC236}">
                <a16:creationId xmlns:a16="http://schemas.microsoft.com/office/drawing/2014/main" id="{97C72587-4BDB-A887-4D86-9095F067C55F}"/>
              </a:ext>
            </a:extLst>
          </p:cNvPr>
          <p:cNvSpPr>
            <a:spLocks noGrp="1"/>
          </p:cNvSpPr>
          <p:nvPr/>
        </p:nvSpPr>
        <p:spPr>
          <a:xfrm>
            <a:off x="1610984" y="165833"/>
            <a:ext cx="9438016"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b="1"/>
              <a:t>Organizing Principles</a:t>
            </a:r>
          </a:p>
        </p:txBody>
      </p:sp>
    </p:spTree>
    <p:extLst>
      <p:ext uri="{BB962C8B-B14F-4D97-AF65-F5344CB8AC3E}">
        <p14:creationId xmlns:p14="http://schemas.microsoft.com/office/powerpoint/2010/main" val="33909212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Oval 17">
            <a:extLst>
              <a:ext uri="{FF2B5EF4-FFF2-40B4-BE49-F238E27FC236}">
                <a16:creationId xmlns:a16="http://schemas.microsoft.com/office/drawing/2014/main" id="{B2F02A22-56A3-42EF-908D-D2912537BFCB}"/>
              </a:ext>
            </a:extLst>
          </p:cNvPr>
          <p:cNvSpPr/>
          <p:nvPr/>
        </p:nvSpPr>
        <p:spPr>
          <a:xfrm>
            <a:off x="409537" y="2854501"/>
            <a:ext cx="808649" cy="808649"/>
          </a:xfrm>
          <a:prstGeom prst="ellipse">
            <a:avLst/>
          </a:prstGeom>
          <a:solidFill>
            <a:schemeClr val="bg1"/>
          </a:solid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solidFill>
                  <a:schemeClr val="accent5"/>
                </a:solidFill>
              </a:rPr>
              <a:t>2</a:t>
            </a:r>
          </a:p>
        </p:txBody>
      </p:sp>
      <p:sp>
        <p:nvSpPr>
          <p:cNvPr id="19" name="Oval 18">
            <a:extLst>
              <a:ext uri="{FF2B5EF4-FFF2-40B4-BE49-F238E27FC236}">
                <a16:creationId xmlns:a16="http://schemas.microsoft.com/office/drawing/2014/main" id="{BB500843-B3EC-400A-ACDA-E2D1492353C4}"/>
              </a:ext>
            </a:extLst>
          </p:cNvPr>
          <p:cNvSpPr/>
          <p:nvPr/>
        </p:nvSpPr>
        <p:spPr>
          <a:xfrm>
            <a:off x="409537" y="3984731"/>
            <a:ext cx="808649" cy="808649"/>
          </a:xfrm>
          <a:prstGeom prst="ellipse">
            <a:avLst/>
          </a:prstGeom>
          <a:solidFill>
            <a:schemeClr val="bg1"/>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solidFill>
                  <a:schemeClr val="accent6"/>
                </a:solidFill>
              </a:rPr>
              <a:t>3</a:t>
            </a:r>
          </a:p>
        </p:txBody>
      </p:sp>
      <p:sp>
        <p:nvSpPr>
          <p:cNvPr id="20" name="Oval 19">
            <a:extLst>
              <a:ext uri="{FF2B5EF4-FFF2-40B4-BE49-F238E27FC236}">
                <a16:creationId xmlns:a16="http://schemas.microsoft.com/office/drawing/2014/main" id="{25588404-8416-465D-8076-FA0F5968D6E9}"/>
              </a:ext>
            </a:extLst>
          </p:cNvPr>
          <p:cNvSpPr/>
          <p:nvPr/>
        </p:nvSpPr>
        <p:spPr>
          <a:xfrm>
            <a:off x="409537" y="5114961"/>
            <a:ext cx="808649" cy="808649"/>
          </a:xfrm>
          <a:prstGeom prst="ellipse">
            <a:avLst/>
          </a:prstGeom>
          <a:solidFill>
            <a:schemeClr val="bg1"/>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solidFill>
                  <a:schemeClr val="accent3"/>
                </a:solidFill>
              </a:rPr>
              <a:t>4</a:t>
            </a:r>
          </a:p>
        </p:txBody>
      </p:sp>
      <p:sp>
        <p:nvSpPr>
          <p:cNvPr id="21" name="Oval 20">
            <a:extLst>
              <a:ext uri="{FF2B5EF4-FFF2-40B4-BE49-F238E27FC236}">
                <a16:creationId xmlns:a16="http://schemas.microsoft.com/office/drawing/2014/main" id="{4DC88F6D-5AD1-4E30-A2A7-09616FFB96E8}"/>
              </a:ext>
            </a:extLst>
          </p:cNvPr>
          <p:cNvSpPr/>
          <p:nvPr/>
        </p:nvSpPr>
        <p:spPr>
          <a:xfrm>
            <a:off x="409537" y="1724271"/>
            <a:ext cx="808649" cy="808649"/>
          </a:xfrm>
          <a:prstGeom prst="ellipse">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solidFill>
                  <a:schemeClr val="accent4"/>
                </a:solidFill>
              </a:rPr>
              <a:t>1</a:t>
            </a:r>
          </a:p>
        </p:txBody>
      </p:sp>
      <p:sp>
        <p:nvSpPr>
          <p:cNvPr id="122" name="Freeform: Shape 121" descr="timeline ">
            <a:extLst>
              <a:ext uri="{FF2B5EF4-FFF2-40B4-BE49-F238E27FC236}">
                <a16:creationId xmlns:a16="http://schemas.microsoft.com/office/drawing/2014/main" id="{728E0998-1474-41D6-9145-8BF65D7031C4}"/>
              </a:ext>
            </a:extLst>
          </p:cNvPr>
          <p:cNvSpPr/>
          <p:nvPr/>
        </p:nvSpPr>
        <p:spPr>
          <a:xfrm rot="16200000" flipV="1">
            <a:off x="-1456639" y="3241639"/>
            <a:ext cx="4565215" cy="1170522"/>
          </a:xfrm>
          <a:custGeom>
            <a:avLst/>
            <a:gdLst>
              <a:gd name="connsiteX0" fmla="*/ 1450750 w 5658193"/>
              <a:gd name="connsiteY0" fmla="*/ 725607 h 1450763"/>
              <a:gd name="connsiteX1" fmla="*/ 1449830 w 5658193"/>
              <a:gd name="connsiteY1" fmla="*/ 725607 h 1450763"/>
              <a:gd name="connsiteX2" fmla="*/ 1449806 w 5658193"/>
              <a:gd name="connsiteY2" fmla="*/ 725382 h 1450763"/>
              <a:gd name="connsiteX3" fmla="*/ 1449830 w 5658193"/>
              <a:gd name="connsiteY3" fmla="*/ 725157 h 1450763"/>
              <a:gd name="connsiteX4" fmla="*/ 1402870 w 5658193"/>
              <a:gd name="connsiteY4" fmla="*/ 725157 h 1450763"/>
              <a:gd name="connsiteX5" fmla="*/ 1389130 w 5658193"/>
              <a:gd name="connsiteY5" fmla="*/ 588840 h 1450763"/>
              <a:gd name="connsiteX6" fmla="*/ 725382 w 5658193"/>
              <a:gd name="connsiteY6" fmla="*/ 47869 h 1450763"/>
              <a:gd name="connsiteX7" fmla="*/ 47868 w 5658193"/>
              <a:gd name="connsiteY7" fmla="*/ 725382 h 1450763"/>
              <a:gd name="connsiteX8" fmla="*/ 47890 w 5658193"/>
              <a:gd name="connsiteY8" fmla="*/ 725607 h 1450763"/>
              <a:gd name="connsiteX9" fmla="*/ 10 w 5658193"/>
              <a:gd name="connsiteY9" fmla="*/ 725607 h 1450763"/>
              <a:gd name="connsiteX10" fmla="*/ 0 w 5658193"/>
              <a:gd name="connsiteY10" fmla="*/ 725382 h 1450763"/>
              <a:gd name="connsiteX11" fmla="*/ 725382 w 5658193"/>
              <a:gd name="connsiteY11" fmla="*/ 1 h 1450763"/>
              <a:gd name="connsiteX12" fmla="*/ 1450762 w 5658193"/>
              <a:gd name="connsiteY12" fmla="*/ 725382 h 1450763"/>
              <a:gd name="connsiteX13" fmla="*/ 4932812 w 5658193"/>
              <a:gd name="connsiteY13" fmla="*/ 1450762 h 1450763"/>
              <a:gd name="connsiteX14" fmla="*/ 4207431 w 5658193"/>
              <a:gd name="connsiteY14" fmla="*/ 725381 h 1450763"/>
              <a:gd name="connsiteX15" fmla="*/ 4207442 w 5658193"/>
              <a:gd name="connsiteY15" fmla="*/ 725156 h 1450763"/>
              <a:gd name="connsiteX16" fmla="*/ 4208363 w 5658193"/>
              <a:gd name="connsiteY16" fmla="*/ 725156 h 1450763"/>
              <a:gd name="connsiteX17" fmla="*/ 4208386 w 5658193"/>
              <a:gd name="connsiteY17" fmla="*/ 725381 h 1450763"/>
              <a:gd name="connsiteX18" fmla="*/ 4208363 w 5658193"/>
              <a:gd name="connsiteY18" fmla="*/ 725606 h 1450763"/>
              <a:gd name="connsiteX19" fmla="*/ 4255322 w 5658193"/>
              <a:gd name="connsiteY19" fmla="*/ 725606 h 1450763"/>
              <a:gd name="connsiteX20" fmla="*/ 4269064 w 5658193"/>
              <a:gd name="connsiteY20" fmla="*/ 861924 h 1450763"/>
              <a:gd name="connsiteX21" fmla="*/ 4932812 w 5658193"/>
              <a:gd name="connsiteY21" fmla="*/ 1402894 h 1450763"/>
              <a:gd name="connsiteX22" fmla="*/ 5610325 w 5658193"/>
              <a:gd name="connsiteY22" fmla="*/ 725381 h 1450763"/>
              <a:gd name="connsiteX23" fmla="*/ 5610302 w 5658193"/>
              <a:gd name="connsiteY23" fmla="*/ 725156 h 1450763"/>
              <a:gd name="connsiteX24" fmla="*/ 5658182 w 5658193"/>
              <a:gd name="connsiteY24" fmla="*/ 725156 h 1450763"/>
              <a:gd name="connsiteX25" fmla="*/ 5658193 w 5658193"/>
              <a:gd name="connsiteY25" fmla="*/ 725381 h 1450763"/>
              <a:gd name="connsiteX26" fmla="*/ 4932812 w 5658193"/>
              <a:gd name="connsiteY26" fmla="*/ 1450762 h 1450763"/>
              <a:gd name="connsiteX27" fmla="*/ 2127320 w 5658193"/>
              <a:gd name="connsiteY27" fmla="*/ 1450763 h 1450763"/>
              <a:gd name="connsiteX28" fmla="*/ 1401938 w 5658193"/>
              <a:gd name="connsiteY28" fmla="*/ 725382 h 1450763"/>
              <a:gd name="connsiteX29" fmla="*/ 1401950 w 5658193"/>
              <a:gd name="connsiteY29" fmla="*/ 725157 h 1450763"/>
              <a:gd name="connsiteX30" fmla="*/ 1402870 w 5658193"/>
              <a:gd name="connsiteY30" fmla="*/ 725157 h 1450763"/>
              <a:gd name="connsiteX31" fmla="*/ 1402894 w 5658193"/>
              <a:gd name="connsiteY31" fmla="*/ 725382 h 1450763"/>
              <a:gd name="connsiteX32" fmla="*/ 1402870 w 5658193"/>
              <a:gd name="connsiteY32" fmla="*/ 725607 h 1450763"/>
              <a:gd name="connsiteX33" fmla="*/ 1449830 w 5658193"/>
              <a:gd name="connsiteY33" fmla="*/ 725607 h 1450763"/>
              <a:gd name="connsiteX34" fmla="*/ 1463572 w 5658193"/>
              <a:gd name="connsiteY34" fmla="*/ 861925 h 1450763"/>
              <a:gd name="connsiteX35" fmla="*/ 2127320 w 5658193"/>
              <a:gd name="connsiteY35" fmla="*/ 1402895 h 1450763"/>
              <a:gd name="connsiteX36" fmla="*/ 2804833 w 5658193"/>
              <a:gd name="connsiteY36" fmla="*/ 725382 h 1450763"/>
              <a:gd name="connsiteX37" fmla="*/ 2804810 w 5658193"/>
              <a:gd name="connsiteY37" fmla="*/ 725157 h 1450763"/>
              <a:gd name="connsiteX38" fmla="*/ 2805515 w 5658193"/>
              <a:gd name="connsiteY38" fmla="*/ 725157 h 1450763"/>
              <a:gd name="connsiteX39" fmla="*/ 2820229 w 5658193"/>
              <a:gd name="connsiteY39" fmla="*/ 579192 h 1450763"/>
              <a:gd name="connsiteX40" fmla="*/ 3530873 w 5658193"/>
              <a:gd name="connsiteY40" fmla="*/ 0 h 1450763"/>
              <a:gd name="connsiteX41" fmla="*/ 4256254 w 5658193"/>
              <a:gd name="connsiteY41" fmla="*/ 725381 h 1450763"/>
              <a:gd name="connsiteX42" fmla="*/ 4256243 w 5658193"/>
              <a:gd name="connsiteY42" fmla="*/ 725606 h 1450763"/>
              <a:gd name="connsiteX43" fmla="*/ 4255322 w 5658193"/>
              <a:gd name="connsiteY43" fmla="*/ 725606 h 1450763"/>
              <a:gd name="connsiteX44" fmla="*/ 4255299 w 5658193"/>
              <a:gd name="connsiteY44" fmla="*/ 725381 h 1450763"/>
              <a:gd name="connsiteX45" fmla="*/ 4255322 w 5658193"/>
              <a:gd name="connsiteY45" fmla="*/ 725156 h 1450763"/>
              <a:gd name="connsiteX46" fmla="*/ 4208363 w 5658193"/>
              <a:gd name="connsiteY46" fmla="*/ 725156 h 1450763"/>
              <a:gd name="connsiteX47" fmla="*/ 4194621 w 5658193"/>
              <a:gd name="connsiteY47" fmla="*/ 588839 h 1450763"/>
              <a:gd name="connsiteX48" fmla="*/ 3530873 w 5658193"/>
              <a:gd name="connsiteY48" fmla="*/ 47868 h 1450763"/>
              <a:gd name="connsiteX49" fmla="*/ 2853360 w 5658193"/>
              <a:gd name="connsiteY49" fmla="*/ 725381 h 1450763"/>
              <a:gd name="connsiteX50" fmla="*/ 2853383 w 5658193"/>
              <a:gd name="connsiteY50" fmla="*/ 725606 h 1450763"/>
              <a:gd name="connsiteX51" fmla="*/ 2852678 w 5658193"/>
              <a:gd name="connsiteY51" fmla="*/ 725606 h 1450763"/>
              <a:gd name="connsiteX52" fmla="*/ 2837964 w 5658193"/>
              <a:gd name="connsiteY52" fmla="*/ 871572 h 1450763"/>
              <a:gd name="connsiteX53" fmla="*/ 2127320 w 5658193"/>
              <a:gd name="connsiteY53" fmla="*/ 1450763 h 1450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5658193" h="1450763">
                <a:moveTo>
                  <a:pt x="1450750" y="725607"/>
                </a:moveTo>
                <a:lnTo>
                  <a:pt x="1449830" y="725607"/>
                </a:lnTo>
                <a:lnTo>
                  <a:pt x="1449806" y="725382"/>
                </a:lnTo>
                <a:lnTo>
                  <a:pt x="1449830" y="725157"/>
                </a:lnTo>
                <a:lnTo>
                  <a:pt x="1402870" y="725157"/>
                </a:lnTo>
                <a:lnTo>
                  <a:pt x="1389130" y="588840"/>
                </a:lnTo>
                <a:cubicBezTo>
                  <a:pt x="1325954" y="280108"/>
                  <a:pt x="1052790" y="47869"/>
                  <a:pt x="725382" y="47869"/>
                </a:cubicBezTo>
                <a:cubicBezTo>
                  <a:pt x="351202" y="47869"/>
                  <a:pt x="47868" y="351202"/>
                  <a:pt x="47868" y="725382"/>
                </a:cubicBezTo>
                <a:lnTo>
                  <a:pt x="47890" y="725607"/>
                </a:lnTo>
                <a:lnTo>
                  <a:pt x="10" y="725607"/>
                </a:lnTo>
                <a:lnTo>
                  <a:pt x="0" y="725382"/>
                </a:lnTo>
                <a:cubicBezTo>
                  <a:pt x="0" y="324765"/>
                  <a:pt x="324764" y="1"/>
                  <a:pt x="725382" y="1"/>
                </a:cubicBezTo>
                <a:cubicBezTo>
                  <a:pt x="1125998" y="1"/>
                  <a:pt x="1450762" y="324765"/>
                  <a:pt x="1450762" y="725382"/>
                </a:cubicBezTo>
                <a:close/>
                <a:moveTo>
                  <a:pt x="4932812" y="1450762"/>
                </a:moveTo>
                <a:cubicBezTo>
                  <a:pt x="4532195" y="1450762"/>
                  <a:pt x="4207431" y="1125998"/>
                  <a:pt x="4207431" y="725381"/>
                </a:cubicBezTo>
                <a:lnTo>
                  <a:pt x="4207442" y="725156"/>
                </a:lnTo>
                <a:lnTo>
                  <a:pt x="4208363" y="725156"/>
                </a:lnTo>
                <a:lnTo>
                  <a:pt x="4208386" y="725381"/>
                </a:lnTo>
                <a:lnTo>
                  <a:pt x="4208363" y="725606"/>
                </a:lnTo>
                <a:lnTo>
                  <a:pt x="4255322" y="725606"/>
                </a:lnTo>
                <a:lnTo>
                  <a:pt x="4269064" y="861924"/>
                </a:lnTo>
                <a:cubicBezTo>
                  <a:pt x="4332239" y="1170655"/>
                  <a:pt x="4605404" y="1402894"/>
                  <a:pt x="4932812" y="1402894"/>
                </a:cubicBezTo>
                <a:cubicBezTo>
                  <a:pt x="5306992" y="1402894"/>
                  <a:pt x="5610325" y="1099561"/>
                  <a:pt x="5610325" y="725381"/>
                </a:cubicBezTo>
                <a:lnTo>
                  <a:pt x="5610302" y="725156"/>
                </a:lnTo>
                <a:lnTo>
                  <a:pt x="5658182" y="725156"/>
                </a:lnTo>
                <a:lnTo>
                  <a:pt x="5658193" y="725381"/>
                </a:lnTo>
                <a:cubicBezTo>
                  <a:pt x="5658193" y="1125998"/>
                  <a:pt x="5333429" y="1450762"/>
                  <a:pt x="4932812" y="1450762"/>
                </a:cubicBezTo>
                <a:close/>
                <a:moveTo>
                  <a:pt x="2127320" y="1450763"/>
                </a:moveTo>
                <a:cubicBezTo>
                  <a:pt x="1726703" y="1450763"/>
                  <a:pt x="1401938" y="1125999"/>
                  <a:pt x="1401938" y="725382"/>
                </a:cubicBezTo>
                <a:lnTo>
                  <a:pt x="1401950" y="725157"/>
                </a:lnTo>
                <a:lnTo>
                  <a:pt x="1402870" y="725157"/>
                </a:lnTo>
                <a:lnTo>
                  <a:pt x="1402894" y="725382"/>
                </a:lnTo>
                <a:lnTo>
                  <a:pt x="1402870" y="725607"/>
                </a:lnTo>
                <a:lnTo>
                  <a:pt x="1449830" y="725607"/>
                </a:lnTo>
                <a:lnTo>
                  <a:pt x="1463572" y="861925"/>
                </a:lnTo>
                <a:cubicBezTo>
                  <a:pt x="1526746" y="1170656"/>
                  <a:pt x="1799912" y="1402895"/>
                  <a:pt x="2127320" y="1402895"/>
                </a:cubicBezTo>
                <a:cubicBezTo>
                  <a:pt x="2501500" y="1402895"/>
                  <a:pt x="2804833" y="1099562"/>
                  <a:pt x="2804833" y="725382"/>
                </a:cubicBezTo>
                <a:lnTo>
                  <a:pt x="2804810" y="725157"/>
                </a:lnTo>
                <a:lnTo>
                  <a:pt x="2805515" y="725157"/>
                </a:lnTo>
                <a:lnTo>
                  <a:pt x="2820229" y="579192"/>
                </a:lnTo>
                <a:cubicBezTo>
                  <a:pt x="2887868" y="248648"/>
                  <a:pt x="3180333" y="0"/>
                  <a:pt x="3530873" y="0"/>
                </a:cubicBezTo>
                <a:cubicBezTo>
                  <a:pt x="3931490" y="0"/>
                  <a:pt x="4256254" y="324764"/>
                  <a:pt x="4256254" y="725381"/>
                </a:cubicBezTo>
                <a:lnTo>
                  <a:pt x="4256243" y="725606"/>
                </a:lnTo>
                <a:lnTo>
                  <a:pt x="4255322" y="725606"/>
                </a:lnTo>
                <a:lnTo>
                  <a:pt x="4255299" y="725381"/>
                </a:lnTo>
                <a:lnTo>
                  <a:pt x="4255322" y="725156"/>
                </a:lnTo>
                <a:lnTo>
                  <a:pt x="4208363" y="725156"/>
                </a:lnTo>
                <a:lnTo>
                  <a:pt x="4194621" y="588839"/>
                </a:lnTo>
                <a:cubicBezTo>
                  <a:pt x="4131446" y="280107"/>
                  <a:pt x="3858281" y="47868"/>
                  <a:pt x="3530873" y="47868"/>
                </a:cubicBezTo>
                <a:cubicBezTo>
                  <a:pt x="3156693" y="47868"/>
                  <a:pt x="2853360" y="351201"/>
                  <a:pt x="2853360" y="725381"/>
                </a:cubicBezTo>
                <a:lnTo>
                  <a:pt x="2853383" y="725606"/>
                </a:lnTo>
                <a:lnTo>
                  <a:pt x="2852678" y="725606"/>
                </a:lnTo>
                <a:lnTo>
                  <a:pt x="2837964" y="871572"/>
                </a:lnTo>
                <a:cubicBezTo>
                  <a:pt x="2770325" y="1202116"/>
                  <a:pt x="2477860" y="1450763"/>
                  <a:pt x="2127320" y="1450763"/>
                </a:cubicBezTo>
                <a:close/>
              </a:path>
            </a:pathLst>
          </a:custGeom>
          <a:gradFill>
            <a:gsLst>
              <a:gs pos="56000">
                <a:schemeClr val="accent6"/>
              </a:gs>
              <a:gs pos="36000">
                <a:schemeClr val="accent5"/>
              </a:gs>
              <a:gs pos="15000">
                <a:schemeClr val="accent4"/>
              </a:gs>
              <a:gs pos="100000">
                <a:schemeClr val="accent3"/>
              </a:gs>
            </a:gsLst>
            <a:lin ang="10800000" scaled="0"/>
          </a:gra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4000">
              <a:solidFill>
                <a:schemeClr val="bg1"/>
              </a:solidFill>
            </a:endParaRPr>
          </a:p>
        </p:txBody>
      </p:sp>
      <p:sp>
        <p:nvSpPr>
          <p:cNvPr id="123" name="Oval 122" descr="timeline endpoints">
            <a:extLst>
              <a:ext uri="{FF2B5EF4-FFF2-40B4-BE49-F238E27FC236}">
                <a16:creationId xmlns:a16="http://schemas.microsoft.com/office/drawing/2014/main" id="{BFD4FC00-6DDF-4537-8F8F-569E05A2C3D8}"/>
              </a:ext>
            </a:extLst>
          </p:cNvPr>
          <p:cNvSpPr/>
          <p:nvPr/>
        </p:nvSpPr>
        <p:spPr>
          <a:xfrm>
            <a:off x="745262" y="1496310"/>
            <a:ext cx="137199" cy="137199"/>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Oval 123" descr="timeline endpoints">
            <a:extLst>
              <a:ext uri="{FF2B5EF4-FFF2-40B4-BE49-F238E27FC236}">
                <a16:creationId xmlns:a16="http://schemas.microsoft.com/office/drawing/2014/main" id="{5387A8A8-5D57-4087-B02A-3E7747DFDA2D}"/>
              </a:ext>
            </a:extLst>
          </p:cNvPr>
          <p:cNvSpPr/>
          <p:nvPr/>
        </p:nvSpPr>
        <p:spPr>
          <a:xfrm>
            <a:off x="745262" y="6031711"/>
            <a:ext cx="137199" cy="137199"/>
          </a:xfrm>
          <a:prstGeom prst="ellipse">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75000"/>
                </a:schemeClr>
              </a:solidFill>
            </a:endParaRPr>
          </a:p>
        </p:txBody>
      </p:sp>
      <p:sp>
        <p:nvSpPr>
          <p:cNvPr id="2" name="Title 1">
            <a:extLst>
              <a:ext uri="{FF2B5EF4-FFF2-40B4-BE49-F238E27FC236}">
                <a16:creationId xmlns:a16="http://schemas.microsoft.com/office/drawing/2014/main" id="{D3159635-40CB-398C-36D2-AFD2B2D2CCFE}"/>
              </a:ext>
            </a:extLst>
          </p:cNvPr>
          <p:cNvSpPr>
            <a:spLocks noGrp="1"/>
          </p:cNvSpPr>
          <p:nvPr/>
        </p:nvSpPr>
        <p:spPr>
          <a:xfrm>
            <a:off x="1610984" y="165833"/>
            <a:ext cx="9438016"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b="1"/>
              <a:t>Welcome!</a:t>
            </a:r>
          </a:p>
        </p:txBody>
      </p:sp>
      <p:sp>
        <p:nvSpPr>
          <p:cNvPr id="6" name="Title 1">
            <a:extLst>
              <a:ext uri="{FF2B5EF4-FFF2-40B4-BE49-F238E27FC236}">
                <a16:creationId xmlns:a16="http://schemas.microsoft.com/office/drawing/2014/main" id="{635F6F0B-A8DF-B809-21E4-5D3F3006290C}"/>
              </a:ext>
            </a:extLst>
          </p:cNvPr>
          <p:cNvSpPr>
            <a:spLocks noGrp="1"/>
          </p:cNvSpPr>
          <p:nvPr/>
        </p:nvSpPr>
        <p:spPr>
          <a:xfrm>
            <a:off x="1939229" y="1356087"/>
            <a:ext cx="9438016" cy="4268777"/>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CA" b="1"/>
          </a:p>
          <a:p>
            <a:endParaRPr lang="en-CA" b="1"/>
          </a:p>
          <a:p>
            <a:r>
              <a:rPr lang="en-CA" b="1"/>
              <a:t>Presenter introduction</a:t>
            </a:r>
            <a:endParaRPr lang="en-CA"/>
          </a:p>
          <a:p>
            <a:pPr marL="571500" indent="-571500">
              <a:buFont typeface="Calibri"/>
              <a:buChar char="-"/>
            </a:pPr>
            <a:r>
              <a:rPr lang="en-CA" sz="3500" b="1"/>
              <a:t>Lindsay </a:t>
            </a:r>
            <a:r>
              <a:rPr lang="en-CA" sz="3500" b="1" err="1"/>
              <a:t>Forestell</a:t>
            </a:r>
            <a:endParaRPr lang="en-CA" sz="3500" b="1"/>
          </a:p>
          <a:p>
            <a:pPr marL="571500" indent="-571500">
              <a:buFont typeface="Calibri"/>
              <a:buChar char="-"/>
            </a:pPr>
            <a:r>
              <a:rPr lang="en-CA" sz="3500" b="1"/>
              <a:t>Stuart </a:t>
            </a:r>
            <a:r>
              <a:rPr lang="en-CA" sz="3500" b="1" err="1"/>
              <a:t>Hemerling</a:t>
            </a:r>
            <a:endParaRPr lang="en-CA" sz="3500" b="1"/>
          </a:p>
          <a:p>
            <a:endParaRPr lang="en-CA" b="1"/>
          </a:p>
          <a:p>
            <a:r>
              <a:rPr lang="en-CA" b="1"/>
              <a:t>Acknowledgement</a:t>
            </a:r>
          </a:p>
          <a:p>
            <a:pPr marL="571500" indent="-571500">
              <a:buFont typeface="Calibri"/>
              <a:buChar char="-"/>
            </a:pPr>
            <a:r>
              <a:rPr lang="en-CA" sz="3000">
                <a:ea typeface="+mj-lt"/>
                <a:cs typeface="+mj-lt"/>
                <a:hlinkClick r:id="rId2"/>
              </a:rPr>
              <a:t>Indigenous Peoples and Lands (cirnac.gc.ca)</a:t>
            </a:r>
            <a:endParaRPr lang="en-CA" sz="3000"/>
          </a:p>
          <a:p>
            <a:pPr marL="571500" indent="-571500">
              <a:buFont typeface="Calibri"/>
              <a:buChar char="-"/>
            </a:pPr>
            <a:r>
              <a:rPr lang="en-CA" sz="3000">
                <a:ea typeface="+mj-lt"/>
                <a:cs typeface="+mj-lt"/>
                <a:hlinkClick r:id="rId3"/>
              </a:rPr>
              <a:t>The First Nations Principles of OCAP® - The First Nations Information Governance Centre (fnigc.ca)</a:t>
            </a:r>
            <a:endParaRPr lang="en-CA" sz="3000"/>
          </a:p>
          <a:p>
            <a:pPr marL="571500" indent="-571500">
              <a:buFont typeface="Calibri"/>
              <a:buChar char="-"/>
            </a:pPr>
            <a:r>
              <a:rPr lang="en-CA" sz="3000">
                <a:ea typeface="+mj-lt"/>
                <a:cs typeface="+mj-lt"/>
                <a:hlinkClick r:id="rId4"/>
              </a:rPr>
              <a:t>Native-Land.ca | Our home on native land</a:t>
            </a:r>
            <a:endParaRPr lang="en-CA" sz="3000"/>
          </a:p>
          <a:p>
            <a:endParaRPr lang="en-CA" b="1"/>
          </a:p>
          <a:p>
            <a:endParaRPr lang="en-CA" b="1"/>
          </a:p>
          <a:p>
            <a:endParaRPr lang="en-CA" b="1"/>
          </a:p>
        </p:txBody>
      </p:sp>
    </p:spTree>
    <p:extLst>
      <p:ext uri="{BB962C8B-B14F-4D97-AF65-F5344CB8AC3E}">
        <p14:creationId xmlns:p14="http://schemas.microsoft.com/office/powerpoint/2010/main" val="29703392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Oval 17">
            <a:extLst>
              <a:ext uri="{FF2B5EF4-FFF2-40B4-BE49-F238E27FC236}">
                <a16:creationId xmlns:a16="http://schemas.microsoft.com/office/drawing/2014/main" id="{B2F02A22-56A3-42EF-908D-D2912537BFCB}"/>
              </a:ext>
            </a:extLst>
          </p:cNvPr>
          <p:cNvSpPr/>
          <p:nvPr/>
        </p:nvSpPr>
        <p:spPr>
          <a:xfrm>
            <a:off x="409537" y="2854501"/>
            <a:ext cx="808649" cy="808649"/>
          </a:xfrm>
          <a:prstGeom prst="ellipse">
            <a:avLst/>
          </a:prstGeom>
          <a:solidFill>
            <a:schemeClr val="bg1"/>
          </a:solid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solidFill>
                  <a:schemeClr val="accent5"/>
                </a:solidFill>
              </a:rPr>
              <a:t>2</a:t>
            </a:r>
          </a:p>
        </p:txBody>
      </p:sp>
      <p:sp>
        <p:nvSpPr>
          <p:cNvPr id="19" name="Oval 18">
            <a:extLst>
              <a:ext uri="{FF2B5EF4-FFF2-40B4-BE49-F238E27FC236}">
                <a16:creationId xmlns:a16="http://schemas.microsoft.com/office/drawing/2014/main" id="{BB500843-B3EC-400A-ACDA-E2D1492353C4}"/>
              </a:ext>
            </a:extLst>
          </p:cNvPr>
          <p:cNvSpPr/>
          <p:nvPr/>
        </p:nvSpPr>
        <p:spPr>
          <a:xfrm>
            <a:off x="409537" y="3984731"/>
            <a:ext cx="808649" cy="808649"/>
          </a:xfrm>
          <a:prstGeom prst="ellipse">
            <a:avLst/>
          </a:prstGeom>
          <a:solidFill>
            <a:schemeClr val="bg1"/>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solidFill>
                  <a:schemeClr val="accent6"/>
                </a:solidFill>
              </a:rPr>
              <a:t>3</a:t>
            </a:r>
          </a:p>
        </p:txBody>
      </p:sp>
      <p:sp>
        <p:nvSpPr>
          <p:cNvPr id="20" name="Oval 19">
            <a:extLst>
              <a:ext uri="{FF2B5EF4-FFF2-40B4-BE49-F238E27FC236}">
                <a16:creationId xmlns:a16="http://schemas.microsoft.com/office/drawing/2014/main" id="{25588404-8416-465D-8076-FA0F5968D6E9}"/>
              </a:ext>
            </a:extLst>
          </p:cNvPr>
          <p:cNvSpPr/>
          <p:nvPr/>
        </p:nvSpPr>
        <p:spPr>
          <a:xfrm>
            <a:off x="409537" y="5114961"/>
            <a:ext cx="808649" cy="808649"/>
          </a:xfrm>
          <a:prstGeom prst="ellipse">
            <a:avLst/>
          </a:prstGeom>
          <a:solidFill>
            <a:schemeClr val="bg1"/>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solidFill>
                  <a:schemeClr val="accent3"/>
                </a:solidFill>
              </a:rPr>
              <a:t>4</a:t>
            </a:r>
          </a:p>
        </p:txBody>
      </p:sp>
      <p:sp>
        <p:nvSpPr>
          <p:cNvPr id="21" name="Oval 20">
            <a:extLst>
              <a:ext uri="{FF2B5EF4-FFF2-40B4-BE49-F238E27FC236}">
                <a16:creationId xmlns:a16="http://schemas.microsoft.com/office/drawing/2014/main" id="{4DC88F6D-5AD1-4E30-A2A7-09616FFB96E8}"/>
              </a:ext>
            </a:extLst>
          </p:cNvPr>
          <p:cNvSpPr/>
          <p:nvPr/>
        </p:nvSpPr>
        <p:spPr>
          <a:xfrm>
            <a:off x="409537" y="1724271"/>
            <a:ext cx="808649" cy="808649"/>
          </a:xfrm>
          <a:prstGeom prst="ellipse">
            <a:avLst/>
          </a:prstGeom>
          <a:solidFill>
            <a:schemeClr val="accent6">
              <a:lumMod val="40000"/>
              <a:lumOff val="60000"/>
            </a:schemeClr>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solidFill>
                  <a:schemeClr val="accent4"/>
                </a:solidFill>
              </a:rPr>
              <a:t>1</a:t>
            </a:r>
          </a:p>
        </p:txBody>
      </p:sp>
      <p:sp>
        <p:nvSpPr>
          <p:cNvPr id="122" name="Freeform: Shape 121" descr="timeline ">
            <a:extLst>
              <a:ext uri="{FF2B5EF4-FFF2-40B4-BE49-F238E27FC236}">
                <a16:creationId xmlns:a16="http://schemas.microsoft.com/office/drawing/2014/main" id="{728E0998-1474-41D6-9145-8BF65D7031C4}"/>
              </a:ext>
            </a:extLst>
          </p:cNvPr>
          <p:cNvSpPr/>
          <p:nvPr/>
        </p:nvSpPr>
        <p:spPr>
          <a:xfrm rot="16200000" flipV="1">
            <a:off x="-1456639" y="3241639"/>
            <a:ext cx="4565215" cy="1170522"/>
          </a:xfrm>
          <a:custGeom>
            <a:avLst/>
            <a:gdLst>
              <a:gd name="connsiteX0" fmla="*/ 1450750 w 5658193"/>
              <a:gd name="connsiteY0" fmla="*/ 725607 h 1450763"/>
              <a:gd name="connsiteX1" fmla="*/ 1449830 w 5658193"/>
              <a:gd name="connsiteY1" fmla="*/ 725607 h 1450763"/>
              <a:gd name="connsiteX2" fmla="*/ 1449806 w 5658193"/>
              <a:gd name="connsiteY2" fmla="*/ 725382 h 1450763"/>
              <a:gd name="connsiteX3" fmla="*/ 1449830 w 5658193"/>
              <a:gd name="connsiteY3" fmla="*/ 725157 h 1450763"/>
              <a:gd name="connsiteX4" fmla="*/ 1402870 w 5658193"/>
              <a:gd name="connsiteY4" fmla="*/ 725157 h 1450763"/>
              <a:gd name="connsiteX5" fmla="*/ 1389130 w 5658193"/>
              <a:gd name="connsiteY5" fmla="*/ 588840 h 1450763"/>
              <a:gd name="connsiteX6" fmla="*/ 725382 w 5658193"/>
              <a:gd name="connsiteY6" fmla="*/ 47869 h 1450763"/>
              <a:gd name="connsiteX7" fmla="*/ 47868 w 5658193"/>
              <a:gd name="connsiteY7" fmla="*/ 725382 h 1450763"/>
              <a:gd name="connsiteX8" fmla="*/ 47890 w 5658193"/>
              <a:gd name="connsiteY8" fmla="*/ 725607 h 1450763"/>
              <a:gd name="connsiteX9" fmla="*/ 10 w 5658193"/>
              <a:gd name="connsiteY9" fmla="*/ 725607 h 1450763"/>
              <a:gd name="connsiteX10" fmla="*/ 0 w 5658193"/>
              <a:gd name="connsiteY10" fmla="*/ 725382 h 1450763"/>
              <a:gd name="connsiteX11" fmla="*/ 725382 w 5658193"/>
              <a:gd name="connsiteY11" fmla="*/ 1 h 1450763"/>
              <a:gd name="connsiteX12" fmla="*/ 1450762 w 5658193"/>
              <a:gd name="connsiteY12" fmla="*/ 725382 h 1450763"/>
              <a:gd name="connsiteX13" fmla="*/ 4932812 w 5658193"/>
              <a:gd name="connsiteY13" fmla="*/ 1450762 h 1450763"/>
              <a:gd name="connsiteX14" fmla="*/ 4207431 w 5658193"/>
              <a:gd name="connsiteY14" fmla="*/ 725381 h 1450763"/>
              <a:gd name="connsiteX15" fmla="*/ 4207442 w 5658193"/>
              <a:gd name="connsiteY15" fmla="*/ 725156 h 1450763"/>
              <a:gd name="connsiteX16" fmla="*/ 4208363 w 5658193"/>
              <a:gd name="connsiteY16" fmla="*/ 725156 h 1450763"/>
              <a:gd name="connsiteX17" fmla="*/ 4208386 w 5658193"/>
              <a:gd name="connsiteY17" fmla="*/ 725381 h 1450763"/>
              <a:gd name="connsiteX18" fmla="*/ 4208363 w 5658193"/>
              <a:gd name="connsiteY18" fmla="*/ 725606 h 1450763"/>
              <a:gd name="connsiteX19" fmla="*/ 4255322 w 5658193"/>
              <a:gd name="connsiteY19" fmla="*/ 725606 h 1450763"/>
              <a:gd name="connsiteX20" fmla="*/ 4269064 w 5658193"/>
              <a:gd name="connsiteY20" fmla="*/ 861924 h 1450763"/>
              <a:gd name="connsiteX21" fmla="*/ 4932812 w 5658193"/>
              <a:gd name="connsiteY21" fmla="*/ 1402894 h 1450763"/>
              <a:gd name="connsiteX22" fmla="*/ 5610325 w 5658193"/>
              <a:gd name="connsiteY22" fmla="*/ 725381 h 1450763"/>
              <a:gd name="connsiteX23" fmla="*/ 5610302 w 5658193"/>
              <a:gd name="connsiteY23" fmla="*/ 725156 h 1450763"/>
              <a:gd name="connsiteX24" fmla="*/ 5658182 w 5658193"/>
              <a:gd name="connsiteY24" fmla="*/ 725156 h 1450763"/>
              <a:gd name="connsiteX25" fmla="*/ 5658193 w 5658193"/>
              <a:gd name="connsiteY25" fmla="*/ 725381 h 1450763"/>
              <a:gd name="connsiteX26" fmla="*/ 4932812 w 5658193"/>
              <a:gd name="connsiteY26" fmla="*/ 1450762 h 1450763"/>
              <a:gd name="connsiteX27" fmla="*/ 2127320 w 5658193"/>
              <a:gd name="connsiteY27" fmla="*/ 1450763 h 1450763"/>
              <a:gd name="connsiteX28" fmla="*/ 1401938 w 5658193"/>
              <a:gd name="connsiteY28" fmla="*/ 725382 h 1450763"/>
              <a:gd name="connsiteX29" fmla="*/ 1401950 w 5658193"/>
              <a:gd name="connsiteY29" fmla="*/ 725157 h 1450763"/>
              <a:gd name="connsiteX30" fmla="*/ 1402870 w 5658193"/>
              <a:gd name="connsiteY30" fmla="*/ 725157 h 1450763"/>
              <a:gd name="connsiteX31" fmla="*/ 1402894 w 5658193"/>
              <a:gd name="connsiteY31" fmla="*/ 725382 h 1450763"/>
              <a:gd name="connsiteX32" fmla="*/ 1402870 w 5658193"/>
              <a:gd name="connsiteY32" fmla="*/ 725607 h 1450763"/>
              <a:gd name="connsiteX33" fmla="*/ 1449830 w 5658193"/>
              <a:gd name="connsiteY33" fmla="*/ 725607 h 1450763"/>
              <a:gd name="connsiteX34" fmla="*/ 1463572 w 5658193"/>
              <a:gd name="connsiteY34" fmla="*/ 861925 h 1450763"/>
              <a:gd name="connsiteX35" fmla="*/ 2127320 w 5658193"/>
              <a:gd name="connsiteY35" fmla="*/ 1402895 h 1450763"/>
              <a:gd name="connsiteX36" fmla="*/ 2804833 w 5658193"/>
              <a:gd name="connsiteY36" fmla="*/ 725382 h 1450763"/>
              <a:gd name="connsiteX37" fmla="*/ 2804810 w 5658193"/>
              <a:gd name="connsiteY37" fmla="*/ 725157 h 1450763"/>
              <a:gd name="connsiteX38" fmla="*/ 2805515 w 5658193"/>
              <a:gd name="connsiteY38" fmla="*/ 725157 h 1450763"/>
              <a:gd name="connsiteX39" fmla="*/ 2820229 w 5658193"/>
              <a:gd name="connsiteY39" fmla="*/ 579192 h 1450763"/>
              <a:gd name="connsiteX40" fmla="*/ 3530873 w 5658193"/>
              <a:gd name="connsiteY40" fmla="*/ 0 h 1450763"/>
              <a:gd name="connsiteX41" fmla="*/ 4256254 w 5658193"/>
              <a:gd name="connsiteY41" fmla="*/ 725381 h 1450763"/>
              <a:gd name="connsiteX42" fmla="*/ 4256243 w 5658193"/>
              <a:gd name="connsiteY42" fmla="*/ 725606 h 1450763"/>
              <a:gd name="connsiteX43" fmla="*/ 4255322 w 5658193"/>
              <a:gd name="connsiteY43" fmla="*/ 725606 h 1450763"/>
              <a:gd name="connsiteX44" fmla="*/ 4255299 w 5658193"/>
              <a:gd name="connsiteY44" fmla="*/ 725381 h 1450763"/>
              <a:gd name="connsiteX45" fmla="*/ 4255322 w 5658193"/>
              <a:gd name="connsiteY45" fmla="*/ 725156 h 1450763"/>
              <a:gd name="connsiteX46" fmla="*/ 4208363 w 5658193"/>
              <a:gd name="connsiteY46" fmla="*/ 725156 h 1450763"/>
              <a:gd name="connsiteX47" fmla="*/ 4194621 w 5658193"/>
              <a:gd name="connsiteY47" fmla="*/ 588839 h 1450763"/>
              <a:gd name="connsiteX48" fmla="*/ 3530873 w 5658193"/>
              <a:gd name="connsiteY48" fmla="*/ 47868 h 1450763"/>
              <a:gd name="connsiteX49" fmla="*/ 2853360 w 5658193"/>
              <a:gd name="connsiteY49" fmla="*/ 725381 h 1450763"/>
              <a:gd name="connsiteX50" fmla="*/ 2853383 w 5658193"/>
              <a:gd name="connsiteY50" fmla="*/ 725606 h 1450763"/>
              <a:gd name="connsiteX51" fmla="*/ 2852678 w 5658193"/>
              <a:gd name="connsiteY51" fmla="*/ 725606 h 1450763"/>
              <a:gd name="connsiteX52" fmla="*/ 2837964 w 5658193"/>
              <a:gd name="connsiteY52" fmla="*/ 871572 h 1450763"/>
              <a:gd name="connsiteX53" fmla="*/ 2127320 w 5658193"/>
              <a:gd name="connsiteY53" fmla="*/ 1450763 h 1450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5658193" h="1450763">
                <a:moveTo>
                  <a:pt x="1450750" y="725607"/>
                </a:moveTo>
                <a:lnTo>
                  <a:pt x="1449830" y="725607"/>
                </a:lnTo>
                <a:lnTo>
                  <a:pt x="1449806" y="725382"/>
                </a:lnTo>
                <a:lnTo>
                  <a:pt x="1449830" y="725157"/>
                </a:lnTo>
                <a:lnTo>
                  <a:pt x="1402870" y="725157"/>
                </a:lnTo>
                <a:lnTo>
                  <a:pt x="1389130" y="588840"/>
                </a:lnTo>
                <a:cubicBezTo>
                  <a:pt x="1325954" y="280108"/>
                  <a:pt x="1052790" y="47869"/>
                  <a:pt x="725382" y="47869"/>
                </a:cubicBezTo>
                <a:cubicBezTo>
                  <a:pt x="351202" y="47869"/>
                  <a:pt x="47868" y="351202"/>
                  <a:pt x="47868" y="725382"/>
                </a:cubicBezTo>
                <a:lnTo>
                  <a:pt x="47890" y="725607"/>
                </a:lnTo>
                <a:lnTo>
                  <a:pt x="10" y="725607"/>
                </a:lnTo>
                <a:lnTo>
                  <a:pt x="0" y="725382"/>
                </a:lnTo>
                <a:cubicBezTo>
                  <a:pt x="0" y="324765"/>
                  <a:pt x="324764" y="1"/>
                  <a:pt x="725382" y="1"/>
                </a:cubicBezTo>
                <a:cubicBezTo>
                  <a:pt x="1125998" y="1"/>
                  <a:pt x="1450762" y="324765"/>
                  <a:pt x="1450762" y="725382"/>
                </a:cubicBezTo>
                <a:close/>
                <a:moveTo>
                  <a:pt x="4932812" y="1450762"/>
                </a:moveTo>
                <a:cubicBezTo>
                  <a:pt x="4532195" y="1450762"/>
                  <a:pt x="4207431" y="1125998"/>
                  <a:pt x="4207431" y="725381"/>
                </a:cubicBezTo>
                <a:lnTo>
                  <a:pt x="4207442" y="725156"/>
                </a:lnTo>
                <a:lnTo>
                  <a:pt x="4208363" y="725156"/>
                </a:lnTo>
                <a:lnTo>
                  <a:pt x="4208386" y="725381"/>
                </a:lnTo>
                <a:lnTo>
                  <a:pt x="4208363" y="725606"/>
                </a:lnTo>
                <a:lnTo>
                  <a:pt x="4255322" y="725606"/>
                </a:lnTo>
                <a:lnTo>
                  <a:pt x="4269064" y="861924"/>
                </a:lnTo>
                <a:cubicBezTo>
                  <a:pt x="4332239" y="1170655"/>
                  <a:pt x="4605404" y="1402894"/>
                  <a:pt x="4932812" y="1402894"/>
                </a:cubicBezTo>
                <a:cubicBezTo>
                  <a:pt x="5306992" y="1402894"/>
                  <a:pt x="5610325" y="1099561"/>
                  <a:pt x="5610325" y="725381"/>
                </a:cubicBezTo>
                <a:lnTo>
                  <a:pt x="5610302" y="725156"/>
                </a:lnTo>
                <a:lnTo>
                  <a:pt x="5658182" y="725156"/>
                </a:lnTo>
                <a:lnTo>
                  <a:pt x="5658193" y="725381"/>
                </a:lnTo>
                <a:cubicBezTo>
                  <a:pt x="5658193" y="1125998"/>
                  <a:pt x="5333429" y="1450762"/>
                  <a:pt x="4932812" y="1450762"/>
                </a:cubicBezTo>
                <a:close/>
                <a:moveTo>
                  <a:pt x="2127320" y="1450763"/>
                </a:moveTo>
                <a:cubicBezTo>
                  <a:pt x="1726703" y="1450763"/>
                  <a:pt x="1401938" y="1125999"/>
                  <a:pt x="1401938" y="725382"/>
                </a:cubicBezTo>
                <a:lnTo>
                  <a:pt x="1401950" y="725157"/>
                </a:lnTo>
                <a:lnTo>
                  <a:pt x="1402870" y="725157"/>
                </a:lnTo>
                <a:lnTo>
                  <a:pt x="1402894" y="725382"/>
                </a:lnTo>
                <a:lnTo>
                  <a:pt x="1402870" y="725607"/>
                </a:lnTo>
                <a:lnTo>
                  <a:pt x="1449830" y="725607"/>
                </a:lnTo>
                <a:lnTo>
                  <a:pt x="1463572" y="861925"/>
                </a:lnTo>
                <a:cubicBezTo>
                  <a:pt x="1526746" y="1170656"/>
                  <a:pt x="1799912" y="1402895"/>
                  <a:pt x="2127320" y="1402895"/>
                </a:cubicBezTo>
                <a:cubicBezTo>
                  <a:pt x="2501500" y="1402895"/>
                  <a:pt x="2804833" y="1099562"/>
                  <a:pt x="2804833" y="725382"/>
                </a:cubicBezTo>
                <a:lnTo>
                  <a:pt x="2804810" y="725157"/>
                </a:lnTo>
                <a:lnTo>
                  <a:pt x="2805515" y="725157"/>
                </a:lnTo>
                <a:lnTo>
                  <a:pt x="2820229" y="579192"/>
                </a:lnTo>
                <a:cubicBezTo>
                  <a:pt x="2887868" y="248648"/>
                  <a:pt x="3180333" y="0"/>
                  <a:pt x="3530873" y="0"/>
                </a:cubicBezTo>
                <a:cubicBezTo>
                  <a:pt x="3931490" y="0"/>
                  <a:pt x="4256254" y="324764"/>
                  <a:pt x="4256254" y="725381"/>
                </a:cubicBezTo>
                <a:lnTo>
                  <a:pt x="4256243" y="725606"/>
                </a:lnTo>
                <a:lnTo>
                  <a:pt x="4255322" y="725606"/>
                </a:lnTo>
                <a:lnTo>
                  <a:pt x="4255299" y="725381"/>
                </a:lnTo>
                <a:lnTo>
                  <a:pt x="4255322" y="725156"/>
                </a:lnTo>
                <a:lnTo>
                  <a:pt x="4208363" y="725156"/>
                </a:lnTo>
                <a:lnTo>
                  <a:pt x="4194621" y="588839"/>
                </a:lnTo>
                <a:cubicBezTo>
                  <a:pt x="4131446" y="280107"/>
                  <a:pt x="3858281" y="47868"/>
                  <a:pt x="3530873" y="47868"/>
                </a:cubicBezTo>
                <a:cubicBezTo>
                  <a:pt x="3156693" y="47868"/>
                  <a:pt x="2853360" y="351201"/>
                  <a:pt x="2853360" y="725381"/>
                </a:cubicBezTo>
                <a:lnTo>
                  <a:pt x="2853383" y="725606"/>
                </a:lnTo>
                <a:lnTo>
                  <a:pt x="2852678" y="725606"/>
                </a:lnTo>
                <a:lnTo>
                  <a:pt x="2837964" y="871572"/>
                </a:lnTo>
                <a:cubicBezTo>
                  <a:pt x="2770325" y="1202116"/>
                  <a:pt x="2477860" y="1450763"/>
                  <a:pt x="2127320" y="1450763"/>
                </a:cubicBezTo>
                <a:close/>
              </a:path>
            </a:pathLst>
          </a:custGeom>
          <a:gradFill>
            <a:gsLst>
              <a:gs pos="56000">
                <a:schemeClr val="accent6"/>
              </a:gs>
              <a:gs pos="36000">
                <a:schemeClr val="accent5"/>
              </a:gs>
              <a:gs pos="15000">
                <a:schemeClr val="accent4"/>
              </a:gs>
              <a:gs pos="100000">
                <a:schemeClr val="accent3"/>
              </a:gs>
            </a:gsLst>
            <a:lin ang="10800000" scaled="0"/>
          </a:gra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4000">
              <a:solidFill>
                <a:schemeClr val="bg1"/>
              </a:solidFill>
            </a:endParaRPr>
          </a:p>
        </p:txBody>
      </p:sp>
      <p:sp>
        <p:nvSpPr>
          <p:cNvPr id="123" name="Oval 122" descr="timeline endpoints">
            <a:extLst>
              <a:ext uri="{FF2B5EF4-FFF2-40B4-BE49-F238E27FC236}">
                <a16:creationId xmlns:a16="http://schemas.microsoft.com/office/drawing/2014/main" id="{BFD4FC00-6DDF-4537-8F8F-569E05A2C3D8}"/>
              </a:ext>
            </a:extLst>
          </p:cNvPr>
          <p:cNvSpPr/>
          <p:nvPr/>
        </p:nvSpPr>
        <p:spPr>
          <a:xfrm>
            <a:off x="745262" y="1496310"/>
            <a:ext cx="137199" cy="137199"/>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Oval 123" descr="timeline endpoints">
            <a:extLst>
              <a:ext uri="{FF2B5EF4-FFF2-40B4-BE49-F238E27FC236}">
                <a16:creationId xmlns:a16="http://schemas.microsoft.com/office/drawing/2014/main" id="{5387A8A8-5D57-4087-B02A-3E7747DFDA2D}"/>
              </a:ext>
            </a:extLst>
          </p:cNvPr>
          <p:cNvSpPr/>
          <p:nvPr/>
        </p:nvSpPr>
        <p:spPr>
          <a:xfrm>
            <a:off x="745262" y="6031711"/>
            <a:ext cx="137199" cy="137199"/>
          </a:xfrm>
          <a:prstGeom prst="ellipse">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75000"/>
                </a:schemeClr>
              </a:solidFill>
            </a:endParaRPr>
          </a:p>
        </p:txBody>
      </p:sp>
      <p:sp>
        <p:nvSpPr>
          <p:cNvPr id="3" name="Title 1">
            <a:extLst>
              <a:ext uri="{FF2B5EF4-FFF2-40B4-BE49-F238E27FC236}">
                <a16:creationId xmlns:a16="http://schemas.microsoft.com/office/drawing/2014/main" id="{AA189DF1-A5AC-1736-70CB-3EF40667F38A}"/>
              </a:ext>
            </a:extLst>
          </p:cNvPr>
          <p:cNvSpPr>
            <a:spLocks noGrp="1"/>
          </p:cNvSpPr>
          <p:nvPr/>
        </p:nvSpPr>
        <p:spPr>
          <a:xfrm>
            <a:off x="1610984" y="165833"/>
            <a:ext cx="9438016"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b="1"/>
              <a:t>File Organization "Template"</a:t>
            </a:r>
          </a:p>
        </p:txBody>
      </p:sp>
      <p:pic>
        <p:nvPicPr>
          <p:cNvPr id="4" name="Picture 4" descr="Text&#10;&#10;Description automatically generated">
            <a:extLst>
              <a:ext uri="{FF2B5EF4-FFF2-40B4-BE49-F238E27FC236}">
                <a16:creationId xmlns:a16="http://schemas.microsoft.com/office/drawing/2014/main" id="{68CE7072-BCD9-4A12-8A78-E051DC389AEE}"/>
              </a:ext>
            </a:extLst>
          </p:cNvPr>
          <p:cNvPicPr>
            <a:picLocks noChangeAspect="1"/>
          </p:cNvPicPr>
          <p:nvPr/>
        </p:nvPicPr>
        <p:blipFill>
          <a:blip r:embed="rId2"/>
          <a:stretch>
            <a:fillRect/>
          </a:stretch>
        </p:blipFill>
        <p:spPr>
          <a:xfrm>
            <a:off x="1949215" y="1565499"/>
            <a:ext cx="6985940" cy="4921742"/>
          </a:xfrm>
          <a:prstGeom prst="rect">
            <a:avLst/>
          </a:prstGeom>
        </p:spPr>
      </p:pic>
    </p:spTree>
    <p:extLst>
      <p:ext uri="{BB962C8B-B14F-4D97-AF65-F5344CB8AC3E}">
        <p14:creationId xmlns:p14="http://schemas.microsoft.com/office/powerpoint/2010/main" val="41107508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Oval 17">
            <a:extLst>
              <a:ext uri="{FF2B5EF4-FFF2-40B4-BE49-F238E27FC236}">
                <a16:creationId xmlns:a16="http://schemas.microsoft.com/office/drawing/2014/main" id="{B2F02A22-56A3-42EF-908D-D2912537BFCB}"/>
              </a:ext>
            </a:extLst>
          </p:cNvPr>
          <p:cNvSpPr/>
          <p:nvPr/>
        </p:nvSpPr>
        <p:spPr>
          <a:xfrm>
            <a:off x="409537" y="2854501"/>
            <a:ext cx="808649" cy="808649"/>
          </a:xfrm>
          <a:prstGeom prst="ellipse">
            <a:avLst/>
          </a:prstGeom>
          <a:solidFill>
            <a:schemeClr val="bg1"/>
          </a:solid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solidFill>
                  <a:schemeClr val="accent5"/>
                </a:solidFill>
              </a:rPr>
              <a:t>2</a:t>
            </a:r>
          </a:p>
        </p:txBody>
      </p:sp>
      <p:sp>
        <p:nvSpPr>
          <p:cNvPr id="19" name="Oval 18">
            <a:extLst>
              <a:ext uri="{FF2B5EF4-FFF2-40B4-BE49-F238E27FC236}">
                <a16:creationId xmlns:a16="http://schemas.microsoft.com/office/drawing/2014/main" id="{BB500843-B3EC-400A-ACDA-E2D1492353C4}"/>
              </a:ext>
            </a:extLst>
          </p:cNvPr>
          <p:cNvSpPr/>
          <p:nvPr/>
        </p:nvSpPr>
        <p:spPr>
          <a:xfrm>
            <a:off x="409537" y="3984731"/>
            <a:ext cx="808649" cy="808649"/>
          </a:xfrm>
          <a:prstGeom prst="ellipse">
            <a:avLst/>
          </a:prstGeom>
          <a:solidFill>
            <a:schemeClr val="bg1"/>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solidFill>
                  <a:schemeClr val="accent6"/>
                </a:solidFill>
              </a:rPr>
              <a:t>3</a:t>
            </a:r>
          </a:p>
        </p:txBody>
      </p:sp>
      <p:sp>
        <p:nvSpPr>
          <p:cNvPr id="20" name="Oval 19">
            <a:extLst>
              <a:ext uri="{FF2B5EF4-FFF2-40B4-BE49-F238E27FC236}">
                <a16:creationId xmlns:a16="http://schemas.microsoft.com/office/drawing/2014/main" id="{25588404-8416-465D-8076-FA0F5968D6E9}"/>
              </a:ext>
            </a:extLst>
          </p:cNvPr>
          <p:cNvSpPr/>
          <p:nvPr/>
        </p:nvSpPr>
        <p:spPr>
          <a:xfrm>
            <a:off x="409537" y="5114961"/>
            <a:ext cx="808649" cy="808649"/>
          </a:xfrm>
          <a:prstGeom prst="ellipse">
            <a:avLst/>
          </a:prstGeom>
          <a:solidFill>
            <a:schemeClr val="bg1"/>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solidFill>
                  <a:schemeClr val="accent3"/>
                </a:solidFill>
              </a:rPr>
              <a:t>4</a:t>
            </a:r>
          </a:p>
        </p:txBody>
      </p:sp>
      <p:sp>
        <p:nvSpPr>
          <p:cNvPr id="21" name="Oval 20">
            <a:extLst>
              <a:ext uri="{FF2B5EF4-FFF2-40B4-BE49-F238E27FC236}">
                <a16:creationId xmlns:a16="http://schemas.microsoft.com/office/drawing/2014/main" id="{4DC88F6D-5AD1-4E30-A2A7-09616FFB96E8}"/>
              </a:ext>
            </a:extLst>
          </p:cNvPr>
          <p:cNvSpPr/>
          <p:nvPr/>
        </p:nvSpPr>
        <p:spPr>
          <a:xfrm>
            <a:off x="409537" y="1724271"/>
            <a:ext cx="808649" cy="808649"/>
          </a:xfrm>
          <a:prstGeom prst="ellipse">
            <a:avLst/>
          </a:prstGeom>
          <a:solidFill>
            <a:schemeClr val="accent6">
              <a:lumMod val="40000"/>
              <a:lumOff val="60000"/>
            </a:schemeClr>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solidFill>
                  <a:schemeClr val="accent4"/>
                </a:solidFill>
              </a:rPr>
              <a:t>1</a:t>
            </a:r>
          </a:p>
        </p:txBody>
      </p:sp>
      <p:sp>
        <p:nvSpPr>
          <p:cNvPr id="122" name="Freeform: Shape 121" descr="timeline ">
            <a:extLst>
              <a:ext uri="{FF2B5EF4-FFF2-40B4-BE49-F238E27FC236}">
                <a16:creationId xmlns:a16="http://schemas.microsoft.com/office/drawing/2014/main" id="{728E0998-1474-41D6-9145-8BF65D7031C4}"/>
              </a:ext>
            </a:extLst>
          </p:cNvPr>
          <p:cNvSpPr/>
          <p:nvPr/>
        </p:nvSpPr>
        <p:spPr>
          <a:xfrm rot="16200000" flipV="1">
            <a:off x="-1456639" y="3241639"/>
            <a:ext cx="4565215" cy="1170522"/>
          </a:xfrm>
          <a:custGeom>
            <a:avLst/>
            <a:gdLst>
              <a:gd name="connsiteX0" fmla="*/ 1450750 w 5658193"/>
              <a:gd name="connsiteY0" fmla="*/ 725607 h 1450763"/>
              <a:gd name="connsiteX1" fmla="*/ 1449830 w 5658193"/>
              <a:gd name="connsiteY1" fmla="*/ 725607 h 1450763"/>
              <a:gd name="connsiteX2" fmla="*/ 1449806 w 5658193"/>
              <a:gd name="connsiteY2" fmla="*/ 725382 h 1450763"/>
              <a:gd name="connsiteX3" fmla="*/ 1449830 w 5658193"/>
              <a:gd name="connsiteY3" fmla="*/ 725157 h 1450763"/>
              <a:gd name="connsiteX4" fmla="*/ 1402870 w 5658193"/>
              <a:gd name="connsiteY4" fmla="*/ 725157 h 1450763"/>
              <a:gd name="connsiteX5" fmla="*/ 1389130 w 5658193"/>
              <a:gd name="connsiteY5" fmla="*/ 588840 h 1450763"/>
              <a:gd name="connsiteX6" fmla="*/ 725382 w 5658193"/>
              <a:gd name="connsiteY6" fmla="*/ 47869 h 1450763"/>
              <a:gd name="connsiteX7" fmla="*/ 47868 w 5658193"/>
              <a:gd name="connsiteY7" fmla="*/ 725382 h 1450763"/>
              <a:gd name="connsiteX8" fmla="*/ 47890 w 5658193"/>
              <a:gd name="connsiteY8" fmla="*/ 725607 h 1450763"/>
              <a:gd name="connsiteX9" fmla="*/ 10 w 5658193"/>
              <a:gd name="connsiteY9" fmla="*/ 725607 h 1450763"/>
              <a:gd name="connsiteX10" fmla="*/ 0 w 5658193"/>
              <a:gd name="connsiteY10" fmla="*/ 725382 h 1450763"/>
              <a:gd name="connsiteX11" fmla="*/ 725382 w 5658193"/>
              <a:gd name="connsiteY11" fmla="*/ 1 h 1450763"/>
              <a:gd name="connsiteX12" fmla="*/ 1450762 w 5658193"/>
              <a:gd name="connsiteY12" fmla="*/ 725382 h 1450763"/>
              <a:gd name="connsiteX13" fmla="*/ 4932812 w 5658193"/>
              <a:gd name="connsiteY13" fmla="*/ 1450762 h 1450763"/>
              <a:gd name="connsiteX14" fmla="*/ 4207431 w 5658193"/>
              <a:gd name="connsiteY14" fmla="*/ 725381 h 1450763"/>
              <a:gd name="connsiteX15" fmla="*/ 4207442 w 5658193"/>
              <a:gd name="connsiteY15" fmla="*/ 725156 h 1450763"/>
              <a:gd name="connsiteX16" fmla="*/ 4208363 w 5658193"/>
              <a:gd name="connsiteY16" fmla="*/ 725156 h 1450763"/>
              <a:gd name="connsiteX17" fmla="*/ 4208386 w 5658193"/>
              <a:gd name="connsiteY17" fmla="*/ 725381 h 1450763"/>
              <a:gd name="connsiteX18" fmla="*/ 4208363 w 5658193"/>
              <a:gd name="connsiteY18" fmla="*/ 725606 h 1450763"/>
              <a:gd name="connsiteX19" fmla="*/ 4255322 w 5658193"/>
              <a:gd name="connsiteY19" fmla="*/ 725606 h 1450763"/>
              <a:gd name="connsiteX20" fmla="*/ 4269064 w 5658193"/>
              <a:gd name="connsiteY20" fmla="*/ 861924 h 1450763"/>
              <a:gd name="connsiteX21" fmla="*/ 4932812 w 5658193"/>
              <a:gd name="connsiteY21" fmla="*/ 1402894 h 1450763"/>
              <a:gd name="connsiteX22" fmla="*/ 5610325 w 5658193"/>
              <a:gd name="connsiteY22" fmla="*/ 725381 h 1450763"/>
              <a:gd name="connsiteX23" fmla="*/ 5610302 w 5658193"/>
              <a:gd name="connsiteY23" fmla="*/ 725156 h 1450763"/>
              <a:gd name="connsiteX24" fmla="*/ 5658182 w 5658193"/>
              <a:gd name="connsiteY24" fmla="*/ 725156 h 1450763"/>
              <a:gd name="connsiteX25" fmla="*/ 5658193 w 5658193"/>
              <a:gd name="connsiteY25" fmla="*/ 725381 h 1450763"/>
              <a:gd name="connsiteX26" fmla="*/ 4932812 w 5658193"/>
              <a:gd name="connsiteY26" fmla="*/ 1450762 h 1450763"/>
              <a:gd name="connsiteX27" fmla="*/ 2127320 w 5658193"/>
              <a:gd name="connsiteY27" fmla="*/ 1450763 h 1450763"/>
              <a:gd name="connsiteX28" fmla="*/ 1401938 w 5658193"/>
              <a:gd name="connsiteY28" fmla="*/ 725382 h 1450763"/>
              <a:gd name="connsiteX29" fmla="*/ 1401950 w 5658193"/>
              <a:gd name="connsiteY29" fmla="*/ 725157 h 1450763"/>
              <a:gd name="connsiteX30" fmla="*/ 1402870 w 5658193"/>
              <a:gd name="connsiteY30" fmla="*/ 725157 h 1450763"/>
              <a:gd name="connsiteX31" fmla="*/ 1402894 w 5658193"/>
              <a:gd name="connsiteY31" fmla="*/ 725382 h 1450763"/>
              <a:gd name="connsiteX32" fmla="*/ 1402870 w 5658193"/>
              <a:gd name="connsiteY32" fmla="*/ 725607 h 1450763"/>
              <a:gd name="connsiteX33" fmla="*/ 1449830 w 5658193"/>
              <a:gd name="connsiteY33" fmla="*/ 725607 h 1450763"/>
              <a:gd name="connsiteX34" fmla="*/ 1463572 w 5658193"/>
              <a:gd name="connsiteY34" fmla="*/ 861925 h 1450763"/>
              <a:gd name="connsiteX35" fmla="*/ 2127320 w 5658193"/>
              <a:gd name="connsiteY35" fmla="*/ 1402895 h 1450763"/>
              <a:gd name="connsiteX36" fmla="*/ 2804833 w 5658193"/>
              <a:gd name="connsiteY36" fmla="*/ 725382 h 1450763"/>
              <a:gd name="connsiteX37" fmla="*/ 2804810 w 5658193"/>
              <a:gd name="connsiteY37" fmla="*/ 725157 h 1450763"/>
              <a:gd name="connsiteX38" fmla="*/ 2805515 w 5658193"/>
              <a:gd name="connsiteY38" fmla="*/ 725157 h 1450763"/>
              <a:gd name="connsiteX39" fmla="*/ 2820229 w 5658193"/>
              <a:gd name="connsiteY39" fmla="*/ 579192 h 1450763"/>
              <a:gd name="connsiteX40" fmla="*/ 3530873 w 5658193"/>
              <a:gd name="connsiteY40" fmla="*/ 0 h 1450763"/>
              <a:gd name="connsiteX41" fmla="*/ 4256254 w 5658193"/>
              <a:gd name="connsiteY41" fmla="*/ 725381 h 1450763"/>
              <a:gd name="connsiteX42" fmla="*/ 4256243 w 5658193"/>
              <a:gd name="connsiteY42" fmla="*/ 725606 h 1450763"/>
              <a:gd name="connsiteX43" fmla="*/ 4255322 w 5658193"/>
              <a:gd name="connsiteY43" fmla="*/ 725606 h 1450763"/>
              <a:gd name="connsiteX44" fmla="*/ 4255299 w 5658193"/>
              <a:gd name="connsiteY44" fmla="*/ 725381 h 1450763"/>
              <a:gd name="connsiteX45" fmla="*/ 4255322 w 5658193"/>
              <a:gd name="connsiteY45" fmla="*/ 725156 h 1450763"/>
              <a:gd name="connsiteX46" fmla="*/ 4208363 w 5658193"/>
              <a:gd name="connsiteY46" fmla="*/ 725156 h 1450763"/>
              <a:gd name="connsiteX47" fmla="*/ 4194621 w 5658193"/>
              <a:gd name="connsiteY47" fmla="*/ 588839 h 1450763"/>
              <a:gd name="connsiteX48" fmla="*/ 3530873 w 5658193"/>
              <a:gd name="connsiteY48" fmla="*/ 47868 h 1450763"/>
              <a:gd name="connsiteX49" fmla="*/ 2853360 w 5658193"/>
              <a:gd name="connsiteY49" fmla="*/ 725381 h 1450763"/>
              <a:gd name="connsiteX50" fmla="*/ 2853383 w 5658193"/>
              <a:gd name="connsiteY50" fmla="*/ 725606 h 1450763"/>
              <a:gd name="connsiteX51" fmla="*/ 2852678 w 5658193"/>
              <a:gd name="connsiteY51" fmla="*/ 725606 h 1450763"/>
              <a:gd name="connsiteX52" fmla="*/ 2837964 w 5658193"/>
              <a:gd name="connsiteY52" fmla="*/ 871572 h 1450763"/>
              <a:gd name="connsiteX53" fmla="*/ 2127320 w 5658193"/>
              <a:gd name="connsiteY53" fmla="*/ 1450763 h 1450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5658193" h="1450763">
                <a:moveTo>
                  <a:pt x="1450750" y="725607"/>
                </a:moveTo>
                <a:lnTo>
                  <a:pt x="1449830" y="725607"/>
                </a:lnTo>
                <a:lnTo>
                  <a:pt x="1449806" y="725382"/>
                </a:lnTo>
                <a:lnTo>
                  <a:pt x="1449830" y="725157"/>
                </a:lnTo>
                <a:lnTo>
                  <a:pt x="1402870" y="725157"/>
                </a:lnTo>
                <a:lnTo>
                  <a:pt x="1389130" y="588840"/>
                </a:lnTo>
                <a:cubicBezTo>
                  <a:pt x="1325954" y="280108"/>
                  <a:pt x="1052790" y="47869"/>
                  <a:pt x="725382" y="47869"/>
                </a:cubicBezTo>
                <a:cubicBezTo>
                  <a:pt x="351202" y="47869"/>
                  <a:pt x="47868" y="351202"/>
                  <a:pt x="47868" y="725382"/>
                </a:cubicBezTo>
                <a:lnTo>
                  <a:pt x="47890" y="725607"/>
                </a:lnTo>
                <a:lnTo>
                  <a:pt x="10" y="725607"/>
                </a:lnTo>
                <a:lnTo>
                  <a:pt x="0" y="725382"/>
                </a:lnTo>
                <a:cubicBezTo>
                  <a:pt x="0" y="324765"/>
                  <a:pt x="324764" y="1"/>
                  <a:pt x="725382" y="1"/>
                </a:cubicBezTo>
                <a:cubicBezTo>
                  <a:pt x="1125998" y="1"/>
                  <a:pt x="1450762" y="324765"/>
                  <a:pt x="1450762" y="725382"/>
                </a:cubicBezTo>
                <a:close/>
                <a:moveTo>
                  <a:pt x="4932812" y="1450762"/>
                </a:moveTo>
                <a:cubicBezTo>
                  <a:pt x="4532195" y="1450762"/>
                  <a:pt x="4207431" y="1125998"/>
                  <a:pt x="4207431" y="725381"/>
                </a:cubicBezTo>
                <a:lnTo>
                  <a:pt x="4207442" y="725156"/>
                </a:lnTo>
                <a:lnTo>
                  <a:pt x="4208363" y="725156"/>
                </a:lnTo>
                <a:lnTo>
                  <a:pt x="4208386" y="725381"/>
                </a:lnTo>
                <a:lnTo>
                  <a:pt x="4208363" y="725606"/>
                </a:lnTo>
                <a:lnTo>
                  <a:pt x="4255322" y="725606"/>
                </a:lnTo>
                <a:lnTo>
                  <a:pt x="4269064" y="861924"/>
                </a:lnTo>
                <a:cubicBezTo>
                  <a:pt x="4332239" y="1170655"/>
                  <a:pt x="4605404" y="1402894"/>
                  <a:pt x="4932812" y="1402894"/>
                </a:cubicBezTo>
                <a:cubicBezTo>
                  <a:pt x="5306992" y="1402894"/>
                  <a:pt x="5610325" y="1099561"/>
                  <a:pt x="5610325" y="725381"/>
                </a:cubicBezTo>
                <a:lnTo>
                  <a:pt x="5610302" y="725156"/>
                </a:lnTo>
                <a:lnTo>
                  <a:pt x="5658182" y="725156"/>
                </a:lnTo>
                <a:lnTo>
                  <a:pt x="5658193" y="725381"/>
                </a:lnTo>
                <a:cubicBezTo>
                  <a:pt x="5658193" y="1125998"/>
                  <a:pt x="5333429" y="1450762"/>
                  <a:pt x="4932812" y="1450762"/>
                </a:cubicBezTo>
                <a:close/>
                <a:moveTo>
                  <a:pt x="2127320" y="1450763"/>
                </a:moveTo>
                <a:cubicBezTo>
                  <a:pt x="1726703" y="1450763"/>
                  <a:pt x="1401938" y="1125999"/>
                  <a:pt x="1401938" y="725382"/>
                </a:cubicBezTo>
                <a:lnTo>
                  <a:pt x="1401950" y="725157"/>
                </a:lnTo>
                <a:lnTo>
                  <a:pt x="1402870" y="725157"/>
                </a:lnTo>
                <a:lnTo>
                  <a:pt x="1402894" y="725382"/>
                </a:lnTo>
                <a:lnTo>
                  <a:pt x="1402870" y="725607"/>
                </a:lnTo>
                <a:lnTo>
                  <a:pt x="1449830" y="725607"/>
                </a:lnTo>
                <a:lnTo>
                  <a:pt x="1463572" y="861925"/>
                </a:lnTo>
                <a:cubicBezTo>
                  <a:pt x="1526746" y="1170656"/>
                  <a:pt x="1799912" y="1402895"/>
                  <a:pt x="2127320" y="1402895"/>
                </a:cubicBezTo>
                <a:cubicBezTo>
                  <a:pt x="2501500" y="1402895"/>
                  <a:pt x="2804833" y="1099562"/>
                  <a:pt x="2804833" y="725382"/>
                </a:cubicBezTo>
                <a:lnTo>
                  <a:pt x="2804810" y="725157"/>
                </a:lnTo>
                <a:lnTo>
                  <a:pt x="2805515" y="725157"/>
                </a:lnTo>
                <a:lnTo>
                  <a:pt x="2820229" y="579192"/>
                </a:lnTo>
                <a:cubicBezTo>
                  <a:pt x="2887868" y="248648"/>
                  <a:pt x="3180333" y="0"/>
                  <a:pt x="3530873" y="0"/>
                </a:cubicBezTo>
                <a:cubicBezTo>
                  <a:pt x="3931490" y="0"/>
                  <a:pt x="4256254" y="324764"/>
                  <a:pt x="4256254" y="725381"/>
                </a:cubicBezTo>
                <a:lnTo>
                  <a:pt x="4256243" y="725606"/>
                </a:lnTo>
                <a:lnTo>
                  <a:pt x="4255322" y="725606"/>
                </a:lnTo>
                <a:lnTo>
                  <a:pt x="4255299" y="725381"/>
                </a:lnTo>
                <a:lnTo>
                  <a:pt x="4255322" y="725156"/>
                </a:lnTo>
                <a:lnTo>
                  <a:pt x="4208363" y="725156"/>
                </a:lnTo>
                <a:lnTo>
                  <a:pt x="4194621" y="588839"/>
                </a:lnTo>
                <a:cubicBezTo>
                  <a:pt x="4131446" y="280107"/>
                  <a:pt x="3858281" y="47868"/>
                  <a:pt x="3530873" y="47868"/>
                </a:cubicBezTo>
                <a:cubicBezTo>
                  <a:pt x="3156693" y="47868"/>
                  <a:pt x="2853360" y="351201"/>
                  <a:pt x="2853360" y="725381"/>
                </a:cubicBezTo>
                <a:lnTo>
                  <a:pt x="2853383" y="725606"/>
                </a:lnTo>
                <a:lnTo>
                  <a:pt x="2852678" y="725606"/>
                </a:lnTo>
                <a:lnTo>
                  <a:pt x="2837964" y="871572"/>
                </a:lnTo>
                <a:cubicBezTo>
                  <a:pt x="2770325" y="1202116"/>
                  <a:pt x="2477860" y="1450763"/>
                  <a:pt x="2127320" y="1450763"/>
                </a:cubicBezTo>
                <a:close/>
              </a:path>
            </a:pathLst>
          </a:custGeom>
          <a:gradFill>
            <a:gsLst>
              <a:gs pos="56000">
                <a:schemeClr val="accent6"/>
              </a:gs>
              <a:gs pos="36000">
                <a:schemeClr val="accent5"/>
              </a:gs>
              <a:gs pos="15000">
                <a:schemeClr val="accent4"/>
              </a:gs>
              <a:gs pos="100000">
                <a:schemeClr val="accent3"/>
              </a:gs>
            </a:gsLst>
            <a:lin ang="10800000" scaled="0"/>
          </a:gra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4000">
              <a:solidFill>
                <a:schemeClr val="bg1"/>
              </a:solidFill>
            </a:endParaRPr>
          </a:p>
        </p:txBody>
      </p:sp>
      <p:sp>
        <p:nvSpPr>
          <p:cNvPr id="123" name="Oval 122" descr="timeline endpoints">
            <a:extLst>
              <a:ext uri="{FF2B5EF4-FFF2-40B4-BE49-F238E27FC236}">
                <a16:creationId xmlns:a16="http://schemas.microsoft.com/office/drawing/2014/main" id="{BFD4FC00-6DDF-4537-8F8F-569E05A2C3D8}"/>
              </a:ext>
            </a:extLst>
          </p:cNvPr>
          <p:cNvSpPr/>
          <p:nvPr/>
        </p:nvSpPr>
        <p:spPr>
          <a:xfrm>
            <a:off x="745262" y="1496310"/>
            <a:ext cx="137199" cy="137199"/>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Oval 123" descr="timeline endpoints">
            <a:extLst>
              <a:ext uri="{FF2B5EF4-FFF2-40B4-BE49-F238E27FC236}">
                <a16:creationId xmlns:a16="http://schemas.microsoft.com/office/drawing/2014/main" id="{5387A8A8-5D57-4087-B02A-3E7747DFDA2D}"/>
              </a:ext>
            </a:extLst>
          </p:cNvPr>
          <p:cNvSpPr/>
          <p:nvPr/>
        </p:nvSpPr>
        <p:spPr>
          <a:xfrm>
            <a:off x="745262" y="6031711"/>
            <a:ext cx="137199" cy="137199"/>
          </a:xfrm>
          <a:prstGeom prst="ellipse">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75000"/>
                </a:schemeClr>
              </a:solidFill>
            </a:endParaRPr>
          </a:p>
        </p:txBody>
      </p:sp>
      <p:sp>
        <p:nvSpPr>
          <p:cNvPr id="3" name="Title 1">
            <a:extLst>
              <a:ext uri="{FF2B5EF4-FFF2-40B4-BE49-F238E27FC236}">
                <a16:creationId xmlns:a16="http://schemas.microsoft.com/office/drawing/2014/main" id="{9A7DAD9D-AD8A-0ABD-888B-903B5B183D2D}"/>
              </a:ext>
            </a:extLst>
          </p:cNvPr>
          <p:cNvSpPr>
            <a:spLocks noGrp="1"/>
          </p:cNvSpPr>
          <p:nvPr/>
        </p:nvSpPr>
        <p:spPr>
          <a:xfrm>
            <a:off x="1610984" y="165833"/>
            <a:ext cx="9438016"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b="1"/>
              <a:t>Challenge 1</a:t>
            </a:r>
          </a:p>
        </p:txBody>
      </p:sp>
      <p:sp>
        <p:nvSpPr>
          <p:cNvPr id="5" name="Title 1">
            <a:extLst>
              <a:ext uri="{FF2B5EF4-FFF2-40B4-BE49-F238E27FC236}">
                <a16:creationId xmlns:a16="http://schemas.microsoft.com/office/drawing/2014/main" id="{D9769B6B-B080-7D19-58DF-4895D9E15C45}"/>
              </a:ext>
            </a:extLst>
          </p:cNvPr>
          <p:cNvSpPr>
            <a:spLocks noGrp="1"/>
          </p:cNvSpPr>
          <p:nvPr/>
        </p:nvSpPr>
        <p:spPr>
          <a:xfrm>
            <a:off x="1798118" y="2494383"/>
            <a:ext cx="9438016" cy="42687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CA" b="1"/>
          </a:p>
          <a:p>
            <a:r>
              <a:rPr lang="en-CA" b="1">
                <a:ea typeface="+mj-lt"/>
                <a:cs typeface="+mj-lt"/>
              </a:rPr>
              <a:t>What are three activities associated with a project that are made more difficult and put at risk if project files are not kept well organized? Who is likely to be affected? </a:t>
            </a:r>
            <a:endParaRPr lang="en-CA" b="1"/>
          </a:p>
          <a:p>
            <a:endParaRPr lang="en-CA" b="1"/>
          </a:p>
          <a:p>
            <a:endParaRPr lang="en-CA" b="1"/>
          </a:p>
          <a:p>
            <a:endParaRPr lang="en-CA" b="1"/>
          </a:p>
          <a:p>
            <a:endParaRPr lang="en-CA" b="1"/>
          </a:p>
          <a:p>
            <a:pPr marL="571500" indent="-571500">
              <a:buFont typeface="Calibri"/>
              <a:buChar char="-"/>
            </a:pPr>
            <a:endParaRPr lang="en-CA" sz="3000"/>
          </a:p>
        </p:txBody>
      </p:sp>
    </p:spTree>
    <p:extLst>
      <p:ext uri="{BB962C8B-B14F-4D97-AF65-F5344CB8AC3E}">
        <p14:creationId xmlns:p14="http://schemas.microsoft.com/office/powerpoint/2010/main" val="11784397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Oval 17">
            <a:extLst>
              <a:ext uri="{FF2B5EF4-FFF2-40B4-BE49-F238E27FC236}">
                <a16:creationId xmlns:a16="http://schemas.microsoft.com/office/drawing/2014/main" id="{B2F02A22-56A3-42EF-908D-D2912537BFCB}"/>
              </a:ext>
            </a:extLst>
          </p:cNvPr>
          <p:cNvSpPr/>
          <p:nvPr/>
        </p:nvSpPr>
        <p:spPr>
          <a:xfrm>
            <a:off x="409537" y="2854501"/>
            <a:ext cx="808649" cy="808649"/>
          </a:xfrm>
          <a:prstGeom prst="ellipse">
            <a:avLst/>
          </a:prstGeom>
          <a:solidFill>
            <a:schemeClr val="bg1"/>
          </a:solid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solidFill>
                  <a:schemeClr val="accent5"/>
                </a:solidFill>
              </a:rPr>
              <a:t>2</a:t>
            </a:r>
          </a:p>
        </p:txBody>
      </p:sp>
      <p:sp>
        <p:nvSpPr>
          <p:cNvPr id="19" name="Oval 18">
            <a:extLst>
              <a:ext uri="{FF2B5EF4-FFF2-40B4-BE49-F238E27FC236}">
                <a16:creationId xmlns:a16="http://schemas.microsoft.com/office/drawing/2014/main" id="{BB500843-B3EC-400A-ACDA-E2D1492353C4}"/>
              </a:ext>
            </a:extLst>
          </p:cNvPr>
          <p:cNvSpPr/>
          <p:nvPr/>
        </p:nvSpPr>
        <p:spPr>
          <a:xfrm>
            <a:off x="409537" y="3984731"/>
            <a:ext cx="808649" cy="808649"/>
          </a:xfrm>
          <a:prstGeom prst="ellipse">
            <a:avLst/>
          </a:prstGeom>
          <a:solidFill>
            <a:schemeClr val="bg1"/>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solidFill>
                  <a:schemeClr val="accent6"/>
                </a:solidFill>
              </a:rPr>
              <a:t>3</a:t>
            </a:r>
          </a:p>
        </p:txBody>
      </p:sp>
      <p:sp>
        <p:nvSpPr>
          <p:cNvPr id="20" name="Oval 19">
            <a:extLst>
              <a:ext uri="{FF2B5EF4-FFF2-40B4-BE49-F238E27FC236}">
                <a16:creationId xmlns:a16="http://schemas.microsoft.com/office/drawing/2014/main" id="{25588404-8416-465D-8076-FA0F5968D6E9}"/>
              </a:ext>
            </a:extLst>
          </p:cNvPr>
          <p:cNvSpPr/>
          <p:nvPr/>
        </p:nvSpPr>
        <p:spPr>
          <a:xfrm>
            <a:off x="409537" y="5114961"/>
            <a:ext cx="808649" cy="808649"/>
          </a:xfrm>
          <a:prstGeom prst="ellipse">
            <a:avLst/>
          </a:prstGeom>
          <a:solidFill>
            <a:schemeClr val="bg1"/>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solidFill>
                  <a:schemeClr val="accent3"/>
                </a:solidFill>
              </a:rPr>
              <a:t>4</a:t>
            </a:r>
          </a:p>
        </p:txBody>
      </p:sp>
      <p:sp>
        <p:nvSpPr>
          <p:cNvPr id="21" name="Oval 20">
            <a:extLst>
              <a:ext uri="{FF2B5EF4-FFF2-40B4-BE49-F238E27FC236}">
                <a16:creationId xmlns:a16="http://schemas.microsoft.com/office/drawing/2014/main" id="{4DC88F6D-5AD1-4E30-A2A7-09616FFB96E8}"/>
              </a:ext>
            </a:extLst>
          </p:cNvPr>
          <p:cNvSpPr/>
          <p:nvPr/>
        </p:nvSpPr>
        <p:spPr>
          <a:xfrm>
            <a:off x="409537" y="1724271"/>
            <a:ext cx="808649" cy="808649"/>
          </a:xfrm>
          <a:prstGeom prst="ellipse">
            <a:avLst/>
          </a:prstGeom>
          <a:solidFill>
            <a:schemeClr val="accent6">
              <a:lumMod val="40000"/>
              <a:lumOff val="60000"/>
            </a:schemeClr>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solidFill>
                  <a:schemeClr val="accent4"/>
                </a:solidFill>
              </a:rPr>
              <a:t>1</a:t>
            </a:r>
          </a:p>
        </p:txBody>
      </p:sp>
      <p:sp>
        <p:nvSpPr>
          <p:cNvPr id="122" name="Freeform: Shape 121" descr="timeline ">
            <a:extLst>
              <a:ext uri="{FF2B5EF4-FFF2-40B4-BE49-F238E27FC236}">
                <a16:creationId xmlns:a16="http://schemas.microsoft.com/office/drawing/2014/main" id="{728E0998-1474-41D6-9145-8BF65D7031C4}"/>
              </a:ext>
            </a:extLst>
          </p:cNvPr>
          <p:cNvSpPr/>
          <p:nvPr/>
        </p:nvSpPr>
        <p:spPr>
          <a:xfrm rot="16200000" flipV="1">
            <a:off x="-1456639" y="3241639"/>
            <a:ext cx="4565215" cy="1170522"/>
          </a:xfrm>
          <a:custGeom>
            <a:avLst/>
            <a:gdLst>
              <a:gd name="connsiteX0" fmla="*/ 1450750 w 5658193"/>
              <a:gd name="connsiteY0" fmla="*/ 725607 h 1450763"/>
              <a:gd name="connsiteX1" fmla="*/ 1449830 w 5658193"/>
              <a:gd name="connsiteY1" fmla="*/ 725607 h 1450763"/>
              <a:gd name="connsiteX2" fmla="*/ 1449806 w 5658193"/>
              <a:gd name="connsiteY2" fmla="*/ 725382 h 1450763"/>
              <a:gd name="connsiteX3" fmla="*/ 1449830 w 5658193"/>
              <a:gd name="connsiteY3" fmla="*/ 725157 h 1450763"/>
              <a:gd name="connsiteX4" fmla="*/ 1402870 w 5658193"/>
              <a:gd name="connsiteY4" fmla="*/ 725157 h 1450763"/>
              <a:gd name="connsiteX5" fmla="*/ 1389130 w 5658193"/>
              <a:gd name="connsiteY5" fmla="*/ 588840 h 1450763"/>
              <a:gd name="connsiteX6" fmla="*/ 725382 w 5658193"/>
              <a:gd name="connsiteY6" fmla="*/ 47869 h 1450763"/>
              <a:gd name="connsiteX7" fmla="*/ 47868 w 5658193"/>
              <a:gd name="connsiteY7" fmla="*/ 725382 h 1450763"/>
              <a:gd name="connsiteX8" fmla="*/ 47890 w 5658193"/>
              <a:gd name="connsiteY8" fmla="*/ 725607 h 1450763"/>
              <a:gd name="connsiteX9" fmla="*/ 10 w 5658193"/>
              <a:gd name="connsiteY9" fmla="*/ 725607 h 1450763"/>
              <a:gd name="connsiteX10" fmla="*/ 0 w 5658193"/>
              <a:gd name="connsiteY10" fmla="*/ 725382 h 1450763"/>
              <a:gd name="connsiteX11" fmla="*/ 725382 w 5658193"/>
              <a:gd name="connsiteY11" fmla="*/ 1 h 1450763"/>
              <a:gd name="connsiteX12" fmla="*/ 1450762 w 5658193"/>
              <a:gd name="connsiteY12" fmla="*/ 725382 h 1450763"/>
              <a:gd name="connsiteX13" fmla="*/ 4932812 w 5658193"/>
              <a:gd name="connsiteY13" fmla="*/ 1450762 h 1450763"/>
              <a:gd name="connsiteX14" fmla="*/ 4207431 w 5658193"/>
              <a:gd name="connsiteY14" fmla="*/ 725381 h 1450763"/>
              <a:gd name="connsiteX15" fmla="*/ 4207442 w 5658193"/>
              <a:gd name="connsiteY15" fmla="*/ 725156 h 1450763"/>
              <a:gd name="connsiteX16" fmla="*/ 4208363 w 5658193"/>
              <a:gd name="connsiteY16" fmla="*/ 725156 h 1450763"/>
              <a:gd name="connsiteX17" fmla="*/ 4208386 w 5658193"/>
              <a:gd name="connsiteY17" fmla="*/ 725381 h 1450763"/>
              <a:gd name="connsiteX18" fmla="*/ 4208363 w 5658193"/>
              <a:gd name="connsiteY18" fmla="*/ 725606 h 1450763"/>
              <a:gd name="connsiteX19" fmla="*/ 4255322 w 5658193"/>
              <a:gd name="connsiteY19" fmla="*/ 725606 h 1450763"/>
              <a:gd name="connsiteX20" fmla="*/ 4269064 w 5658193"/>
              <a:gd name="connsiteY20" fmla="*/ 861924 h 1450763"/>
              <a:gd name="connsiteX21" fmla="*/ 4932812 w 5658193"/>
              <a:gd name="connsiteY21" fmla="*/ 1402894 h 1450763"/>
              <a:gd name="connsiteX22" fmla="*/ 5610325 w 5658193"/>
              <a:gd name="connsiteY22" fmla="*/ 725381 h 1450763"/>
              <a:gd name="connsiteX23" fmla="*/ 5610302 w 5658193"/>
              <a:gd name="connsiteY23" fmla="*/ 725156 h 1450763"/>
              <a:gd name="connsiteX24" fmla="*/ 5658182 w 5658193"/>
              <a:gd name="connsiteY24" fmla="*/ 725156 h 1450763"/>
              <a:gd name="connsiteX25" fmla="*/ 5658193 w 5658193"/>
              <a:gd name="connsiteY25" fmla="*/ 725381 h 1450763"/>
              <a:gd name="connsiteX26" fmla="*/ 4932812 w 5658193"/>
              <a:gd name="connsiteY26" fmla="*/ 1450762 h 1450763"/>
              <a:gd name="connsiteX27" fmla="*/ 2127320 w 5658193"/>
              <a:gd name="connsiteY27" fmla="*/ 1450763 h 1450763"/>
              <a:gd name="connsiteX28" fmla="*/ 1401938 w 5658193"/>
              <a:gd name="connsiteY28" fmla="*/ 725382 h 1450763"/>
              <a:gd name="connsiteX29" fmla="*/ 1401950 w 5658193"/>
              <a:gd name="connsiteY29" fmla="*/ 725157 h 1450763"/>
              <a:gd name="connsiteX30" fmla="*/ 1402870 w 5658193"/>
              <a:gd name="connsiteY30" fmla="*/ 725157 h 1450763"/>
              <a:gd name="connsiteX31" fmla="*/ 1402894 w 5658193"/>
              <a:gd name="connsiteY31" fmla="*/ 725382 h 1450763"/>
              <a:gd name="connsiteX32" fmla="*/ 1402870 w 5658193"/>
              <a:gd name="connsiteY32" fmla="*/ 725607 h 1450763"/>
              <a:gd name="connsiteX33" fmla="*/ 1449830 w 5658193"/>
              <a:gd name="connsiteY33" fmla="*/ 725607 h 1450763"/>
              <a:gd name="connsiteX34" fmla="*/ 1463572 w 5658193"/>
              <a:gd name="connsiteY34" fmla="*/ 861925 h 1450763"/>
              <a:gd name="connsiteX35" fmla="*/ 2127320 w 5658193"/>
              <a:gd name="connsiteY35" fmla="*/ 1402895 h 1450763"/>
              <a:gd name="connsiteX36" fmla="*/ 2804833 w 5658193"/>
              <a:gd name="connsiteY36" fmla="*/ 725382 h 1450763"/>
              <a:gd name="connsiteX37" fmla="*/ 2804810 w 5658193"/>
              <a:gd name="connsiteY37" fmla="*/ 725157 h 1450763"/>
              <a:gd name="connsiteX38" fmla="*/ 2805515 w 5658193"/>
              <a:gd name="connsiteY38" fmla="*/ 725157 h 1450763"/>
              <a:gd name="connsiteX39" fmla="*/ 2820229 w 5658193"/>
              <a:gd name="connsiteY39" fmla="*/ 579192 h 1450763"/>
              <a:gd name="connsiteX40" fmla="*/ 3530873 w 5658193"/>
              <a:gd name="connsiteY40" fmla="*/ 0 h 1450763"/>
              <a:gd name="connsiteX41" fmla="*/ 4256254 w 5658193"/>
              <a:gd name="connsiteY41" fmla="*/ 725381 h 1450763"/>
              <a:gd name="connsiteX42" fmla="*/ 4256243 w 5658193"/>
              <a:gd name="connsiteY42" fmla="*/ 725606 h 1450763"/>
              <a:gd name="connsiteX43" fmla="*/ 4255322 w 5658193"/>
              <a:gd name="connsiteY43" fmla="*/ 725606 h 1450763"/>
              <a:gd name="connsiteX44" fmla="*/ 4255299 w 5658193"/>
              <a:gd name="connsiteY44" fmla="*/ 725381 h 1450763"/>
              <a:gd name="connsiteX45" fmla="*/ 4255322 w 5658193"/>
              <a:gd name="connsiteY45" fmla="*/ 725156 h 1450763"/>
              <a:gd name="connsiteX46" fmla="*/ 4208363 w 5658193"/>
              <a:gd name="connsiteY46" fmla="*/ 725156 h 1450763"/>
              <a:gd name="connsiteX47" fmla="*/ 4194621 w 5658193"/>
              <a:gd name="connsiteY47" fmla="*/ 588839 h 1450763"/>
              <a:gd name="connsiteX48" fmla="*/ 3530873 w 5658193"/>
              <a:gd name="connsiteY48" fmla="*/ 47868 h 1450763"/>
              <a:gd name="connsiteX49" fmla="*/ 2853360 w 5658193"/>
              <a:gd name="connsiteY49" fmla="*/ 725381 h 1450763"/>
              <a:gd name="connsiteX50" fmla="*/ 2853383 w 5658193"/>
              <a:gd name="connsiteY50" fmla="*/ 725606 h 1450763"/>
              <a:gd name="connsiteX51" fmla="*/ 2852678 w 5658193"/>
              <a:gd name="connsiteY51" fmla="*/ 725606 h 1450763"/>
              <a:gd name="connsiteX52" fmla="*/ 2837964 w 5658193"/>
              <a:gd name="connsiteY52" fmla="*/ 871572 h 1450763"/>
              <a:gd name="connsiteX53" fmla="*/ 2127320 w 5658193"/>
              <a:gd name="connsiteY53" fmla="*/ 1450763 h 1450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5658193" h="1450763">
                <a:moveTo>
                  <a:pt x="1450750" y="725607"/>
                </a:moveTo>
                <a:lnTo>
                  <a:pt x="1449830" y="725607"/>
                </a:lnTo>
                <a:lnTo>
                  <a:pt x="1449806" y="725382"/>
                </a:lnTo>
                <a:lnTo>
                  <a:pt x="1449830" y="725157"/>
                </a:lnTo>
                <a:lnTo>
                  <a:pt x="1402870" y="725157"/>
                </a:lnTo>
                <a:lnTo>
                  <a:pt x="1389130" y="588840"/>
                </a:lnTo>
                <a:cubicBezTo>
                  <a:pt x="1325954" y="280108"/>
                  <a:pt x="1052790" y="47869"/>
                  <a:pt x="725382" y="47869"/>
                </a:cubicBezTo>
                <a:cubicBezTo>
                  <a:pt x="351202" y="47869"/>
                  <a:pt x="47868" y="351202"/>
                  <a:pt x="47868" y="725382"/>
                </a:cubicBezTo>
                <a:lnTo>
                  <a:pt x="47890" y="725607"/>
                </a:lnTo>
                <a:lnTo>
                  <a:pt x="10" y="725607"/>
                </a:lnTo>
                <a:lnTo>
                  <a:pt x="0" y="725382"/>
                </a:lnTo>
                <a:cubicBezTo>
                  <a:pt x="0" y="324765"/>
                  <a:pt x="324764" y="1"/>
                  <a:pt x="725382" y="1"/>
                </a:cubicBezTo>
                <a:cubicBezTo>
                  <a:pt x="1125998" y="1"/>
                  <a:pt x="1450762" y="324765"/>
                  <a:pt x="1450762" y="725382"/>
                </a:cubicBezTo>
                <a:close/>
                <a:moveTo>
                  <a:pt x="4932812" y="1450762"/>
                </a:moveTo>
                <a:cubicBezTo>
                  <a:pt x="4532195" y="1450762"/>
                  <a:pt x="4207431" y="1125998"/>
                  <a:pt x="4207431" y="725381"/>
                </a:cubicBezTo>
                <a:lnTo>
                  <a:pt x="4207442" y="725156"/>
                </a:lnTo>
                <a:lnTo>
                  <a:pt x="4208363" y="725156"/>
                </a:lnTo>
                <a:lnTo>
                  <a:pt x="4208386" y="725381"/>
                </a:lnTo>
                <a:lnTo>
                  <a:pt x="4208363" y="725606"/>
                </a:lnTo>
                <a:lnTo>
                  <a:pt x="4255322" y="725606"/>
                </a:lnTo>
                <a:lnTo>
                  <a:pt x="4269064" y="861924"/>
                </a:lnTo>
                <a:cubicBezTo>
                  <a:pt x="4332239" y="1170655"/>
                  <a:pt x="4605404" y="1402894"/>
                  <a:pt x="4932812" y="1402894"/>
                </a:cubicBezTo>
                <a:cubicBezTo>
                  <a:pt x="5306992" y="1402894"/>
                  <a:pt x="5610325" y="1099561"/>
                  <a:pt x="5610325" y="725381"/>
                </a:cubicBezTo>
                <a:lnTo>
                  <a:pt x="5610302" y="725156"/>
                </a:lnTo>
                <a:lnTo>
                  <a:pt x="5658182" y="725156"/>
                </a:lnTo>
                <a:lnTo>
                  <a:pt x="5658193" y="725381"/>
                </a:lnTo>
                <a:cubicBezTo>
                  <a:pt x="5658193" y="1125998"/>
                  <a:pt x="5333429" y="1450762"/>
                  <a:pt x="4932812" y="1450762"/>
                </a:cubicBezTo>
                <a:close/>
                <a:moveTo>
                  <a:pt x="2127320" y="1450763"/>
                </a:moveTo>
                <a:cubicBezTo>
                  <a:pt x="1726703" y="1450763"/>
                  <a:pt x="1401938" y="1125999"/>
                  <a:pt x="1401938" y="725382"/>
                </a:cubicBezTo>
                <a:lnTo>
                  <a:pt x="1401950" y="725157"/>
                </a:lnTo>
                <a:lnTo>
                  <a:pt x="1402870" y="725157"/>
                </a:lnTo>
                <a:lnTo>
                  <a:pt x="1402894" y="725382"/>
                </a:lnTo>
                <a:lnTo>
                  <a:pt x="1402870" y="725607"/>
                </a:lnTo>
                <a:lnTo>
                  <a:pt x="1449830" y="725607"/>
                </a:lnTo>
                <a:lnTo>
                  <a:pt x="1463572" y="861925"/>
                </a:lnTo>
                <a:cubicBezTo>
                  <a:pt x="1526746" y="1170656"/>
                  <a:pt x="1799912" y="1402895"/>
                  <a:pt x="2127320" y="1402895"/>
                </a:cubicBezTo>
                <a:cubicBezTo>
                  <a:pt x="2501500" y="1402895"/>
                  <a:pt x="2804833" y="1099562"/>
                  <a:pt x="2804833" y="725382"/>
                </a:cubicBezTo>
                <a:lnTo>
                  <a:pt x="2804810" y="725157"/>
                </a:lnTo>
                <a:lnTo>
                  <a:pt x="2805515" y="725157"/>
                </a:lnTo>
                <a:lnTo>
                  <a:pt x="2820229" y="579192"/>
                </a:lnTo>
                <a:cubicBezTo>
                  <a:pt x="2887868" y="248648"/>
                  <a:pt x="3180333" y="0"/>
                  <a:pt x="3530873" y="0"/>
                </a:cubicBezTo>
                <a:cubicBezTo>
                  <a:pt x="3931490" y="0"/>
                  <a:pt x="4256254" y="324764"/>
                  <a:pt x="4256254" y="725381"/>
                </a:cubicBezTo>
                <a:lnTo>
                  <a:pt x="4256243" y="725606"/>
                </a:lnTo>
                <a:lnTo>
                  <a:pt x="4255322" y="725606"/>
                </a:lnTo>
                <a:lnTo>
                  <a:pt x="4255299" y="725381"/>
                </a:lnTo>
                <a:lnTo>
                  <a:pt x="4255322" y="725156"/>
                </a:lnTo>
                <a:lnTo>
                  <a:pt x="4208363" y="725156"/>
                </a:lnTo>
                <a:lnTo>
                  <a:pt x="4194621" y="588839"/>
                </a:lnTo>
                <a:cubicBezTo>
                  <a:pt x="4131446" y="280107"/>
                  <a:pt x="3858281" y="47868"/>
                  <a:pt x="3530873" y="47868"/>
                </a:cubicBezTo>
                <a:cubicBezTo>
                  <a:pt x="3156693" y="47868"/>
                  <a:pt x="2853360" y="351201"/>
                  <a:pt x="2853360" y="725381"/>
                </a:cubicBezTo>
                <a:lnTo>
                  <a:pt x="2853383" y="725606"/>
                </a:lnTo>
                <a:lnTo>
                  <a:pt x="2852678" y="725606"/>
                </a:lnTo>
                <a:lnTo>
                  <a:pt x="2837964" y="871572"/>
                </a:lnTo>
                <a:cubicBezTo>
                  <a:pt x="2770325" y="1202116"/>
                  <a:pt x="2477860" y="1450763"/>
                  <a:pt x="2127320" y="1450763"/>
                </a:cubicBezTo>
                <a:close/>
              </a:path>
            </a:pathLst>
          </a:custGeom>
          <a:gradFill>
            <a:gsLst>
              <a:gs pos="56000">
                <a:schemeClr val="accent6"/>
              </a:gs>
              <a:gs pos="36000">
                <a:schemeClr val="accent5"/>
              </a:gs>
              <a:gs pos="15000">
                <a:schemeClr val="accent4"/>
              </a:gs>
              <a:gs pos="100000">
                <a:schemeClr val="accent3"/>
              </a:gs>
            </a:gsLst>
            <a:lin ang="10800000" scaled="0"/>
          </a:gra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4000">
              <a:solidFill>
                <a:schemeClr val="bg1"/>
              </a:solidFill>
            </a:endParaRPr>
          </a:p>
        </p:txBody>
      </p:sp>
      <p:sp>
        <p:nvSpPr>
          <p:cNvPr id="123" name="Oval 122" descr="timeline endpoints">
            <a:extLst>
              <a:ext uri="{FF2B5EF4-FFF2-40B4-BE49-F238E27FC236}">
                <a16:creationId xmlns:a16="http://schemas.microsoft.com/office/drawing/2014/main" id="{BFD4FC00-6DDF-4537-8F8F-569E05A2C3D8}"/>
              </a:ext>
            </a:extLst>
          </p:cNvPr>
          <p:cNvSpPr/>
          <p:nvPr/>
        </p:nvSpPr>
        <p:spPr>
          <a:xfrm>
            <a:off x="745262" y="1496310"/>
            <a:ext cx="137199" cy="137199"/>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Oval 123" descr="timeline endpoints">
            <a:extLst>
              <a:ext uri="{FF2B5EF4-FFF2-40B4-BE49-F238E27FC236}">
                <a16:creationId xmlns:a16="http://schemas.microsoft.com/office/drawing/2014/main" id="{5387A8A8-5D57-4087-B02A-3E7747DFDA2D}"/>
              </a:ext>
            </a:extLst>
          </p:cNvPr>
          <p:cNvSpPr/>
          <p:nvPr/>
        </p:nvSpPr>
        <p:spPr>
          <a:xfrm>
            <a:off x="745262" y="6031711"/>
            <a:ext cx="137199" cy="137199"/>
          </a:xfrm>
          <a:prstGeom prst="ellipse">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75000"/>
                </a:schemeClr>
              </a:solidFill>
            </a:endParaRPr>
          </a:p>
        </p:txBody>
      </p:sp>
      <p:sp>
        <p:nvSpPr>
          <p:cNvPr id="3" name="Title 1">
            <a:extLst>
              <a:ext uri="{FF2B5EF4-FFF2-40B4-BE49-F238E27FC236}">
                <a16:creationId xmlns:a16="http://schemas.microsoft.com/office/drawing/2014/main" id="{9A7DAD9D-AD8A-0ABD-888B-903B5B183D2D}"/>
              </a:ext>
            </a:extLst>
          </p:cNvPr>
          <p:cNvSpPr>
            <a:spLocks noGrp="1"/>
          </p:cNvSpPr>
          <p:nvPr/>
        </p:nvSpPr>
        <p:spPr>
          <a:xfrm>
            <a:off x="1610984" y="165833"/>
            <a:ext cx="9438016"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b="1"/>
              <a:t>Challenge 2</a:t>
            </a:r>
          </a:p>
        </p:txBody>
      </p:sp>
      <p:sp>
        <p:nvSpPr>
          <p:cNvPr id="5" name="Title 1">
            <a:extLst>
              <a:ext uri="{FF2B5EF4-FFF2-40B4-BE49-F238E27FC236}">
                <a16:creationId xmlns:a16="http://schemas.microsoft.com/office/drawing/2014/main" id="{D9769B6B-B080-7D19-58DF-4895D9E15C45}"/>
              </a:ext>
            </a:extLst>
          </p:cNvPr>
          <p:cNvSpPr>
            <a:spLocks noGrp="1"/>
          </p:cNvSpPr>
          <p:nvPr/>
        </p:nvSpPr>
        <p:spPr>
          <a:xfrm>
            <a:off x="1798118" y="2494383"/>
            <a:ext cx="9438016" cy="42687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CA" b="1"/>
          </a:p>
          <a:p>
            <a:r>
              <a:rPr lang="en-CA" b="1">
                <a:ea typeface="+mj-lt"/>
                <a:cs typeface="+mj-lt"/>
              </a:rPr>
              <a:t>If output is generally considered the most usable thing for end-users of data, why should it be considered as disposable? </a:t>
            </a:r>
            <a:endParaRPr lang="en-CA" b="1"/>
          </a:p>
          <a:p>
            <a:endParaRPr lang="en-CA" b="1"/>
          </a:p>
          <a:p>
            <a:endParaRPr lang="en-CA" b="1"/>
          </a:p>
          <a:p>
            <a:endParaRPr lang="en-CA" b="1"/>
          </a:p>
          <a:p>
            <a:endParaRPr lang="en-CA" b="1"/>
          </a:p>
          <a:p>
            <a:pPr marL="571500" indent="-571500">
              <a:buFont typeface="Calibri"/>
              <a:buChar char="-"/>
            </a:pPr>
            <a:endParaRPr lang="en-CA" sz="3000"/>
          </a:p>
        </p:txBody>
      </p:sp>
    </p:spTree>
    <p:extLst>
      <p:ext uri="{BB962C8B-B14F-4D97-AF65-F5344CB8AC3E}">
        <p14:creationId xmlns:p14="http://schemas.microsoft.com/office/powerpoint/2010/main" val="32928848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Oval 17">
            <a:extLst>
              <a:ext uri="{FF2B5EF4-FFF2-40B4-BE49-F238E27FC236}">
                <a16:creationId xmlns:a16="http://schemas.microsoft.com/office/drawing/2014/main" id="{B2F02A22-56A3-42EF-908D-D2912537BFCB}"/>
              </a:ext>
            </a:extLst>
          </p:cNvPr>
          <p:cNvSpPr/>
          <p:nvPr/>
        </p:nvSpPr>
        <p:spPr>
          <a:xfrm>
            <a:off x="409537" y="2854501"/>
            <a:ext cx="808649" cy="808649"/>
          </a:xfrm>
          <a:prstGeom prst="ellipse">
            <a:avLst/>
          </a:prstGeom>
          <a:solidFill>
            <a:schemeClr val="bg1"/>
          </a:solid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solidFill>
                  <a:schemeClr val="accent5"/>
                </a:solidFill>
              </a:rPr>
              <a:t>2</a:t>
            </a:r>
          </a:p>
        </p:txBody>
      </p:sp>
      <p:sp>
        <p:nvSpPr>
          <p:cNvPr id="19" name="Oval 18">
            <a:extLst>
              <a:ext uri="{FF2B5EF4-FFF2-40B4-BE49-F238E27FC236}">
                <a16:creationId xmlns:a16="http://schemas.microsoft.com/office/drawing/2014/main" id="{BB500843-B3EC-400A-ACDA-E2D1492353C4}"/>
              </a:ext>
            </a:extLst>
          </p:cNvPr>
          <p:cNvSpPr/>
          <p:nvPr/>
        </p:nvSpPr>
        <p:spPr>
          <a:xfrm>
            <a:off x="409537" y="3984731"/>
            <a:ext cx="808649" cy="808649"/>
          </a:xfrm>
          <a:prstGeom prst="ellipse">
            <a:avLst/>
          </a:prstGeom>
          <a:solidFill>
            <a:schemeClr val="bg1"/>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solidFill>
                  <a:schemeClr val="accent6"/>
                </a:solidFill>
              </a:rPr>
              <a:t>3</a:t>
            </a:r>
          </a:p>
        </p:txBody>
      </p:sp>
      <p:sp>
        <p:nvSpPr>
          <p:cNvPr id="20" name="Oval 19">
            <a:extLst>
              <a:ext uri="{FF2B5EF4-FFF2-40B4-BE49-F238E27FC236}">
                <a16:creationId xmlns:a16="http://schemas.microsoft.com/office/drawing/2014/main" id="{25588404-8416-465D-8076-FA0F5968D6E9}"/>
              </a:ext>
            </a:extLst>
          </p:cNvPr>
          <p:cNvSpPr/>
          <p:nvPr/>
        </p:nvSpPr>
        <p:spPr>
          <a:xfrm>
            <a:off x="409537" y="5114961"/>
            <a:ext cx="808649" cy="808649"/>
          </a:xfrm>
          <a:prstGeom prst="ellipse">
            <a:avLst/>
          </a:prstGeom>
          <a:solidFill>
            <a:schemeClr val="bg1"/>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solidFill>
                  <a:schemeClr val="accent3"/>
                </a:solidFill>
              </a:rPr>
              <a:t>4</a:t>
            </a:r>
          </a:p>
        </p:txBody>
      </p:sp>
      <p:sp>
        <p:nvSpPr>
          <p:cNvPr id="21" name="Oval 20">
            <a:extLst>
              <a:ext uri="{FF2B5EF4-FFF2-40B4-BE49-F238E27FC236}">
                <a16:creationId xmlns:a16="http://schemas.microsoft.com/office/drawing/2014/main" id="{4DC88F6D-5AD1-4E30-A2A7-09616FFB96E8}"/>
              </a:ext>
            </a:extLst>
          </p:cNvPr>
          <p:cNvSpPr/>
          <p:nvPr/>
        </p:nvSpPr>
        <p:spPr>
          <a:xfrm>
            <a:off x="409537" y="1724271"/>
            <a:ext cx="808649" cy="808649"/>
          </a:xfrm>
          <a:prstGeom prst="ellipse">
            <a:avLst/>
          </a:prstGeom>
          <a:solidFill>
            <a:schemeClr val="accent6">
              <a:lumMod val="40000"/>
              <a:lumOff val="60000"/>
            </a:schemeClr>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solidFill>
                  <a:schemeClr val="accent4"/>
                </a:solidFill>
              </a:rPr>
              <a:t>1</a:t>
            </a:r>
          </a:p>
        </p:txBody>
      </p:sp>
      <p:sp>
        <p:nvSpPr>
          <p:cNvPr id="122" name="Freeform: Shape 121" descr="timeline ">
            <a:extLst>
              <a:ext uri="{FF2B5EF4-FFF2-40B4-BE49-F238E27FC236}">
                <a16:creationId xmlns:a16="http://schemas.microsoft.com/office/drawing/2014/main" id="{728E0998-1474-41D6-9145-8BF65D7031C4}"/>
              </a:ext>
            </a:extLst>
          </p:cNvPr>
          <p:cNvSpPr/>
          <p:nvPr/>
        </p:nvSpPr>
        <p:spPr>
          <a:xfrm rot="16200000" flipV="1">
            <a:off x="-1456639" y="3241639"/>
            <a:ext cx="4565215" cy="1170522"/>
          </a:xfrm>
          <a:custGeom>
            <a:avLst/>
            <a:gdLst>
              <a:gd name="connsiteX0" fmla="*/ 1450750 w 5658193"/>
              <a:gd name="connsiteY0" fmla="*/ 725607 h 1450763"/>
              <a:gd name="connsiteX1" fmla="*/ 1449830 w 5658193"/>
              <a:gd name="connsiteY1" fmla="*/ 725607 h 1450763"/>
              <a:gd name="connsiteX2" fmla="*/ 1449806 w 5658193"/>
              <a:gd name="connsiteY2" fmla="*/ 725382 h 1450763"/>
              <a:gd name="connsiteX3" fmla="*/ 1449830 w 5658193"/>
              <a:gd name="connsiteY3" fmla="*/ 725157 h 1450763"/>
              <a:gd name="connsiteX4" fmla="*/ 1402870 w 5658193"/>
              <a:gd name="connsiteY4" fmla="*/ 725157 h 1450763"/>
              <a:gd name="connsiteX5" fmla="*/ 1389130 w 5658193"/>
              <a:gd name="connsiteY5" fmla="*/ 588840 h 1450763"/>
              <a:gd name="connsiteX6" fmla="*/ 725382 w 5658193"/>
              <a:gd name="connsiteY6" fmla="*/ 47869 h 1450763"/>
              <a:gd name="connsiteX7" fmla="*/ 47868 w 5658193"/>
              <a:gd name="connsiteY7" fmla="*/ 725382 h 1450763"/>
              <a:gd name="connsiteX8" fmla="*/ 47890 w 5658193"/>
              <a:gd name="connsiteY8" fmla="*/ 725607 h 1450763"/>
              <a:gd name="connsiteX9" fmla="*/ 10 w 5658193"/>
              <a:gd name="connsiteY9" fmla="*/ 725607 h 1450763"/>
              <a:gd name="connsiteX10" fmla="*/ 0 w 5658193"/>
              <a:gd name="connsiteY10" fmla="*/ 725382 h 1450763"/>
              <a:gd name="connsiteX11" fmla="*/ 725382 w 5658193"/>
              <a:gd name="connsiteY11" fmla="*/ 1 h 1450763"/>
              <a:gd name="connsiteX12" fmla="*/ 1450762 w 5658193"/>
              <a:gd name="connsiteY12" fmla="*/ 725382 h 1450763"/>
              <a:gd name="connsiteX13" fmla="*/ 4932812 w 5658193"/>
              <a:gd name="connsiteY13" fmla="*/ 1450762 h 1450763"/>
              <a:gd name="connsiteX14" fmla="*/ 4207431 w 5658193"/>
              <a:gd name="connsiteY14" fmla="*/ 725381 h 1450763"/>
              <a:gd name="connsiteX15" fmla="*/ 4207442 w 5658193"/>
              <a:gd name="connsiteY15" fmla="*/ 725156 h 1450763"/>
              <a:gd name="connsiteX16" fmla="*/ 4208363 w 5658193"/>
              <a:gd name="connsiteY16" fmla="*/ 725156 h 1450763"/>
              <a:gd name="connsiteX17" fmla="*/ 4208386 w 5658193"/>
              <a:gd name="connsiteY17" fmla="*/ 725381 h 1450763"/>
              <a:gd name="connsiteX18" fmla="*/ 4208363 w 5658193"/>
              <a:gd name="connsiteY18" fmla="*/ 725606 h 1450763"/>
              <a:gd name="connsiteX19" fmla="*/ 4255322 w 5658193"/>
              <a:gd name="connsiteY19" fmla="*/ 725606 h 1450763"/>
              <a:gd name="connsiteX20" fmla="*/ 4269064 w 5658193"/>
              <a:gd name="connsiteY20" fmla="*/ 861924 h 1450763"/>
              <a:gd name="connsiteX21" fmla="*/ 4932812 w 5658193"/>
              <a:gd name="connsiteY21" fmla="*/ 1402894 h 1450763"/>
              <a:gd name="connsiteX22" fmla="*/ 5610325 w 5658193"/>
              <a:gd name="connsiteY22" fmla="*/ 725381 h 1450763"/>
              <a:gd name="connsiteX23" fmla="*/ 5610302 w 5658193"/>
              <a:gd name="connsiteY23" fmla="*/ 725156 h 1450763"/>
              <a:gd name="connsiteX24" fmla="*/ 5658182 w 5658193"/>
              <a:gd name="connsiteY24" fmla="*/ 725156 h 1450763"/>
              <a:gd name="connsiteX25" fmla="*/ 5658193 w 5658193"/>
              <a:gd name="connsiteY25" fmla="*/ 725381 h 1450763"/>
              <a:gd name="connsiteX26" fmla="*/ 4932812 w 5658193"/>
              <a:gd name="connsiteY26" fmla="*/ 1450762 h 1450763"/>
              <a:gd name="connsiteX27" fmla="*/ 2127320 w 5658193"/>
              <a:gd name="connsiteY27" fmla="*/ 1450763 h 1450763"/>
              <a:gd name="connsiteX28" fmla="*/ 1401938 w 5658193"/>
              <a:gd name="connsiteY28" fmla="*/ 725382 h 1450763"/>
              <a:gd name="connsiteX29" fmla="*/ 1401950 w 5658193"/>
              <a:gd name="connsiteY29" fmla="*/ 725157 h 1450763"/>
              <a:gd name="connsiteX30" fmla="*/ 1402870 w 5658193"/>
              <a:gd name="connsiteY30" fmla="*/ 725157 h 1450763"/>
              <a:gd name="connsiteX31" fmla="*/ 1402894 w 5658193"/>
              <a:gd name="connsiteY31" fmla="*/ 725382 h 1450763"/>
              <a:gd name="connsiteX32" fmla="*/ 1402870 w 5658193"/>
              <a:gd name="connsiteY32" fmla="*/ 725607 h 1450763"/>
              <a:gd name="connsiteX33" fmla="*/ 1449830 w 5658193"/>
              <a:gd name="connsiteY33" fmla="*/ 725607 h 1450763"/>
              <a:gd name="connsiteX34" fmla="*/ 1463572 w 5658193"/>
              <a:gd name="connsiteY34" fmla="*/ 861925 h 1450763"/>
              <a:gd name="connsiteX35" fmla="*/ 2127320 w 5658193"/>
              <a:gd name="connsiteY35" fmla="*/ 1402895 h 1450763"/>
              <a:gd name="connsiteX36" fmla="*/ 2804833 w 5658193"/>
              <a:gd name="connsiteY36" fmla="*/ 725382 h 1450763"/>
              <a:gd name="connsiteX37" fmla="*/ 2804810 w 5658193"/>
              <a:gd name="connsiteY37" fmla="*/ 725157 h 1450763"/>
              <a:gd name="connsiteX38" fmla="*/ 2805515 w 5658193"/>
              <a:gd name="connsiteY38" fmla="*/ 725157 h 1450763"/>
              <a:gd name="connsiteX39" fmla="*/ 2820229 w 5658193"/>
              <a:gd name="connsiteY39" fmla="*/ 579192 h 1450763"/>
              <a:gd name="connsiteX40" fmla="*/ 3530873 w 5658193"/>
              <a:gd name="connsiteY40" fmla="*/ 0 h 1450763"/>
              <a:gd name="connsiteX41" fmla="*/ 4256254 w 5658193"/>
              <a:gd name="connsiteY41" fmla="*/ 725381 h 1450763"/>
              <a:gd name="connsiteX42" fmla="*/ 4256243 w 5658193"/>
              <a:gd name="connsiteY42" fmla="*/ 725606 h 1450763"/>
              <a:gd name="connsiteX43" fmla="*/ 4255322 w 5658193"/>
              <a:gd name="connsiteY43" fmla="*/ 725606 h 1450763"/>
              <a:gd name="connsiteX44" fmla="*/ 4255299 w 5658193"/>
              <a:gd name="connsiteY44" fmla="*/ 725381 h 1450763"/>
              <a:gd name="connsiteX45" fmla="*/ 4255322 w 5658193"/>
              <a:gd name="connsiteY45" fmla="*/ 725156 h 1450763"/>
              <a:gd name="connsiteX46" fmla="*/ 4208363 w 5658193"/>
              <a:gd name="connsiteY46" fmla="*/ 725156 h 1450763"/>
              <a:gd name="connsiteX47" fmla="*/ 4194621 w 5658193"/>
              <a:gd name="connsiteY47" fmla="*/ 588839 h 1450763"/>
              <a:gd name="connsiteX48" fmla="*/ 3530873 w 5658193"/>
              <a:gd name="connsiteY48" fmla="*/ 47868 h 1450763"/>
              <a:gd name="connsiteX49" fmla="*/ 2853360 w 5658193"/>
              <a:gd name="connsiteY49" fmla="*/ 725381 h 1450763"/>
              <a:gd name="connsiteX50" fmla="*/ 2853383 w 5658193"/>
              <a:gd name="connsiteY50" fmla="*/ 725606 h 1450763"/>
              <a:gd name="connsiteX51" fmla="*/ 2852678 w 5658193"/>
              <a:gd name="connsiteY51" fmla="*/ 725606 h 1450763"/>
              <a:gd name="connsiteX52" fmla="*/ 2837964 w 5658193"/>
              <a:gd name="connsiteY52" fmla="*/ 871572 h 1450763"/>
              <a:gd name="connsiteX53" fmla="*/ 2127320 w 5658193"/>
              <a:gd name="connsiteY53" fmla="*/ 1450763 h 1450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5658193" h="1450763">
                <a:moveTo>
                  <a:pt x="1450750" y="725607"/>
                </a:moveTo>
                <a:lnTo>
                  <a:pt x="1449830" y="725607"/>
                </a:lnTo>
                <a:lnTo>
                  <a:pt x="1449806" y="725382"/>
                </a:lnTo>
                <a:lnTo>
                  <a:pt x="1449830" y="725157"/>
                </a:lnTo>
                <a:lnTo>
                  <a:pt x="1402870" y="725157"/>
                </a:lnTo>
                <a:lnTo>
                  <a:pt x="1389130" y="588840"/>
                </a:lnTo>
                <a:cubicBezTo>
                  <a:pt x="1325954" y="280108"/>
                  <a:pt x="1052790" y="47869"/>
                  <a:pt x="725382" y="47869"/>
                </a:cubicBezTo>
                <a:cubicBezTo>
                  <a:pt x="351202" y="47869"/>
                  <a:pt x="47868" y="351202"/>
                  <a:pt x="47868" y="725382"/>
                </a:cubicBezTo>
                <a:lnTo>
                  <a:pt x="47890" y="725607"/>
                </a:lnTo>
                <a:lnTo>
                  <a:pt x="10" y="725607"/>
                </a:lnTo>
                <a:lnTo>
                  <a:pt x="0" y="725382"/>
                </a:lnTo>
                <a:cubicBezTo>
                  <a:pt x="0" y="324765"/>
                  <a:pt x="324764" y="1"/>
                  <a:pt x="725382" y="1"/>
                </a:cubicBezTo>
                <a:cubicBezTo>
                  <a:pt x="1125998" y="1"/>
                  <a:pt x="1450762" y="324765"/>
                  <a:pt x="1450762" y="725382"/>
                </a:cubicBezTo>
                <a:close/>
                <a:moveTo>
                  <a:pt x="4932812" y="1450762"/>
                </a:moveTo>
                <a:cubicBezTo>
                  <a:pt x="4532195" y="1450762"/>
                  <a:pt x="4207431" y="1125998"/>
                  <a:pt x="4207431" y="725381"/>
                </a:cubicBezTo>
                <a:lnTo>
                  <a:pt x="4207442" y="725156"/>
                </a:lnTo>
                <a:lnTo>
                  <a:pt x="4208363" y="725156"/>
                </a:lnTo>
                <a:lnTo>
                  <a:pt x="4208386" y="725381"/>
                </a:lnTo>
                <a:lnTo>
                  <a:pt x="4208363" y="725606"/>
                </a:lnTo>
                <a:lnTo>
                  <a:pt x="4255322" y="725606"/>
                </a:lnTo>
                <a:lnTo>
                  <a:pt x="4269064" y="861924"/>
                </a:lnTo>
                <a:cubicBezTo>
                  <a:pt x="4332239" y="1170655"/>
                  <a:pt x="4605404" y="1402894"/>
                  <a:pt x="4932812" y="1402894"/>
                </a:cubicBezTo>
                <a:cubicBezTo>
                  <a:pt x="5306992" y="1402894"/>
                  <a:pt x="5610325" y="1099561"/>
                  <a:pt x="5610325" y="725381"/>
                </a:cubicBezTo>
                <a:lnTo>
                  <a:pt x="5610302" y="725156"/>
                </a:lnTo>
                <a:lnTo>
                  <a:pt x="5658182" y="725156"/>
                </a:lnTo>
                <a:lnTo>
                  <a:pt x="5658193" y="725381"/>
                </a:lnTo>
                <a:cubicBezTo>
                  <a:pt x="5658193" y="1125998"/>
                  <a:pt x="5333429" y="1450762"/>
                  <a:pt x="4932812" y="1450762"/>
                </a:cubicBezTo>
                <a:close/>
                <a:moveTo>
                  <a:pt x="2127320" y="1450763"/>
                </a:moveTo>
                <a:cubicBezTo>
                  <a:pt x="1726703" y="1450763"/>
                  <a:pt x="1401938" y="1125999"/>
                  <a:pt x="1401938" y="725382"/>
                </a:cubicBezTo>
                <a:lnTo>
                  <a:pt x="1401950" y="725157"/>
                </a:lnTo>
                <a:lnTo>
                  <a:pt x="1402870" y="725157"/>
                </a:lnTo>
                <a:lnTo>
                  <a:pt x="1402894" y="725382"/>
                </a:lnTo>
                <a:lnTo>
                  <a:pt x="1402870" y="725607"/>
                </a:lnTo>
                <a:lnTo>
                  <a:pt x="1449830" y="725607"/>
                </a:lnTo>
                <a:lnTo>
                  <a:pt x="1463572" y="861925"/>
                </a:lnTo>
                <a:cubicBezTo>
                  <a:pt x="1526746" y="1170656"/>
                  <a:pt x="1799912" y="1402895"/>
                  <a:pt x="2127320" y="1402895"/>
                </a:cubicBezTo>
                <a:cubicBezTo>
                  <a:pt x="2501500" y="1402895"/>
                  <a:pt x="2804833" y="1099562"/>
                  <a:pt x="2804833" y="725382"/>
                </a:cubicBezTo>
                <a:lnTo>
                  <a:pt x="2804810" y="725157"/>
                </a:lnTo>
                <a:lnTo>
                  <a:pt x="2805515" y="725157"/>
                </a:lnTo>
                <a:lnTo>
                  <a:pt x="2820229" y="579192"/>
                </a:lnTo>
                <a:cubicBezTo>
                  <a:pt x="2887868" y="248648"/>
                  <a:pt x="3180333" y="0"/>
                  <a:pt x="3530873" y="0"/>
                </a:cubicBezTo>
                <a:cubicBezTo>
                  <a:pt x="3931490" y="0"/>
                  <a:pt x="4256254" y="324764"/>
                  <a:pt x="4256254" y="725381"/>
                </a:cubicBezTo>
                <a:lnTo>
                  <a:pt x="4256243" y="725606"/>
                </a:lnTo>
                <a:lnTo>
                  <a:pt x="4255322" y="725606"/>
                </a:lnTo>
                <a:lnTo>
                  <a:pt x="4255299" y="725381"/>
                </a:lnTo>
                <a:lnTo>
                  <a:pt x="4255322" y="725156"/>
                </a:lnTo>
                <a:lnTo>
                  <a:pt x="4208363" y="725156"/>
                </a:lnTo>
                <a:lnTo>
                  <a:pt x="4194621" y="588839"/>
                </a:lnTo>
                <a:cubicBezTo>
                  <a:pt x="4131446" y="280107"/>
                  <a:pt x="3858281" y="47868"/>
                  <a:pt x="3530873" y="47868"/>
                </a:cubicBezTo>
                <a:cubicBezTo>
                  <a:pt x="3156693" y="47868"/>
                  <a:pt x="2853360" y="351201"/>
                  <a:pt x="2853360" y="725381"/>
                </a:cubicBezTo>
                <a:lnTo>
                  <a:pt x="2853383" y="725606"/>
                </a:lnTo>
                <a:lnTo>
                  <a:pt x="2852678" y="725606"/>
                </a:lnTo>
                <a:lnTo>
                  <a:pt x="2837964" y="871572"/>
                </a:lnTo>
                <a:cubicBezTo>
                  <a:pt x="2770325" y="1202116"/>
                  <a:pt x="2477860" y="1450763"/>
                  <a:pt x="2127320" y="1450763"/>
                </a:cubicBezTo>
                <a:close/>
              </a:path>
            </a:pathLst>
          </a:custGeom>
          <a:gradFill>
            <a:gsLst>
              <a:gs pos="56000">
                <a:schemeClr val="accent6"/>
              </a:gs>
              <a:gs pos="36000">
                <a:schemeClr val="accent5"/>
              </a:gs>
              <a:gs pos="15000">
                <a:schemeClr val="accent4"/>
              </a:gs>
              <a:gs pos="100000">
                <a:schemeClr val="accent3"/>
              </a:gs>
            </a:gsLst>
            <a:lin ang="10800000" scaled="0"/>
          </a:gra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4000">
              <a:solidFill>
                <a:schemeClr val="bg1"/>
              </a:solidFill>
            </a:endParaRPr>
          </a:p>
        </p:txBody>
      </p:sp>
      <p:sp>
        <p:nvSpPr>
          <p:cNvPr id="123" name="Oval 122" descr="timeline endpoints">
            <a:extLst>
              <a:ext uri="{FF2B5EF4-FFF2-40B4-BE49-F238E27FC236}">
                <a16:creationId xmlns:a16="http://schemas.microsoft.com/office/drawing/2014/main" id="{BFD4FC00-6DDF-4537-8F8F-569E05A2C3D8}"/>
              </a:ext>
            </a:extLst>
          </p:cNvPr>
          <p:cNvSpPr/>
          <p:nvPr/>
        </p:nvSpPr>
        <p:spPr>
          <a:xfrm>
            <a:off x="745262" y="1496310"/>
            <a:ext cx="137199" cy="137199"/>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Oval 123" descr="timeline endpoints">
            <a:extLst>
              <a:ext uri="{FF2B5EF4-FFF2-40B4-BE49-F238E27FC236}">
                <a16:creationId xmlns:a16="http://schemas.microsoft.com/office/drawing/2014/main" id="{5387A8A8-5D57-4087-B02A-3E7747DFDA2D}"/>
              </a:ext>
            </a:extLst>
          </p:cNvPr>
          <p:cNvSpPr/>
          <p:nvPr/>
        </p:nvSpPr>
        <p:spPr>
          <a:xfrm>
            <a:off x="745262" y="6031711"/>
            <a:ext cx="137199" cy="137199"/>
          </a:xfrm>
          <a:prstGeom prst="ellipse">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75000"/>
                </a:schemeClr>
              </a:solidFill>
            </a:endParaRPr>
          </a:p>
        </p:txBody>
      </p:sp>
      <p:sp>
        <p:nvSpPr>
          <p:cNvPr id="3" name="Title 1">
            <a:extLst>
              <a:ext uri="{FF2B5EF4-FFF2-40B4-BE49-F238E27FC236}">
                <a16:creationId xmlns:a16="http://schemas.microsoft.com/office/drawing/2014/main" id="{9A7DAD9D-AD8A-0ABD-888B-903B5B183D2D}"/>
              </a:ext>
            </a:extLst>
          </p:cNvPr>
          <p:cNvSpPr>
            <a:spLocks noGrp="1"/>
          </p:cNvSpPr>
          <p:nvPr/>
        </p:nvSpPr>
        <p:spPr>
          <a:xfrm>
            <a:off x="1610984" y="165833"/>
            <a:ext cx="9438016"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b="1"/>
              <a:t>Getting Help</a:t>
            </a:r>
          </a:p>
        </p:txBody>
      </p:sp>
      <p:sp>
        <p:nvSpPr>
          <p:cNvPr id="5" name="Title 1">
            <a:extLst>
              <a:ext uri="{FF2B5EF4-FFF2-40B4-BE49-F238E27FC236}">
                <a16:creationId xmlns:a16="http://schemas.microsoft.com/office/drawing/2014/main" id="{D9769B6B-B080-7D19-58DF-4895D9E15C45}"/>
              </a:ext>
            </a:extLst>
          </p:cNvPr>
          <p:cNvSpPr>
            <a:spLocks noGrp="1"/>
          </p:cNvSpPr>
          <p:nvPr/>
        </p:nvSpPr>
        <p:spPr>
          <a:xfrm>
            <a:off x="1798118" y="2494383"/>
            <a:ext cx="9438016" cy="42687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CA" b="1"/>
          </a:p>
          <a:p>
            <a:endParaRPr lang="en-CA" b="1"/>
          </a:p>
          <a:p>
            <a:endParaRPr lang="en-CA" b="1"/>
          </a:p>
          <a:p>
            <a:endParaRPr lang="en-CA" b="1"/>
          </a:p>
          <a:p>
            <a:endParaRPr lang="en-CA" b="1"/>
          </a:p>
          <a:p>
            <a:endParaRPr lang="en-CA" b="1"/>
          </a:p>
          <a:p>
            <a:pPr marL="571500" indent="-571500">
              <a:buFont typeface="Calibri"/>
              <a:buChar char="-"/>
            </a:pPr>
            <a:endParaRPr lang="en-CA" sz="3000"/>
          </a:p>
        </p:txBody>
      </p:sp>
      <p:sp>
        <p:nvSpPr>
          <p:cNvPr id="4" name="Title 1">
            <a:extLst>
              <a:ext uri="{FF2B5EF4-FFF2-40B4-BE49-F238E27FC236}">
                <a16:creationId xmlns:a16="http://schemas.microsoft.com/office/drawing/2014/main" id="{E40CE970-0937-BADA-AD88-3986ABEAF267}"/>
              </a:ext>
            </a:extLst>
          </p:cNvPr>
          <p:cNvSpPr>
            <a:spLocks noGrp="1"/>
          </p:cNvSpPr>
          <p:nvPr/>
        </p:nvSpPr>
        <p:spPr>
          <a:xfrm>
            <a:off x="1950518" y="2646783"/>
            <a:ext cx="9438016" cy="199415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CA" b="1"/>
          </a:p>
          <a:p>
            <a:r>
              <a:rPr lang="en-CA" b="1">
                <a:ea typeface="+mj-lt"/>
                <a:cs typeface="+mj-lt"/>
              </a:rPr>
              <a:t>Let's get coding!</a:t>
            </a:r>
          </a:p>
          <a:p>
            <a:endParaRPr lang="en-CA" b="1"/>
          </a:p>
          <a:p>
            <a:endParaRPr lang="en-CA" b="1"/>
          </a:p>
          <a:p>
            <a:endParaRPr lang="en-CA" b="1"/>
          </a:p>
          <a:p>
            <a:endParaRPr lang="en-CA" b="1"/>
          </a:p>
          <a:p>
            <a:endParaRPr lang="en-CA" b="1"/>
          </a:p>
          <a:p>
            <a:endParaRPr lang="en-CA" b="1"/>
          </a:p>
          <a:p>
            <a:pPr marL="571500" indent="-571500">
              <a:buFont typeface="Calibri"/>
              <a:buChar char="-"/>
            </a:pPr>
            <a:endParaRPr lang="en-CA" sz="3000"/>
          </a:p>
        </p:txBody>
      </p:sp>
      <p:pic>
        <p:nvPicPr>
          <p:cNvPr id="6" name="Picture 6" descr="Graphical user interface&#10;&#10;Description automatically generated">
            <a:extLst>
              <a:ext uri="{FF2B5EF4-FFF2-40B4-BE49-F238E27FC236}">
                <a16:creationId xmlns:a16="http://schemas.microsoft.com/office/drawing/2014/main" id="{3C23EBBC-4D17-6CB2-8D52-F9A41B51B887}"/>
              </a:ext>
            </a:extLst>
          </p:cNvPr>
          <p:cNvPicPr>
            <a:picLocks noChangeAspect="1"/>
          </p:cNvPicPr>
          <p:nvPr/>
        </p:nvPicPr>
        <p:blipFill>
          <a:blip r:embed="rId3"/>
          <a:stretch>
            <a:fillRect/>
          </a:stretch>
        </p:blipFill>
        <p:spPr>
          <a:xfrm>
            <a:off x="2017594" y="2519629"/>
            <a:ext cx="9339617" cy="3513339"/>
          </a:xfrm>
          <a:prstGeom prst="rect">
            <a:avLst/>
          </a:prstGeom>
        </p:spPr>
      </p:pic>
      <p:sp>
        <p:nvSpPr>
          <p:cNvPr id="7" name="Arrow: Down 6">
            <a:extLst>
              <a:ext uri="{FF2B5EF4-FFF2-40B4-BE49-F238E27FC236}">
                <a16:creationId xmlns:a16="http://schemas.microsoft.com/office/drawing/2014/main" id="{83BE930A-3DD2-D3A4-BB02-653915675812}"/>
              </a:ext>
            </a:extLst>
          </p:cNvPr>
          <p:cNvSpPr/>
          <p:nvPr/>
        </p:nvSpPr>
        <p:spPr>
          <a:xfrm rot="1980000">
            <a:off x="10099165" y="1624987"/>
            <a:ext cx="216090" cy="42535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438009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Oval 17">
            <a:extLst>
              <a:ext uri="{FF2B5EF4-FFF2-40B4-BE49-F238E27FC236}">
                <a16:creationId xmlns:a16="http://schemas.microsoft.com/office/drawing/2014/main" id="{B2F02A22-56A3-42EF-908D-D2912537BFCB}"/>
              </a:ext>
            </a:extLst>
          </p:cNvPr>
          <p:cNvSpPr/>
          <p:nvPr/>
        </p:nvSpPr>
        <p:spPr>
          <a:xfrm>
            <a:off x="409537" y="2854501"/>
            <a:ext cx="808649" cy="808649"/>
          </a:xfrm>
          <a:prstGeom prst="ellipse">
            <a:avLst/>
          </a:prstGeom>
          <a:solidFill>
            <a:schemeClr val="bg1"/>
          </a:solid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solidFill>
                  <a:schemeClr val="accent5"/>
                </a:solidFill>
              </a:rPr>
              <a:t>2</a:t>
            </a:r>
          </a:p>
        </p:txBody>
      </p:sp>
      <p:sp>
        <p:nvSpPr>
          <p:cNvPr id="19" name="Oval 18">
            <a:extLst>
              <a:ext uri="{FF2B5EF4-FFF2-40B4-BE49-F238E27FC236}">
                <a16:creationId xmlns:a16="http://schemas.microsoft.com/office/drawing/2014/main" id="{BB500843-B3EC-400A-ACDA-E2D1492353C4}"/>
              </a:ext>
            </a:extLst>
          </p:cNvPr>
          <p:cNvSpPr/>
          <p:nvPr/>
        </p:nvSpPr>
        <p:spPr>
          <a:xfrm>
            <a:off x="409537" y="3984731"/>
            <a:ext cx="808649" cy="808649"/>
          </a:xfrm>
          <a:prstGeom prst="ellipse">
            <a:avLst/>
          </a:prstGeom>
          <a:solidFill>
            <a:schemeClr val="bg1"/>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solidFill>
                  <a:schemeClr val="accent6"/>
                </a:solidFill>
              </a:rPr>
              <a:t>3</a:t>
            </a:r>
          </a:p>
        </p:txBody>
      </p:sp>
      <p:sp>
        <p:nvSpPr>
          <p:cNvPr id="20" name="Oval 19">
            <a:extLst>
              <a:ext uri="{FF2B5EF4-FFF2-40B4-BE49-F238E27FC236}">
                <a16:creationId xmlns:a16="http://schemas.microsoft.com/office/drawing/2014/main" id="{25588404-8416-465D-8076-FA0F5968D6E9}"/>
              </a:ext>
            </a:extLst>
          </p:cNvPr>
          <p:cNvSpPr/>
          <p:nvPr/>
        </p:nvSpPr>
        <p:spPr>
          <a:xfrm>
            <a:off x="409537" y="5114961"/>
            <a:ext cx="808649" cy="808649"/>
          </a:xfrm>
          <a:prstGeom prst="ellipse">
            <a:avLst/>
          </a:prstGeom>
          <a:solidFill>
            <a:schemeClr val="bg1"/>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solidFill>
                  <a:schemeClr val="accent3"/>
                </a:solidFill>
              </a:rPr>
              <a:t>4</a:t>
            </a:r>
          </a:p>
        </p:txBody>
      </p:sp>
      <p:sp>
        <p:nvSpPr>
          <p:cNvPr id="21" name="Oval 20">
            <a:extLst>
              <a:ext uri="{FF2B5EF4-FFF2-40B4-BE49-F238E27FC236}">
                <a16:creationId xmlns:a16="http://schemas.microsoft.com/office/drawing/2014/main" id="{4DC88F6D-5AD1-4E30-A2A7-09616FFB96E8}"/>
              </a:ext>
            </a:extLst>
          </p:cNvPr>
          <p:cNvSpPr/>
          <p:nvPr/>
        </p:nvSpPr>
        <p:spPr>
          <a:xfrm>
            <a:off x="409537" y="1724271"/>
            <a:ext cx="808649" cy="808649"/>
          </a:xfrm>
          <a:prstGeom prst="ellipse">
            <a:avLst/>
          </a:prstGeom>
          <a:solidFill>
            <a:schemeClr val="accent6">
              <a:lumMod val="40000"/>
              <a:lumOff val="60000"/>
            </a:schemeClr>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solidFill>
                  <a:schemeClr val="accent4"/>
                </a:solidFill>
              </a:rPr>
              <a:t>1</a:t>
            </a:r>
          </a:p>
        </p:txBody>
      </p:sp>
      <p:sp>
        <p:nvSpPr>
          <p:cNvPr id="122" name="Freeform: Shape 121" descr="timeline ">
            <a:extLst>
              <a:ext uri="{FF2B5EF4-FFF2-40B4-BE49-F238E27FC236}">
                <a16:creationId xmlns:a16="http://schemas.microsoft.com/office/drawing/2014/main" id="{728E0998-1474-41D6-9145-8BF65D7031C4}"/>
              </a:ext>
            </a:extLst>
          </p:cNvPr>
          <p:cNvSpPr/>
          <p:nvPr/>
        </p:nvSpPr>
        <p:spPr>
          <a:xfrm rot="16200000" flipV="1">
            <a:off x="-1456639" y="3241639"/>
            <a:ext cx="4565215" cy="1170522"/>
          </a:xfrm>
          <a:custGeom>
            <a:avLst/>
            <a:gdLst>
              <a:gd name="connsiteX0" fmla="*/ 1450750 w 5658193"/>
              <a:gd name="connsiteY0" fmla="*/ 725607 h 1450763"/>
              <a:gd name="connsiteX1" fmla="*/ 1449830 w 5658193"/>
              <a:gd name="connsiteY1" fmla="*/ 725607 h 1450763"/>
              <a:gd name="connsiteX2" fmla="*/ 1449806 w 5658193"/>
              <a:gd name="connsiteY2" fmla="*/ 725382 h 1450763"/>
              <a:gd name="connsiteX3" fmla="*/ 1449830 w 5658193"/>
              <a:gd name="connsiteY3" fmla="*/ 725157 h 1450763"/>
              <a:gd name="connsiteX4" fmla="*/ 1402870 w 5658193"/>
              <a:gd name="connsiteY4" fmla="*/ 725157 h 1450763"/>
              <a:gd name="connsiteX5" fmla="*/ 1389130 w 5658193"/>
              <a:gd name="connsiteY5" fmla="*/ 588840 h 1450763"/>
              <a:gd name="connsiteX6" fmla="*/ 725382 w 5658193"/>
              <a:gd name="connsiteY6" fmla="*/ 47869 h 1450763"/>
              <a:gd name="connsiteX7" fmla="*/ 47868 w 5658193"/>
              <a:gd name="connsiteY7" fmla="*/ 725382 h 1450763"/>
              <a:gd name="connsiteX8" fmla="*/ 47890 w 5658193"/>
              <a:gd name="connsiteY8" fmla="*/ 725607 h 1450763"/>
              <a:gd name="connsiteX9" fmla="*/ 10 w 5658193"/>
              <a:gd name="connsiteY9" fmla="*/ 725607 h 1450763"/>
              <a:gd name="connsiteX10" fmla="*/ 0 w 5658193"/>
              <a:gd name="connsiteY10" fmla="*/ 725382 h 1450763"/>
              <a:gd name="connsiteX11" fmla="*/ 725382 w 5658193"/>
              <a:gd name="connsiteY11" fmla="*/ 1 h 1450763"/>
              <a:gd name="connsiteX12" fmla="*/ 1450762 w 5658193"/>
              <a:gd name="connsiteY12" fmla="*/ 725382 h 1450763"/>
              <a:gd name="connsiteX13" fmla="*/ 4932812 w 5658193"/>
              <a:gd name="connsiteY13" fmla="*/ 1450762 h 1450763"/>
              <a:gd name="connsiteX14" fmla="*/ 4207431 w 5658193"/>
              <a:gd name="connsiteY14" fmla="*/ 725381 h 1450763"/>
              <a:gd name="connsiteX15" fmla="*/ 4207442 w 5658193"/>
              <a:gd name="connsiteY15" fmla="*/ 725156 h 1450763"/>
              <a:gd name="connsiteX16" fmla="*/ 4208363 w 5658193"/>
              <a:gd name="connsiteY16" fmla="*/ 725156 h 1450763"/>
              <a:gd name="connsiteX17" fmla="*/ 4208386 w 5658193"/>
              <a:gd name="connsiteY17" fmla="*/ 725381 h 1450763"/>
              <a:gd name="connsiteX18" fmla="*/ 4208363 w 5658193"/>
              <a:gd name="connsiteY18" fmla="*/ 725606 h 1450763"/>
              <a:gd name="connsiteX19" fmla="*/ 4255322 w 5658193"/>
              <a:gd name="connsiteY19" fmla="*/ 725606 h 1450763"/>
              <a:gd name="connsiteX20" fmla="*/ 4269064 w 5658193"/>
              <a:gd name="connsiteY20" fmla="*/ 861924 h 1450763"/>
              <a:gd name="connsiteX21" fmla="*/ 4932812 w 5658193"/>
              <a:gd name="connsiteY21" fmla="*/ 1402894 h 1450763"/>
              <a:gd name="connsiteX22" fmla="*/ 5610325 w 5658193"/>
              <a:gd name="connsiteY22" fmla="*/ 725381 h 1450763"/>
              <a:gd name="connsiteX23" fmla="*/ 5610302 w 5658193"/>
              <a:gd name="connsiteY23" fmla="*/ 725156 h 1450763"/>
              <a:gd name="connsiteX24" fmla="*/ 5658182 w 5658193"/>
              <a:gd name="connsiteY24" fmla="*/ 725156 h 1450763"/>
              <a:gd name="connsiteX25" fmla="*/ 5658193 w 5658193"/>
              <a:gd name="connsiteY25" fmla="*/ 725381 h 1450763"/>
              <a:gd name="connsiteX26" fmla="*/ 4932812 w 5658193"/>
              <a:gd name="connsiteY26" fmla="*/ 1450762 h 1450763"/>
              <a:gd name="connsiteX27" fmla="*/ 2127320 w 5658193"/>
              <a:gd name="connsiteY27" fmla="*/ 1450763 h 1450763"/>
              <a:gd name="connsiteX28" fmla="*/ 1401938 w 5658193"/>
              <a:gd name="connsiteY28" fmla="*/ 725382 h 1450763"/>
              <a:gd name="connsiteX29" fmla="*/ 1401950 w 5658193"/>
              <a:gd name="connsiteY29" fmla="*/ 725157 h 1450763"/>
              <a:gd name="connsiteX30" fmla="*/ 1402870 w 5658193"/>
              <a:gd name="connsiteY30" fmla="*/ 725157 h 1450763"/>
              <a:gd name="connsiteX31" fmla="*/ 1402894 w 5658193"/>
              <a:gd name="connsiteY31" fmla="*/ 725382 h 1450763"/>
              <a:gd name="connsiteX32" fmla="*/ 1402870 w 5658193"/>
              <a:gd name="connsiteY32" fmla="*/ 725607 h 1450763"/>
              <a:gd name="connsiteX33" fmla="*/ 1449830 w 5658193"/>
              <a:gd name="connsiteY33" fmla="*/ 725607 h 1450763"/>
              <a:gd name="connsiteX34" fmla="*/ 1463572 w 5658193"/>
              <a:gd name="connsiteY34" fmla="*/ 861925 h 1450763"/>
              <a:gd name="connsiteX35" fmla="*/ 2127320 w 5658193"/>
              <a:gd name="connsiteY35" fmla="*/ 1402895 h 1450763"/>
              <a:gd name="connsiteX36" fmla="*/ 2804833 w 5658193"/>
              <a:gd name="connsiteY36" fmla="*/ 725382 h 1450763"/>
              <a:gd name="connsiteX37" fmla="*/ 2804810 w 5658193"/>
              <a:gd name="connsiteY37" fmla="*/ 725157 h 1450763"/>
              <a:gd name="connsiteX38" fmla="*/ 2805515 w 5658193"/>
              <a:gd name="connsiteY38" fmla="*/ 725157 h 1450763"/>
              <a:gd name="connsiteX39" fmla="*/ 2820229 w 5658193"/>
              <a:gd name="connsiteY39" fmla="*/ 579192 h 1450763"/>
              <a:gd name="connsiteX40" fmla="*/ 3530873 w 5658193"/>
              <a:gd name="connsiteY40" fmla="*/ 0 h 1450763"/>
              <a:gd name="connsiteX41" fmla="*/ 4256254 w 5658193"/>
              <a:gd name="connsiteY41" fmla="*/ 725381 h 1450763"/>
              <a:gd name="connsiteX42" fmla="*/ 4256243 w 5658193"/>
              <a:gd name="connsiteY42" fmla="*/ 725606 h 1450763"/>
              <a:gd name="connsiteX43" fmla="*/ 4255322 w 5658193"/>
              <a:gd name="connsiteY43" fmla="*/ 725606 h 1450763"/>
              <a:gd name="connsiteX44" fmla="*/ 4255299 w 5658193"/>
              <a:gd name="connsiteY44" fmla="*/ 725381 h 1450763"/>
              <a:gd name="connsiteX45" fmla="*/ 4255322 w 5658193"/>
              <a:gd name="connsiteY45" fmla="*/ 725156 h 1450763"/>
              <a:gd name="connsiteX46" fmla="*/ 4208363 w 5658193"/>
              <a:gd name="connsiteY46" fmla="*/ 725156 h 1450763"/>
              <a:gd name="connsiteX47" fmla="*/ 4194621 w 5658193"/>
              <a:gd name="connsiteY47" fmla="*/ 588839 h 1450763"/>
              <a:gd name="connsiteX48" fmla="*/ 3530873 w 5658193"/>
              <a:gd name="connsiteY48" fmla="*/ 47868 h 1450763"/>
              <a:gd name="connsiteX49" fmla="*/ 2853360 w 5658193"/>
              <a:gd name="connsiteY49" fmla="*/ 725381 h 1450763"/>
              <a:gd name="connsiteX50" fmla="*/ 2853383 w 5658193"/>
              <a:gd name="connsiteY50" fmla="*/ 725606 h 1450763"/>
              <a:gd name="connsiteX51" fmla="*/ 2852678 w 5658193"/>
              <a:gd name="connsiteY51" fmla="*/ 725606 h 1450763"/>
              <a:gd name="connsiteX52" fmla="*/ 2837964 w 5658193"/>
              <a:gd name="connsiteY52" fmla="*/ 871572 h 1450763"/>
              <a:gd name="connsiteX53" fmla="*/ 2127320 w 5658193"/>
              <a:gd name="connsiteY53" fmla="*/ 1450763 h 1450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5658193" h="1450763">
                <a:moveTo>
                  <a:pt x="1450750" y="725607"/>
                </a:moveTo>
                <a:lnTo>
                  <a:pt x="1449830" y="725607"/>
                </a:lnTo>
                <a:lnTo>
                  <a:pt x="1449806" y="725382"/>
                </a:lnTo>
                <a:lnTo>
                  <a:pt x="1449830" y="725157"/>
                </a:lnTo>
                <a:lnTo>
                  <a:pt x="1402870" y="725157"/>
                </a:lnTo>
                <a:lnTo>
                  <a:pt x="1389130" y="588840"/>
                </a:lnTo>
                <a:cubicBezTo>
                  <a:pt x="1325954" y="280108"/>
                  <a:pt x="1052790" y="47869"/>
                  <a:pt x="725382" y="47869"/>
                </a:cubicBezTo>
                <a:cubicBezTo>
                  <a:pt x="351202" y="47869"/>
                  <a:pt x="47868" y="351202"/>
                  <a:pt x="47868" y="725382"/>
                </a:cubicBezTo>
                <a:lnTo>
                  <a:pt x="47890" y="725607"/>
                </a:lnTo>
                <a:lnTo>
                  <a:pt x="10" y="725607"/>
                </a:lnTo>
                <a:lnTo>
                  <a:pt x="0" y="725382"/>
                </a:lnTo>
                <a:cubicBezTo>
                  <a:pt x="0" y="324765"/>
                  <a:pt x="324764" y="1"/>
                  <a:pt x="725382" y="1"/>
                </a:cubicBezTo>
                <a:cubicBezTo>
                  <a:pt x="1125998" y="1"/>
                  <a:pt x="1450762" y="324765"/>
                  <a:pt x="1450762" y="725382"/>
                </a:cubicBezTo>
                <a:close/>
                <a:moveTo>
                  <a:pt x="4932812" y="1450762"/>
                </a:moveTo>
                <a:cubicBezTo>
                  <a:pt x="4532195" y="1450762"/>
                  <a:pt x="4207431" y="1125998"/>
                  <a:pt x="4207431" y="725381"/>
                </a:cubicBezTo>
                <a:lnTo>
                  <a:pt x="4207442" y="725156"/>
                </a:lnTo>
                <a:lnTo>
                  <a:pt x="4208363" y="725156"/>
                </a:lnTo>
                <a:lnTo>
                  <a:pt x="4208386" y="725381"/>
                </a:lnTo>
                <a:lnTo>
                  <a:pt x="4208363" y="725606"/>
                </a:lnTo>
                <a:lnTo>
                  <a:pt x="4255322" y="725606"/>
                </a:lnTo>
                <a:lnTo>
                  <a:pt x="4269064" y="861924"/>
                </a:lnTo>
                <a:cubicBezTo>
                  <a:pt x="4332239" y="1170655"/>
                  <a:pt x="4605404" y="1402894"/>
                  <a:pt x="4932812" y="1402894"/>
                </a:cubicBezTo>
                <a:cubicBezTo>
                  <a:pt x="5306992" y="1402894"/>
                  <a:pt x="5610325" y="1099561"/>
                  <a:pt x="5610325" y="725381"/>
                </a:cubicBezTo>
                <a:lnTo>
                  <a:pt x="5610302" y="725156"/>
                </a:lnTo>
                <a:lnTo>
                  <a:pt x="5658182" y="725156"/>
                </a:lnTo>
                <a:lnTo>
                  <a:pt x="5658193" y="725381"/>
                </a:lnTo>
                <a:cubicBezTo>
                  <a:pt x="5658193" y="1125998"/>
                  <a:pt x="5333429" y="1450762"/>
                  <a:pt x="4932812" y="1450762"/>
                </a:cubicBezTo>
                <a:close/>
                <a:moveTo>
                  <a:pt x="2127320" y="1450763"/>
                </a:moveTo>
                <a:cubicBezTo>
                  <a:pt x="1726703" y="1450763"/>
                  <a:pt x="1401938" y="1125999"/>
                  <a:pt x="1401938" y="725382"/>
                </a:cubicBezTo>
                <a:lnTo>
                  <a:pt x="1401950" y="725157"/>
                </a:lnTo>
                <a:lnTo>
                  <a:pt x="1402870" y="725157"/>
                </a:lnTo>
                <a:lnTo>
                  <a:pt x="1402894" y="725382"/>
                </a:lnTo>
                <a:lnTo>
                  <a:pt x="1402870" y="725607"/>
                </a:lnTo>
                <a:lnTo>
                  <a:pt x="1449830" y="725607"/>
                </a:lnTo>
                <a:lnTo>
                  <a:pt x="1463572" y="861925"/>
                </a:lnTo>
                <a:cubicBezTo>
                  <a:pt x="1526746" y="1170656"/>
                  <a:pt x="1799912" y="1402895"/>
                  <a:pt x="2127320" y="1402895"/>
                </a:cubicBezTo>
                <a:cubicBezTo>
                  <a:pt x="2501500" y="1402895"/>
                  <a:pt x="2804833" y="1099562"/>
                  <a:pt x="2804833" y="725382"/>
                </a:cubicBezTo>
                <a:lnTo>
                  <a:pt x="2804810" y="725157"/>
                </a:lnTo>
                <a:lnTo>
                  <a:pt x="2805515" y="725157"/>
                </a:lnTo>
                <a:lnTo>
                  <a:pt x="2820229" y="579192"/>
                </a:lnTo>
                <a:cubicBezTo>
                  <a:pt x="2887868" y="248648"/>
                  <a:pt x="3180333" y="0"/>
                  <a:pt x="3530873" y="0"/>
                </a:cubicBezTo>
                <a:cubicBezTo>
                  <a:pt x="3931490" y="0"/>
                  <a:pt x="4256254" y="324764"/>
                  <a:pt x="4256254" y="725381"/>
                </a:cubicBezTo>
                <a:lnTo>
                  <a:pt x="4256243" y="725606"/>
                </a:lnTo>
                <a:lnTo>
                  <a:pt x="4255322" y="725606"/>
                </a:lnTo>
                <a:lnTo>
                  <a:pt x="4255299" y="725381"/>
                </a:lnTo>
                <a:lnTo>
                  <a:pt x="4255322" y="725156"/>
                </a:lnTo>
                <a:lnTo>
                  <a:pt x="4208363" y="725156"/>
                </a:lnTo>
                <a:lnTo>
                  <a:pt x="4194621" y="588839"/>
                </a:lnTo>
                <a:cubicBezTo>
                  <a:pt x="4131446" y="280107"/>
                  <a:pt x="3858281" y="47868"/>
                  <a:pt x="3530873" y="47868"/>
                </a:cubicBezTo>
                <a:cubicBezTo>
                  <a:pt x="3156693" y="47868"/>
                  <a:pt x="2853360" y="351201"/>
                  <a:pt x="2853360" y="725381"/>
                </a:cubicBezTo>
                <a:lnTo>
                  <a:pt x="2853383" y="725606"/>
                </a:lnTo>
                <a:lnTo>
                  <a:pt x="2852678" y="725606"/>
                </a:lnTo>
                <a:lnTo>
                  <a:pt x="2837964" y="871572"/>
                </a:lnTo>
                <a:cubicBezTo>
                  <a:pt x="2770325" y="1202116"/>
                  <a:pt x="2477860" y="1450763"/>
                  <a:pt x="2127320" y="1450763"/>
                </a:cubicBezTo>
                <a:close/>
              </a:path>
            </a:pathLst>
          </a:custGeom>
          <a:gradFill>
            <a:gsLst>
              <a:gs pos="56000">
                <a:schemeClr val="accent6"/>
              </a:gs>
              <a:gs pos="36000">
                <a:schemeClr val="accent5"/>
              </a:gs>
              <a:gs pos="15000">
                <a:schemeClr val="accent4"/>
              </a:gs>
              <a:gs pos="100000">
                <a:schemeClr val="accent3"/>
              </a:gs>
            </a:gsLst>
            <a:lin ang="10800000" scaled="0"/>
          </a:gra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4000">
              <a:solidFill>
                <a:schemeClr val="bg1"/>
              </a:solidFill>
            </a:endParaRPr>
          </a:p>
        </p:txBody>
      </p:sp>
      <p:sp>
        <p:nvSpPr>
          <p:cNvPr id="123" name="Oval 122" descr="timeline endpoints">
            <a:extLst>
              <a:ext uri="{FF2B5EF4-FFF2-40B4-BE49-F238E27FC236}">
                <a16:creationId xmlns:a16="http://schemas.microsoft.com/office/drawing/2014/main" id="{BFD4FC00-6DDF-4537-8F8F-569E05A2C3D8}"/>
              </a:ext>
            </a:extLst>
          </p:cNvPr>
          <p:cNvSpPr/>
          <p:nvPr/>
        </p:nvSpPr>
        <p:spPr>
          <a:xfrm>
            <a:off x="745262" y="1496310"/>
            <a:ext cx="137199" cy="137199"/>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Oval 123" descr="timeline endpoints">
            <a:extLst>
              <a:ext uri="{FF2B5EF4-FFF2-40B4-BE49-F238E27FC236}">
                <a16:creationId xmlns:a16="http://schemas.microsoft.com/office/drawing/2014/main" id="{5387A8A8-5D57-4087-B02A-3E7747DFDA2D}"/>
              </a:ext>
            </a:extLst>
          </p:cNvPr>
          <p:cNvSpPr/>
          <p:nvPr/>
        </p:nvSpPr>
        <p:spPr>
          <a:xfrm>
            <a:off x="745262" y="6031711"/>
            <a:ext cx="137199" cy="137199"/>
          </a:xfrm>
          <a:prstGeom prst="ellipse">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75000"/>
                </a:schemeClr>
              </a:solidFill>
            </a:endParaRPr>
          </a:p>
        </p:txBody>
      </p:sp>
      <p:sp>
        <p:nvSpPr>
          <p:cNvPr id="3" name="Title 1">
            <a:extLst>
              <a:ext uri="{FF2B5EF4-FFF2-40B4-BE49-F238E27FC236}">
                <a16:creationId xmlns:a16="http://schemas.microsoft.com/office/drawing/2014/main" id="{9A7DAD9D-AD8A-0ABD-888B-903B5B183D2D}"/>
              </a:ext>
            </a:extLst>
          </p:cNvPr>
          <p:cNvSpPr>
            <a:spLocks noGrp="1"/>
          </p:cNvSpPr>
          <p:nvPr/>
        </p:nvSpPr>
        <p:spPr>
          <a:xfrm>
            <a:off x="1610984" y="165833"/>
            <a:ext cx="9438016"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b="1"/>
              <a:t>Challenge 3</a:t>
            </a:r>
          </a:p>
        </p:txBody>
      </p:sp>
      <p:sp>
        <p:nvSpPr>
          <p:cNvPr id="5" name="Title 1">
            <a:extLst>
              <a:ext uri="{FF2B5EF4-FFF2-40B4-BE49-F238E27FC236}">
                <a16:creationId xmlns:a16="http://schemas.microsoft.com/office/drawing/2014/main" id="{D9769B6B-B080-7D19-58DF-4895D9E15C45}"/>
              </a:ext>
            </a:extLst>
          </p:cNvPr>
          <p:cNvSpPr>
            <a:spLocks noGrp="1"/>
          </p:cNvSpPr>
          <p:nvPr/>
        </p:nvSpPr>
        <p:spPr>
          <a:xfrm>
            <a:off x="1798118" y="2494383"/>
            <a:ext cx="9438016" cy="42687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CA" b="1"/>
          </a:p>
          <a:p>
            <a:r>
              <a:rPr lang="en-CA">
                <a:ea typeface="+mj-lt"/>
                <a:cs typeface="+mj-lt"/>
              </a:rPr>
              <a:t>You want to find out what the </a:t>
            </a:r>
            <a:r>
              <a:rPr lang="en-CA">
                <a:latin typeface="Consolas"/>
                <a:ea typeface="+mj-lt"/>
                <a:cs typeface="+mj-lt"/>
              </a:rPr>
              <a:t>print()</a:t>
            </a:r>
            <a:r>
              <a:rPr lang="en-CA">
                <a:ea typeface="+mj-lt"/>
                <a:cs typeface="+mj-lt"/>
              </a:rPr>
              <a:t> function does. How would you look to answer this question? What does it do, does it send a print job to a printer?</a:t>
            </a:r>
          </a:p>
          <a:p>
            <a:endParaRPr lang="en-CA" b="1"/>
          </a:p>
          <a:p>
            <a:endParaRPr lang="en-CA" b="1"/>
          </a:p>
          <a:p>
            <a:endParaRPr lang="en-CA" b="1"/>
          </a:p>
          <a:p>
            <a:endParaRPr lang="en-CA" b="1"/>
          </a:p>
          <a:p>
            <a:pPr marL="571500" indent="-571500">
              <a:buFont typeface="Calibri"/>
              <a:buChar char="-"/>
            </a:pPr>
            <a:endParaRPr lang="en-CA" sz="3000"/>
          </a:p>
        </p:txBody>
      </p:sp>
    </p:spTree>
    <p:extLst>
      <p:ext uri="{BB962C8B-B14F-4D97-AF65-F5344CB8AC3E}">
        <p14:creationId xmlns:p14="http://schemas.microsoft.com/office/powerpoint/2010/main" val="22664437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Oval 17">
            <a:extLst>
              <a:ext uri="{FF2B5EF4-FFF2-40B4-BE49-F238E27FC236}">
                <a16:creationId xmlns:a16="http://schemas.microsoft.com/office/drawing/2014/main" id="{B2F02A22-56A3-42EF-908D-D2912537BFCB}"/>
              </a:ext>
            </a:extLst>
          </p:cNvPr>
          <p:cNvSpPr/>
          <p:nvPr/>
        </p:nvSpPr>
        <p:spPr>
          <a:xfrm>
            <a:off x="409537" y="2854501"/>
            <a:ext cx="808649" cy="808649"/>
          </a:xfrm>
          <a:prstGeom prst="ellipse">
            <a:avLst/>
          </a:prstGeom>
          <a:solidFill>
            <a:schemeClr val="bg1"/>
          </a:solid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solidFill>
                  <a:schemeClr val="accent5"/>
                </a:solidFill>
              </a:rPr>
              <a:t>2</a:t>
            </a:r>
          </a:p>
        </p:txBody>
      </p:sp>
      <p:sp>
        <p:nvSpPr>
          <p:cNvPr id="19" name="Oval 18">
            <a:extLst>
              <a:ext uri="{FF2B5EF4-FFF2-40B4-BE49-F238E27FC236}">
                <a16:creationId xmlns:a16="http://schemas.microsoft.com/office/drawing/2014/main" id="{BB500843-B3EC-400A-ACDA-E2D1492353C4}"/>
              </a:ext>
            </a:extLst>
          </p:cNvPr>
          <p:cNvSpPr/>
          <p:nvPr/>
        </p:nvSpPr>
        <p:spPr>
          <a:xfrm>
            <a:off x="409537" y="3984731"/>
            <a:ext cx="808649" cy="808649"/>
          </a:xfrm>
          <a:prstGeom prst="ellipse">
            <a:avLst/>
          </a:prstGeom>
          <a:solidFill>
            <a:schemeClr val="bg1"/>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solidFill>
                  <a:schemeClr val="accent6"/>
                </a:solidFill>
              </a:rPr>
              <a:t>3</a:t>
            </a:r>
          </a:p>
        </p:txBody>
      </p:sp>
      <p:sp>
        <p:nvSpPr>
          <p:cNvPr id="20" name="Oval 19">
            <a:extLst>
              <a:ext uri="{FF2B5EF4-FFF2-40B4-BE49-F238E27FC236}">
                <a16:creationId xmlns:a16="http://schemas.microsoft.com/office/drawing/2014/main" id="{25588404-8416-465D-8076-FA0F5968D6E9}"/>
              </a:ext>
            </a:extLst>
          </p:cNvPr>
          <p:cNvSpPr/>
          <p:nvPr/>
        </p:nvSpPr>
        <p:spPr>
          <a:xfrm>
            <a:off x="409537" y="5114961"/>
            <a:ext cx="808649" cy="808649"/>
          </a:xfrm>
          <a:prstGeom prst="ellipse">
            <a:avLst/>
          </a:prstGeom>
          <a:solidFill>
            <a:schemeClr val="bg1"/>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solidFill>
                  <a:schemeClr val="accent3"/>
                </a:solidFill>
              </a:rPr>
              <a:t>4</a:t>
            </a:r>
          </a:p>
        </p:txBody>
      </p:sp>
      <p:sp>
        <p:nvSpPr>
          <p:cNvPr id="21" name="Oval 20">
            <a:extLst>
              <a:ext uri="{FF2B5EF4-FFF2-40B4-BE49-F238E27FC236}">
                <a16:creationId xmlns:a16="http://schemas.microsoft.com/office/drawing/2014/main" id="{4DC88F6D-5AD1-4E30-A2A7-09616FFB96E8}"/>
              </a:ext>
            </a:extLst>
          </p:cNvPr>
          <p:cNvSpPr/>
          <p:nvPr/>
        </p:nvSpPr>
        <p:spPr>
          <a:xfrm>
            <a:off x="409537" y="1724271"/>
            <a:ext cx="808649" cy="808649"/>
          </a:xfrm>
          <a:prstGeom prst="ellipse">
            <a:avLst/>
          </a:prstGeom>
          <a:solidFill>
            <a:schemeClr val="accent6">
              <a:lumMod val="40000"/>
              <a:lumOff val="60000"/>
            </a:schemeClr>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solidFill>
                  <a:schemeClr val="accent4"/>
                </a:solidFill>
              </a:rPr>
              <a:t>1</a:t>
            </a:r>
          </a:p>
        </p:txBody>
      </p:sp>
      <p:sp>
        <p:nvSpPr>
          <p:cNvPr id="122" name="Freeform: Shape 121" descr="timeline ">
            <a:extLst>
              <a:ext uri="{FF2B5EF4-FFF2-40B4-BE49-F238E27FC236}">
                <a16:creationId xmlns:a16="http://schemas.microsoft.com/office/drawing/2014/main" id="{728E0998-1474-41D6-9145-8BF65D7031C4}"/>
              </a:ext>
            </a:extLst>
          </p:cNvPr>
          <p:cNvSpPr/>
          <p:nvPr/>
        </p:nvSpPr>
        <p:spPr>
          <a:xfrm rot="16200000" flipV="1">
            <a:off x="-1456639" y="3241639"/>
            <a:ext cx="4565215" cy="1170522"/>
          </a:xfrm>
          <a:custGeom>
            <a:avLst/>
            <a:gdLst>
              <a:gd name="connsiteX0" fmla="*/ 1450750 w 5658193"/>
              <a:gd name="connsiteY0" fmla="*/ 725607 h 1450763"/>
              <a:gd name="connsiteX1" fmla="*/ 1449830 w 5658193"/>
              <a:gd name="connsiteY1" fmla="*/ 725607 h 1450763"/>
              <a:gd name="connsiteX2" fmla="*/ 1449806 w 5658193"/>
              <a:gd name="connsiteY2" fmla="*/ 725382 h 1450763"/>
              <a:gd name="connsiteX3" fmla="*/ 1449830 w 5658193"/>
              <a:gd name="connsiteY3" fmla="*/ 725157 h 1450763"/>
              <a:gd name="connsiteX4" fmla="*/ 1402870 w 5658193"/>
              <a:gd name="connsiteY4" fmla="*/ 725157 h 1450763"/>
              <a:gd name="connsiteX5" fmla="*/ 1389130 w 5658193"/>
              <a:gd name="connsiteY5" fmla="*/ 588840 h 1450763"/>
              <a:gd name="connsiteX6" fmla="*/ 725382 w 5658193"/>
              <a:gd name="connsiteY6" fmla="*/ 47869 h 1450763"/>
              <a:gd name="connsiteX7" fmla="*/ 47868 w 5658193"/>
              <a:gd name="connsiteY7" fmla="*/ 725382 h 1450763"/>
              <a:gd name="connsiteX8" fmla="*/ 47890 w 5658193"/>
              <a:gd name="connsiteY8" fmla="*/ 725607 h 1450763"/>
              <a:gd name="connsiteX9" fmla="*/ 10 w 5658193"/>
              <a:gd name="connsiteY9" fmla="*/ 725607 h 1450763"/>
              <a:gd name="connsiteX10" fmla="*/ 0 w 5658193"/>
              <a:gd name="connsiteY10" fmla="*/ 725382 h 1450763"/>
              <a:gd name="connsiteX11" fmla="*/ 725382 w 5658193"/>
              <a:gd name="connsiteY11" fmla="*/ 1 h 1450763"/>
              <a:gd name="connsiteX12" fmla="*/ 1450762 w 5658193"/>
              <a:gd name="connsiteY12" fmla="*/ 725382 h 1450763"/>
              <a:gd name="connsiteX13" fmla="*/ 4932812 w 5658193"/>
              <a:gd name="connsiteY13" fmla="*/ 1450762 h 1450763"/>
              <a:gd name="connsiteX14" fmla="*/ 4207431 w 5658193"/>
              <a:gd name="connsiteY14" fmla="*/ 725381 h 1450763"/>
              <a:gd name="connsiteX15" fmla="*/ 4207442 w 5658193"/>
              <a:gd name="connsiteY15" fmla="*/ 725156 h 1450763"/>
              <a:gd name="connsiteX16" fmla="*/ 4208363 w 5658193"/>
              <a:gd name="connsiteY16" fmla="*/ 725156 h 1450763"/>
              <a:gd name="connsiteX17" fmla="*/ 4208386 w 5658193"/>
              <a:gd name="connsiteY17" fmla="*/ 725381 h 1450763"/>
              <a:gd name="connsiteX18" fmla="*/ 4208363 w 5658193"/>
              <a:gd name="connsiteY18" fmla="*/ 725606 h 1450763"/>
              <a:gd name="connsiteX19" fmla="*/ 4255322 w 5658193"/>
              <a:gd name="connsiteY19" fmla="*/ 725606 h 1450763"/>
              <a:gd name="connsiteX20" fmla="*/ 4269064 w 5658193"/>
              <a:gd name="connsiteY20" fmla="*/ 861924 h 1450763"/>
              <a:gd name="connsiteX21" fmla="*/ 4932812 w 5658193"/>
              <a:gd name="connsiteY21" fmla="*/ 1402894 h 1450763"/>
              <a:gd name="connsiteX22" fmla="*/ 5610325 w 5658193"/>
              <a:gd name="connsiteY22" fmla="*/ 725381 h 1450763"/>
              <a:gd name="connsiteX23" fmla="*/ 5610302 w 5658193"/>
              <a:gd name="connsiteY23" fmla="*/ 725156 h 1450763"/>
              <a:gd name="connsiteX24" fmla="*/ 5658182 w 5658193"/>
              <a:gd name="connsiteY24" fmla="*/ 725156 h 1450763"/>
              <a:gd name="connsiteX25" fmla="*/ 5658193 w 5658193"/>
              <a:gd name="connsiteY25" fmla="*/ 725381 h 1450763"/>
              <a:gd name="connsiteX26" fmla="*/ 4932812 w 5658193"/>
              <a:gd name="connsiteY26" fmla="*/ 1450762 h 1450763"/>
              <a:gd name="connsiteX27" fmla="*/ 2127320 w 5658193"/>
              <a:gd name="connsiteY27" fmla="*/ 1450763 h 1450763"/>
              <a:gd name="connsiteX28" fmla="*/ 1401938 w 5658193"/>
              <a:gd name="connsiteY28" fmla="*/ 725382 h 1450763"/>
              <a:gd name="connsiteX29" fmla="*/ 1401950 w 5658193"/>
              <a:gd name="connsiteY29" fmla="*/ 725157 h 1450763"/>
              <a:gd name="connsiteX30" fmla="*/ 1402870 w 5658193"/>
              <a:gd name="connsiteY30" fmla="*/ 725157 h 1450763"/>
              <a:gd name="connsiteX31" fmla="*/ 1402894 w 5658193"/>
              <a:gd name="connsiteY31" fmla="*/ 725382 h 1450763"/>
              <a:gd name="connsiteX32" fmla="*/ 1402870 w 5658193"/>
              <a:gd name="connsiteY32" fmla="*/ 725607 h 1450763"/>
              <a:gd name="connsiteX33" fmla="*/ 1449830 w 5658193"/>
              <a:gd name="connsiteY33" fmla="*/ 725607 h 1450763"/>
              <a:gd name="connsiteX34" fmla="*/ 1463572 w 5658193"/>
              <a:gd name="connsiteY34" fmla="*/ 861925 h 1450763"/>
              <a:gd name="connsiteX35" fmla="*/ 2127320 w 5658193"/>
              <a:gd name="connsiteY35" fmla="*/ 1402895 h 1450763"/>
              <a:gd name="connsiteX36" fmla="*/ 2804833 w 5658193"/>
              <a:gd name="connsiteY36" fmla="*/ 725382 h 1450763"/>
              <a:gd name="connsiteX37" fmla="*/ 2804810 w 5658193"/>
              <a:gd name="connsiteY37" fmla="*/ 725157 h 1450763"/>
              <a:gd name="connsiteX38" fmla="*/ 2805515 w 5658193"/>
              <a:gd name="connsiteY38" fmla="*/ 725157 h 1450763"/>
              <a:gd name="connsiteX39" fmla="*/ 2820229 w 5658193"/>
              <a:gd name="connsiteY39" fmla="*/ 579192 h 1450763"/>
              <a:gd name="connsiteX40" fmla="*/ 3530873 w 5658193"/>
              <a:gd name="connsiteY40" fmla="*/ 0 h 1450763"/>
              <a:gd name="connsiteX41" fmla="*/ 4256254 w 5658193"/>
              <a:gd name="connsiteY41" fmla="*/ 725381 h 1450763"/>
              <a:gd name="connsiteX42" fmla="*/ 4256243 w 5658193"/>
              <a:gd name="connsiteY42" fmla="*/ 725606 h 1450763"/>
              <a:gd name="connsiteX43" fmla="*/ 4255322 w 5658193"/>
              <a:gd name="connsiteY43" fmla="*/ 725606 h 1450763"/>
              <a:gd name="connsiteX44" fmla="*/ 4255299 w 5658193"/>
              <a:gd name="connsiteY44" fmla="*/ 725381 h 1450763"/>
              <a:gd name="connsiteX45" fmla="*/ 4255322 w 5658193"/>
              <a:gd name="connsiteY45" fmla="*/ 725156 h 1450763"/>
              <a:gd name="connsiteX46" fmla="*/ 4208363 w 5658193"/>
              <a:gd name="connsiteY46" fmla="*/ 725156 h 1450763"/>
              <a:gd name="connsiteX47" fmla="*/ 4194621 w 5658193"/>
              <a:gd name="connsiteY47" fmla="*/ 588839 h 1450763"/>
              <a:gd name="connsiteX48" fmla="*/ 3530873 w 5658193"/>
              <a:gd name="connsiteY48" fmla="*/ 47868 h 1450763"/>
              <a:gd name="connsiteX49" fmla="*/ 2853360 w 5658193"/>
              <a:gd name="connsiteY49" fmla="*/ 725381 h 1450763"/>
              <a:gd name="connsiteX50" fmla="*/ 2853383 w 5658193"/>
              <a:gd name="connsiteY50" fmla="*/ 725606 h 1450763"/>
              <a:gd name="connsiteX51" fmla="*/ 2852678 w 5658193"/>
              <a:gd name="connsiteY51" fmla="*/ 725606 h 1450763"/>
              <a:gd name="connsiteX52" fmla="*/ 2837964 w 5658193"/>
              <a:gd name="connsiteY52" fmla="*/ 871572 h 1450763"/>
              <a:gd name="connsiteX53" fmla="*/ 2127320 w 5658193"/>
              <a:gd name="connsiteY53" fmla="*/ 1450763 h 1450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5658193" h="1450763">
                <a:moveTo>
                  <a:pt x="1450750" y="725607"/>
                </a:moveTo>
                <a:lnTo>
                  <a:pt x="1449830" y="725607"/>
                </a:lnTo>
                <a:lnTo>
                  <a:pt x="1449806" y="725382"/>
                </a:lnTo>
                <a:lnTo>
                  <a:pt x="1449830" y="725157"/>
                </a:lnTo>
                <a:lnTo>
                  <a:pt x="1402870" y="725157"/>
                </a:lnTo>
                <a:lnTo>
                  <a:pt x="1389130" y="588840"/>
                </a:lnTo>
                <a:cubicBezTo>
                  <a:pt x="1325954" y="280108"/>
                  <a:pt x="1052790" y="47869"/>
                  <a:pt x="725382" y="47869"/>
                </a:cubicBezTo>
                <a:cubicBezTo>
                  <a:pt x="351202" y="47869"/>
                  <a:pt x="47868" y="351202"/>
                  <a:pt x="47868" y="725382"/>
                </a:cubicBezTo>
                <a:lnTo>
                  <a:pt x="47890" y="725607"/>
                </a:lnTo>
                <a:lnTo>
                  <a:pt x="10" y="725607"/>
                </a:lnTo>
                <a:lnTo>
                  <a:pt x="0" y="725382"/>
                </a:lnTo>
                <a:cubicBezTo>
                  <a:pt x="0" y="324765"/>
                  <a:pt x="324764" y="1"/>
                  <a:pt x="725382" y="1"/>
                </a:cubicBezTo>
                <a:cubicBezTo>
                  <a:pt x="1125998" y="1"/>
                  <a:pt x="1450762" y="324765"/>
                  <a:pt x="1450762" y="725382"/>
                </a:cubicBezTo>
                <a:close/>
                <a:moveTo>
                  <a:pt x="4932812" y="1450762"/>
                </a:moveTo>
                <a:cubicBezTo>
                  <a:pt x="4532195" y="1450762"/>
                  <a:pt x="4207431" y="1125998"/>
                  <a:pt x="4207431" y="725381"/>
                </a:cubicBezTo>
                <a:lnTo>
                  <a:pt x="4207442" y="725156"/>
                </a:lnTo>
                <a:lnTo>
                  <a:pt x="4208363" y="725156"/>
                </a:lnTo>
                <a:lnTo>
                  <a:pt x="4208386" y="725381"/>
                </a:lnTo>
                <a:lnTo>
                  <a:pt x="4208363" y="725606"/>
                </a:lnTo>
                <a:lnTo>
                  <a:pt x="4255322" y="725606"/>
                </a:lnTo>
                <a:lnTo>
                  <a:pt x="4269064" y="861924"/>
                </a:lnTo>
                <a:cubicBezTo>
                  <a:pt x="4332239" y="1170655"/>
                  <a:pt x="4605404" y="1402894"/>
                  <a:pt x="4932812" y="1402894"/>
                </a:cubicBezTo>
                <a:cubicBezTo>
                  <a:pt x="5306992" y="1402894"/>
                  <a:pt x="5610325" y="1099561"/>
                  <a:pt x="5610325" y="725381"/>
                </a:cubicBezTo>
                <a:lnTo>
                  <a:pt x="5610302" y="725156"/>
                </a:lnTo>
                <a:lnTo>
                  <a:pt x="5658182" y="725156"/>
                </a:lnTo>
                <a:lnTo>
                  <a:pt x="5658193" y="725381"/>
                </a:lnTo>
                <a:cubicBezTo>
                  <a:pt x="5658193" y="1125998"/>
                  <a:pt x="5333429" y="1450762"/>
                  <a:pt x="4932812" y="1450762"/>
                </a:cubicBezTo>
                <a:close/>
                <a:moveTo>
                  <a:pt x="2127320" y="1450763"/>
                </a:moveTo>
                <a:cubicBezTo>
                  <a:pt x="1726703" y="1450763"/>
                  <a:pt x="1401938" y="1125999"/>
                  <a:pt x="1401938" y="725382"/>
                </a:cubicBezTo>
                <a:lnTo>
                  <a:pt x="1401950" y="725157"/>
                </a:lnTo>
                <a:lnTo>
                  <a:pt x="1402870" y="725157"/>
                </a:lnTo>
                <a:lnTo>
                  <a:pt x="1402894" y="725382"/>
                </a:lnTo>
                <a:lnTo>
                  <a:pt x="1402870" y="725607"/>
                </a:lnTo>
                <a:lnTo>
                  <a:pt x="1449830" y="725607"/>
                </a:lnTo>
                <a:lnTo>
                  <a:pt x="1463572" y="861925"/>
                </a:lnTo>
                <a:cubicBezTo>
                  <a:pt x="1526746" y="1170656"/>
                  <a:pt x="1799912" y="1402895"/>
                  <a:pt x="2127320" y="1402895"/>
                </a:cubicBezTo>
                <a:cubicBezTo>
                  <a:pt x="2501500" y="1402895"/>
                  <a:pt x="2804833" y="1099562"/>
                  <a:pt x="2804833" y="725382"/>
                </a:cubicBezTo>
                <a:lnTo>
                  <a:pt x="2804810" y="725157"/>
                </a:lnTo>
                <a:lnTo>
                  <a:pt x="2805515" y="725157"/>
                </a:lnTo>
                <a:lnTo>
                  <a:pt x="2820229" y="579192"/>
                </a:lnTo>
                <a:cubicBezTo>
                  <a:pt x="2887868" y="248648"/>
                  <a:pt x="3180333" y="0"/>
                  <a:pt x="3530873" y="0"/>
                </a:cubicBezTo>
                <a:cubicBezTo>
                  <a:pt x="3931490" y="0"/>
                  <a:pt x="4256254" y="324764"/>
                  <a:pt x="4256254" y="725381"/>
                </a:cubicBezTo>
                <a:lnTo>
                  <a:pt x="4256243" y="725606"/>
                </a:lnTo>
                <a:lnTo>
                  <a:pt x="4255322" y="725606"/>
                </a:lnTo>
                <a:lnTo>
                  <a:pt x="4255299" y="725381"/>
                </a:lnTo>
                <a:lnTo>
                  <a:pt x="4255322" y="725156"/>
                </a:lnTo>
                <a:lnTo>
                  <a:pt x="4208363" y="725156"/>
                </a:lnTo>
                <a:lnTo>
                  <a:pt x="4194621" y="588839"/>
                </a:lnTo>
                <a:cubicBezTo>
                  <a:pt x="4131446" y="280107"/>
                  <a:pt x="3858281" y="47868"/>
                  <a:pt x="3530873" y="47868"/>
                </a:cubicBezTo>
                <a:cubicBezTo>
                  <a:pt x="3156693" y="47868"/>
                  <a:pt x="2853360" y="351201"/>
                  <a:pt x="2853360" y="725381"/>
                </a:cubicBezTo>
                <a:lnTo>
                  <a:pt x="2853383" y="725606"/>
                </a:lnTo>
                <a:lnTo>
                  <a:pt x="2852678" y="725606"/>
                </a:lnTo>
                <a:lnTo>
                  <a:pt x="2837964" y="871572"/>
                </a:lnTo>
                <a:cubicBezTo>
                  <a:pt x="2770325" y="1202116"/>
                  <a:pt x="2477860" y="1450763"/>
                  <a:pt x="2127320" y="1450763"/>
                </a:cubicBezTo>
                <a:close/>
              </a:path>
            </a:pathLst>
          </a:custGeom>
          <a:gradFill>
            <a:gsLst>
              <a:gs pos="56000">
                <a:schemeClr val="accent6"/>
              </a:gs>
              <a:gs pos="36000">
                <a:schemeClr val="accent5"/>
              </a:gs>
              <a:gs pos="15000">
                <a:schemeClr val="accent4"/>
              </a:gs>
              <a:gs pos="100000">
                <a:schemeClr val="accent3"/>
              </a:gs>
            </a:gsLst>
            <a:lin ang="10800000" scaled="0"/>
          </a:gra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4000">
              <a:solidFill>
                <a:schemeClr val="bg1"/>
              </a:solidFill>
            </a:endParaRPr>
          </a:p>
        </p:txBody>
      </p:sp>
      <p:sp>
        <p:nvSpPr>
          <p:cNvPr id="123" name="Oval 122" descr="timeline endpoints">
            <a:extLst>
              <a:ext uri="{FF2B5EF4-FFF2-40B4-BE49-F238E27FC236}">
                <a16:creationId xmlns:a16="http://schemas.microsoft.com/office/drawing/2014/main" id="{BFD4FC00-6DDF-4537-8F8F-569E05A2C3D8}"/>
              </a:ext>
            </a:extLst>
          </p:cNvPr>
          <p:cNvSpPr/>
          <p:nvPr/>
        </p:nvSpPr>
        <p:spPr>
          <a:xfrm>
            <a:off x="745262" y="1496310"/>
            <a:ext cx="137199" cy="137199"/>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Oval 123" descr="timeline endpoints">
            <a:extLst>
              <a:ext uri="{FF2B5EF4-FFF2-40B4-BE49-F238E27FC236}">
                <a16:creationId xmlns:a16="http://schemas.microsoft.com/office/drawing/2014/main" id="{5387A8A8-5D57-4087-B02A-3E7747DFDA2D}"/>
              </a:ext>
            </a:extLst>
          </p:cNvPr>
          <p:cNvSpPr/>
          <p:nvPr/>
        </p:nvSpPr>
        <p:spPr>
          <a:xfrm>
            <a:off x="745262" y="6031711"/>
            <a:ext cx="137199" cy="137199"/>
          </a:xfrm>
          <a:prstGeom prst="ellipse">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75000"/>
                </a:schemeClr>
              </a:solidFill>
            </a:endParaRPr>
          </a:p>
        </p:txBody>
      </p:sp>
      <p:sp>
        <p:nvSpPr>
          <p:cNvPr id="3" name="Title 1">
            <a:extLst>
              <a:ext uri="{FF2B5EF4-FFF2-40B4-BE49-F238E27FC236}">
                <a16:creationId xmlns:a16="http://schemas.microsoft.com/office/drawing/2014/main" id="{9A7DAD9D-AD8A-0ABD-888B-903B5B183D2D}"/>
              </a:ext>
            </a:extLst>
          </p:cNvPr>
          <p:cNvSpPr>
            <a:spLocks noGrp="1"/>
          </p:cNvSpPr>
          <p:nvPr/>
        </p:nvSpPr>
        <p:spPr>
          <a:xfrm>
            <a:off x="1610984" y="165833"/>
            <a:ext cx="9438016"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b="1"/>
              <a:t>Challenge 4</a:t>
            </a:r>
          </a:p>
        </p:txBody>
      </p:sp>
      <p:sp>
        <p:nvSpPr>
          <p:cNvPr id="5" name="Title 1">
            <a:extLst>
              <a:ext uri="{FF2B5EF4-FFF2-40B4-BE49-F238E27FC236}">
                <a16:creationId xmlns:a16="http://schemas.microsoft.com/office/drawing/2014/main" id="{D9769B6B-B080-7D19-58DF-4895D9E15C45}"/>
              </a:ext>
            </a:extLst>
          </p:cNvPr>
          <p:cNvSpPr>
            <a:spLocks noGrp="1"/>
          </p:cNvSpPr>
          <p:nvPr/>
        </p:nvSpPr>
        <p:spPr>
          <a:xfrm>
            <a:off x="1798118" y="2494383"/>
            <a:ext cx="9438016" cy="42687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CA" b="1"/>
          </a:p>
          <a:p>
            <a:r>
              <a:rPr lang="en-CA">
                <a:ea typeface="+mj-lt"/>
                <a:cs typeface="+mj-lt"/>
              </a:rPr>
              <a:t>Someone asks you want the term “</a:t>
            </a:r>
            <a:r>
              <a:rPr lang="en-CA" err="1">
                <a:ea typeface="+mj-lt"/>
                <a:cs typeface="+mj-lt"/>
              </a:rPr>
              <a:t>iterable</a:t>
            </a:r>
            <a:r>
              <a:rPr lang="en-CA">
                <a:ea typeface="+mj-lt"/>
                <a:cs typeface="+mj-lt"/>
              </a:rPr>
              <a:t>” means in the context of a python function? How would you go about finding an answer? What does it mean?</a:t>
            </a:r>
          </a:p>
          <a:p>
            <a:endParaRPr lang="en-CA" b="1"/>
          </a:p>
          <a:p>
            <a:endParaRPr lang="en-CA" b="1"/>
          </a:p>
          <a:p>
            <a:endParaRPr lang="en-CA" b="1"/>
          </a:p>
          <a:p>
            <a:endParaRPr lang="en-CA" b="1"/>
          </a:p>
          <a:p>
            <a:pPr marL="571500" indent="-571500">
              <a:buFont typeface="Calibri"/>
              <a:buChar char="-"/>
            </a:pPr>
            <a:endParaRPr lang="en-CA" sz="3000"/>
          </a:p>
        </p:txBody>
      </p:sp>
    </p:spTree>
    <p:extLst>
      <p:ext uri="{BB962C8B-B14F-4D97-AF65-F5344CB8AC3E}">
        <p14:creationId xmlns:p14="http://schemas.microsoft.com/office/powerpoint/2010/main" val="31501874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Oval 17">
            <a:extLst>
              <a:ext uri="{FF2B5EF4-FFF2-40B4-BE49-F238E27FC236}">
                <a16:creationId xmlns:a16="http://schemas.microsoft.com/office/drawing/2014/main" id="{B2F02A22-56A3-42EF-908D-D2912537BFCB}"/>
              </a:ext>
            </a:extLst>
          </p:cNvPr>
          <p:cNvSpPr/>
          <p:nvPr/>
        </p:nvSpPr>
        <p:spPr>
          <a:xfrm>
            <a:off x="409537" y="2854501"/>
            <a:ext cx="808649" cy="808649"/>
          </a:xfrm>
          <a:prstGeom prst="ellipse">
            <a:avLst/>
          </a:prstGeom>
          <a:solidFill>
            <a:schemeClr val="bg1"/>
          </a:solid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solidFill>
                  <a:schemeClr val="accent5"/>
                </a:solidFill>
              </a:rPr>
              <a:t>2</a:t>
            </a:r>
          </a:p>
        </p:txBody>
      </p:sp>
      <p:sp>
        <p:nvSpPr>
          <p:cNvPr id="19" name="Oval 18">
            <a:extLst>
              <a:ext uri="{FF2B5EF4-FFF2-40B4-BE49-F238E27FC236}">
                <a16:creationId xmlns:a16="http://schemas.microsoft.com/office/drawing/2014/main" id="{BB500843-B3EC-400A-ACDA-E2D1492353C4}"/>
              </a:ext>
            </a:extLst>
          </p:cNvPr>
          <p:cNvSpPr/>
          <p:nvPr/>
        </p:nvSpPr>
        <p:spPr>
          <a:xfrm>
            <a:off x="409537" y="3984731"/>
            <a:ext cx="808649" cy="808649"/>
          </a:xfrm>
          <a:prstGeom prst="ellipse">
            <a:avLst/>
          </a:prstGeom>
          <a:solidFill>
            <a:schemeClr val="bg1"/>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solidFill>
                  <a:schemeClr val="accent6"/>
                </a:solidFill>
              </a:rPr>
              <a:t>3</a:t>
            </a:r>
          </a:p>
        </p:txBody>
      </p:sp>
      <p:sp>
        <p:nvSpPr>
          <p:cNvPr id="20" name="Oval 19">
            <a:extLst>
              <a:ext uri="{FF2B5EF4-FFF2-40B4-BE49-F238E27FC236}">
                <a16:creationId xmlns:a16="http://schemas.microsoft.com/office/drawing/2014/main" id="{25588404-8416-465D-8076-FA0F5968D6E9}"/>
              </a:ext>
            </a:extLst>
          </p:cNvPr>
          <p:cNvSpPr/>
          <p:nvPr/>
        </p:nvSpPr>
        <p:spPr>
          <a:xfrm>
            <a:off x="409537" y="5114961"/>
            <a:ext cx="808649" cy="808649"/>
          </a:xfrm>
          <a:prstGeom prst="ellipse">
            <a:avLst/>
          </a:prstGeom>
          <a:solidFill>
            <a:schemeClr val="bg1"/>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solidFill>
                  <a:schemeClr val="accent3"/>
                </a:solidFill>
              </a:rPr>
              <a:t>4</a:t>
            </a:r>
          </a:p>
        </p:txBody>
      </p:sp>
      <p:sp>
        <p:nvSpPr>
          <p:cNvPr id="21" name="Oval 20">
            <a:extLst>
              <a:ext uri="{FF2B5EF4-FFF2-40B4-BE49-F238E27FC236}">
                <a16:creationId xmlns:a16="http://schemas.microsoft.com/office/drawing/2014/main" id="{4DC88F6D-5AD1-4E30-A2A7-09616FFB96E8}"/>
              </a:ext>
            </a:extLst>
          </p:cNvPr>
          <p:cNvSpPr/>
          <p:nvPr/>
        </p:nvSpPr>
        <p:spPr>
          <a:xfrm>
            <a:off x="409537" y="1724271"/>
            <a:ext cx="808649" cy="808649"/>
          </a:xfrm>
          <a:prstGeom prst="ellipse">
            <a:avLst/>
          </a:prstGeom>
          <a:solidFill>
            <a:schemeClr val="accent6">
              <a:lumMod val="40000"/>
              <a:lumOff val="60000"/>
            </a:schemeClr>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solidFill>
                  <a:schemeClr val="accent4"/>
                </a:solidFill>
              </a:rPr>
              <a:t>1</a:t>
            </a:r>
          </a:p>
        </p:txBody>
      </p:sp>
      <p:sp>
        <p:nvSpPr>
          <p:cNvPr id="122" name="Freeform: Shape 121" descr="timeline ">
            <a:extLst>
              <a:ext uri="{FF2B5EF4-FFF2-40B4-BE49-F238E27FC236}">
                <a16:creationId xmlns:a16="http://schemas.microsoft.com/office/drawing/2014/main" id="{728E0998-1474-41D6-9145-8BF65D7031C4}"/>
              </a:ext>
            </a:extLst>
          </p:cNvPr>
          <p:cNvSpPr/>
          <p:nvPr/>
        </p:nvSpPr>
        <p:spPr>
          <a:xfrm rot="16200000" flipV="1">
            <a:off x="-1456639" y="3241639"/>
            <a:ext cx="4565215" cy="1170522"/>
          </a:xfrm>
          <a:custGeom>
            <a:avLst/>
            <a:gdLst>
              <a:gd name="connsiteX0" fmla="*/ 1450750 w 5658193"/>
              <a:gd name="connsiteY0" fmla="*/ 725607 h 1450763"/>
              <a:gd name="connsiteX1" fmla="*/ 1449830 w 5658193"/>
              <a:gd name="connsiteY1" fmla="*/ 725607 h 1450763"/>
              <a:gd name="connsiteX2" fmla="*/ 1449806 w 5658193"/>
              <a:gd name="connsiteY2" fmla="*/ 725382 h 1450763"/>
              <a:gd name="connsiteX3" fmla="*/ 1449830 w 5658193"/>
              <a:gd name="connsiteY3" fmla="*/ 725157 h 1450763"/>
              <a:gd name="connsiteX4" fmla="*/ 1402870 w 5658193"/>
              <a:gd name="connsiteY4" fmla="*/ 725157 h 1450763"/>
              <a:gd name="connsiteX5" fmla="*/ 1389130 w 5658193"/>
              <a:gd name="connsiteY5" fmla="*/ 588840 h 1450763"/>
              <a:gd name="connsiteX6" fmla="*/ 725382 w 5658193"/>
              <a:gd name="connsiteY6" fmla="*/ 47869 h 1450763"/>
              <a:gd name="connsiteX7" fmla="*/ 47868 w 5658193"/>
              <a:gd name="connsiteY7" fmla="*/ 725382 h 1450763"/>
              <a:gd name="connsiteX8" fmla="*/ 47890 w 5658193"/>
              <a:gd name="connsiteY8" fmla="*/ 725607 h 1450763"/>
              <a:gd name="connsiteX9" fmla="*/ 10 w 5658193"/>
              <a:gd name="connsiteY9" fmla="*/ 725607 h 1450763"/>
              <a:gd name="connsiteX10" fmla="*/ 0 w 5658193"/>
              <a:gd name="connsiteY10" fmla="*/ 725382 h 1450763"/>
              <a:gd name="connsiteX11" fmla="*/ 725382 w 5658193"/>
              <a:gd name="connsiteY11" fmla="*/ 1 h 1450763"/>
              <a:gd name="connsiteX12" fmla="*/ 1450762 w 5658193"/>
              <a:gd name="connsiteY12" fmla="*/ 725382 h 1450763"/>
              <a:gd name="connsiteX13" fmla="*/ 4932812 w 5658193"/>
              <a:gd name="connsiteY13" fmla="*/ 1450762 h 1450763"/>
              <a:gd name="connsiteX14" fmla="*/ 4207431 w 5658193"/>
              <a:gd name="connsiteY14" fmla="*/ 725381 h 1450763"/>
              <a:gd name="connsiteX15" fmla="*/ 4207442 w 5658193"/>
              <a:gd name="connsiteY15" fmla="*/ 725156 h 1450763"/>
              <a:gd name="connsiteX16" fmla="*/ 4208363 w 5658193"/>
              <a:gd name="connsiteY16" fmla="*/ 725156 h 1450763"/>
              <a:gd name="connsiteX17" fmla="*/ 4208386 w 5658193"/>
              <a:gd name="connsiteY17" fmla="*/ 725381 h 1450763"/>
              <a:gd name="connsiteX18" fmla="*/ 4208363 w 5658193"/>
              <a:gd name="connsiteY18" fmla="*/ 725606 h 1450763"/>
              <a:gd name="connsiteX19" fmla="*/ 4255322 w 5658193"/>
              <a:gd name="connsiteY19" fmla="*/ 725606 h 1450763"/>
              <a:gd name="connsiteX20" fmla="*/ 4269064 w 5658193"/>
              <a:gd name="connsiteY20" fmla="*/ 861924 h 1450763"/>
              <a:gd name="connsiteX21" fmla="*/ 4932812 w 5658193"/>
              <a:gd name="connsiteY21" fmla="*/ 1402894 h 1450763"/>
              <a:gd name="connsiteX22" fmla="*/ 5610325 w 5658193"/>
              <a:gd name="connsiteY22" fmla="*/ 725381 h 1450763"/>
              <a:gd name="connsiteX23" fmla="*/ 5610302 w 5658193"/>
              <a:gd name="connsiteY23" fmla="*/ 725156 h 1450763"/>
              <a:gd name="connsiteX24" fmla="*/ 5658182 w 5658193"/>
              <a:gd name="connsiteY24" fmla="*/ 725156 h 1450763"/>
              <a:gd name="connsiteX25" fmla="*/ 5658193 w 5658193"/>
              <a:gd name="connsiteY25" fmla="*/ 725381 h 1450763"/>
              <a:gd name="connsiteX26" fmla="*/ 4932812 w 5658193"/>
              <a:gd name="connsiteY26" fmla="*/ 1450762 h 1450763"/>
              <a:gd name="connsiteX27" fmla="*/ 2127320 w 5658193"/>
              <a:gd name="connsiteY27" fmla="*/ 1450763 h 1450763"/>
              <a:gd name="connsiteX28" fmla="*/ 1401938 w 5658193"/>
              <a:gd name="connsiteY28" fmla="*/ 725382 h 1450763"/>
              <a:gd name="connsiteX29" fmla="*/ 1401950 w 5658193"/>
              <a:gd name="connsiteY29" fmla="*/ 725157 h 1450763"/>
              <a:gd name="connsiteX30" fmla="*/ 1402870 w 5658193"/>
              <a:gd name="connsiteY30" fmla="*/ 725157 h 1450763"/>
              <a:gd name="connsiteX31" fmla="*/ 1402894 w 5658193"/>
              <a:gd name="connsiteY31" fmla="*/ 725382 h 1450763"/>
              <a:gd name="connsiteX32" fmla="*/ 1402870 w 5658193"/>
              <a:gd name="connsiteY32" fmla="*/ 725607 h 1450763"/>
              <a:gd name="connsiteX33" fmla="*/ 1449830 w 5658193"/>
              <a:gd name="connsiteY33" fmla="*/ 725607 h 1450763"/>
              <a:gd name="connsiteX34" fmla="*/ 1463572 w 5658193"/>
              <a:gd name="connsiteY34" fmla="*/ 861925 h 1450763"/>
              <a:gd name="connsiteX35" fmla="*/ 2127320 w 5658193"/>
              <a:gd name="connsiteY35" fmla="*/ 1402895 h 1450763"/>
              <a:gd name="connsiteX36" fmla="*/ 2804833 w 5658193"/>
              <a:gd name="connsiteY36" fmla="*/ 725382 h 1450763"/>
              <a:gd name="connsiteX37" fmla="*/ 2804810 w 5658193"/>
              <a:gd name="connsiteY37" fmla="*/ 725157 h 1450763"/>
              <a:gd name="connsiteX38" fmla="*/ 2805515 w 5658193"/>
              <a:gd name="connsiteY38" fmla="*/ 725157 h 1450763"/>
              <a:gd name="connsiteX39" fmla="*/ 2820229 w 5658193"/>
              <a:gd name="connsiteY39" fmla="*/ 579192 h 1450763"/>
              <a:gd name="connsiteX40" fmla="*/ 3530873 w 5658193"/>
              <a:gd name="connsiteY40" fmla="*/ 0 h 1450763"/>
              <a:gd name="connsiteX41" fmla="*/ 4256254 w 5658193"/>
              <a:gd name="connsiteY41" fmla="*/ 725381 h 1450763"/>
              <a:gd name="connsiteX42" fmla="*/ 4256243 w 5658193"/>
              <a:gd name="connsiteY42" fmla="*/ 725606 h 1450763"/>
              <a:gd name="connsiteX43" fmla="*/ 4255322 w 5658193"/>
              <a:gd name="connsiteY43" fmla="*/ 725606 h 1450763"/>
              <a:gd name="connsiteX44" fmla="*/ 4255299 w 5658193"/>
              <a:gd name="connsiteY44" fmla="*/ 725381 h 1450763"/>
              <a:gd name="connsiteX45" fmla="*/ 4255322 w 5658193"/>
              <a:gd name="connsiteY45" fmla="*/ 725156 h 1450763"/>
              <a:gd name="connsiteX46" fmla="*/ 4208363 w 5658193"/>
              <a:gd name="connsiteY46" fmla="*/ 725156 h 1450763"/>
              <a:gd name="connsiteX47" fmla="*/ 4194621 w 5658193"/>
              <a:gd name="connsiteY47" fmla="*/ 588839 h 1450763"/>
              <a:gd name="connsiteX48" fmla="*/ 3530873 w 5658193"/>
              <a:gd name="connsiteY48" fmla="*/ 47868 h 1450763"/>
              <a:gd name="connsiteX49" fmla="*/ 2853360 w 5658193"/>
              <a:gd name="connsiteY49" fmla="*/ 725381 h 1450763"/>
              <a:gd name="connsiteX50" fmla="*/ 2853383 w 5658193"/>
              <a:gd name="connsiteY50" fmla="*/ 725606 h 1450763"/>
              <a:gd name="connsiteX51" fmla="*/ 2852678 w 5658193"/>
              <a:gd name="connsiteY51" fmla="*/ 725606 h 1450763"/>
              <a:gd name="connsiteX52" fmla="*/ 2837964 w 5658193"/>
              <a:gd name="connsiteY52" fmla="*/ 871572 h 1450763"/>
              <a:gd name="connsiteX53" fmla="*/ 2127320 w 5658193"/>
              <a:gd name="connsiteY53" fmla="*/ 1450763 h 1450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5658193" h="1450763">
                <a:moveTo>
                  <a:pt x="1450750" y="725607"/>
                </a:moveTo>
                <a:lnTo>
                  <a:pt x="1449830" y="725607"/>
                </a:lnTo>
                <a:lnTo>
                  <a:pt x="1449806" y="725382"/>
                </a:lnTo>
                <a:lnTo>
                  <a:pt x="1449830" y="725157"/>
                </a:lnTo>
                <a:lnTo>
                  <a:pt x="1402870" y="725157"/>
                </a:lnTo>
                <a:lnTo>
                  <a:pt x="1389130" y="588840"/>
                </a:lnTo>
                <a:cubicBezTo>
                  <a:pt x="1325954" y="280108"/>
                  <a:pt x="1052790" y="47869"/>
                  <a:pt x="725382" y="47869"/>
                </a:cubicBezTo>
                <a:cubicBezTo>
                  <a:pt x="351202" y="47869"/>
                  <a:pt x="47868" y="351202"/>
                  <a:pt x="47868" y="725382"/>
                </a:cubicBezTo>
                <a:lnTo>
                  <a:pt x="47890" y="725607"/>
                </a:lnTo>
                <a:lnTo>
                  <a:pt x="10" y="725607"/>
                </a:lnTo>
                <a:lnTo>
                  <a:pt x="0" y="725382"/>
                </a:lnTo>
                <a:cubicBezTo>
                  <a:pt x="0" y="324765"/>
                  <a:pt x="324764" y="1"/>
                  <a:pt x="725382" y="1"/>
                </a:cubicBezTo>
                <a:cubicBezTo>
                  <a:pt x="1125998" y="1"/>
                  <a:pt x="1450762" y="324765"/>
                  <a:pt x="1450762" y="725382"/>
                </a:cubicBezTo>
                <a:close/>
                <a:moveTo>
                  <a:pt x="4932812" y="1450762"/>
                </a:moveTo>
                <a:cubicBezTo>
                  <a:pt x="4532195" y="1450762"/>
                  <a:pt x="4207431" y="1125998"/>
                  <a:pt x="4207431" y="725381"/>
                </a:cubicBezTo>
                <a:lnTo>
                  <a:pt x="4207442" y="725156"/>
                </a:lnTo>
                <a:lnTo>
                  <a:pt x="4208363" y="725156"/>
                </a:lnTo>
                <a:lnTo>
                  <a:pt x="4208386" y="725381"/>
                </a:lnTo>
                <a:lnTo>
                  <a:pt x="4208363" y="725606"/>
                </a:lnTo>
                <a:lnTo>
                  <a:pt x="4255322" y="725606"/>
                </a:lnTo>
                <a:lnTo>
                  <a:pt x="4269064" y="861924"/>
                </a:lnTo>
                <a:cubicBezTo>
                  <a:pt x="4332239" y="1170655"/>
                  <a:pt x="4605404" y="1402894"/>
                  <a:pt x="4932812" y="1402894"/>
                </a:cubicBezTo>
                <a:cubicBezTo>
                  <a:pt x="5306992" y="1402894"/>
                  <a:pt x="5610325" y="1099561"/>
                  <a:pt x="5610325" y="725381"/>
                </a:cubicBezTo>
                <a:lnTo>
                  <a:pt x="5610302" y="725156"/>
                </a:lnTo>
                <a:lnTo>
                  <a:pt x="5658182" y="725156"/>
                </a:lnTo>
                <a:lnTo>
                  <a:pt x="5658193" y="725381"/>
                </a:lnTo>
                <a:cubicBezTo>
                  <a:pt x="5658193" y="1125998"/>
                  <a:pt x="5333429" y="1450762"/>
                  <a:pt x="4932812" y="1450762"/>
                </a:cubicBezTo>
                <a:close/>
                <a:moveTo>
                  <a:pt x="2127320" y="1450763"/>
                </a:moveTo>
                <a:cubicBezTo>
                  <a:pt x="1726703" y="1450763"/>
                  <a:pt x="1401938" y="1125999"/>
                  <a:pt x="1401938" y="725382"/>
                </a:cubicBezTo>
                <a:lnTo>
                  <a:pt x="1401950" y="725157"/>
                </a:lnTo>
                <a:lnTo>
                  <a:pt x="1402870" y="725157"/>
                </a:lnTo>
                <a:lnTo>
                  <a:pt x="1402894" y="725382"/>
                </a:lnTo>
                <a:lnTo>
                  <a:pt x="1402870" y="725607"/>
                </a:lnTo>
                <a:lnTo>
                  <a:pt x="1449830" y="725607"/>
                </a:lnTo>
                <a:lnTo>
                  <a:pt x="1463572" y="861925"/>
                </a:lnTo>
                <a:cubicBezTo>
                  <a:pt x="1526746" y="1170656"/>
                  <a:pt x="1799912" y="1402895"/>
                  <a:pt x="2127320" y="1402895"/>
                </a:cubicBezTo>
                <a:cubicBezTo>
                  <a:pt x="2501500" y="1402895"/>
                  <a:pt x="2804833" y="1099562"/>
                  <a:pt x="2804833" y="725382"/>
                </a:cubicBezTo>
                <a:lnTo>
                  <a:pt x="2804810" y="725157"/>
                </a:lnTo>
                <a:lnTo>
                  <a:pt x="2805515" y="725157"/>
                </a:lnTo>
                <a:lnTo>
                  <a:pt x="2820229" y="579192"/>
                </a:lnTo>
                <a:cubicBezTo>
                  <a:pt x="2887868" y="248648"/>
                  <a:pt x="3180333" y="0"/>
                  <a:pt x="3530873" y="0"/>
                </a:cubicBezTo>
                <a:cubicBezTo>
                  <a:pt x="3931490" y="0"/>
                  <a:pt x="4256254" y="324764"/>
                  <a:pt x="4256254" y="725381"/>
                </a:cubicBezTo>
                <a:lnTo>
                  <a:pt x="4256243" y="725606"/>
                </a:lnTo>
                <a:lnTo>
                  <a:pt x="4255322" y="725606"/>
                </a:lnTo>
                <a:lnTo>
                  <a:pt x="4255299" y="725381"/>
                </a:lnTo>
                <a:lnTo>
                  <a:pt x="4255322" y="725156"/>
                </a:lnTo>
                <a:lnTo>
                  <a:pt x="4208363" y="725156"/>
                </a:lnTo>
                <a:lnTo>
                  <a:pt x="4194621" y="588839"/>
                </a:lnTo>
                <a:cubicBezTo>
                  <a:pt x="4131446" y="280107"/>
                  <a:pt x="3858281" y="47868"/>
                  <a:pt x="3530873" y="47868"/>
                </a:cubicBezTo>
                <a:cubicBezTo>
                  <a:pt x="3156693" y="47868"/>
                  <a:pt x="2853360" y="351201"/>
                  <a:pt x="2853360" y="725381"/>
                </a:cubicBezTo>
                <a:lnTo>
                  <a:pt x="2853383" y="725606"/>
                </a:lnTo>
                <a:lnTo>
                  <a:pt x="2852678" y="725606"/>
                </a:lnTo>
                <a:lnTo>
                  <a:pt x="2837964" y="871572"/>
                </a:lnTo>
                <a:cubicBezTo>
                  <a:pt x="2770325" y="1202116"/>
                  <a:pt x="2477860" y="1450763"/>
                  <a:pt x="2127320" y="1450763"/>
                </a:cubicBezTo>
                <a:close/>
              </a:path>
            </a:pathLst>
          </a:custGeom>
          <a:gradFill>
            <a:gsLst>
              <a:gs pos="56000">
                <a:schemeClr val="accent6"/>
              </a:gs>
              <a:gs pos="36000">
                <a:schemeClr val="accent5"/>
              </a:gs>
              <a:gs pos="15000">
                <a:schemeClr val="accent4"/>
              </a:gs>
              <a:gs pos="100000">
                <a:schemeClr val="accent3"/>
              </a:gs>
            </a:gsLst>
            <a:lin ang="10800000" scaled="0"/>
          </a:gra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4000">
              <a:solidFill>
                <a:schemeClr val="bg1"/>
              </a:solidFill>
            </a:endParaRPr>
          </a:p>
        </p:txBody>
      </p:sp>
      <p:sp>
        <p:nvSpPr>
          <p:cNvPr id="123" name="Oval 122" descr="timeline endpoints">
            <a:extLst>
              <a:ext uri="{FF2B5EF4-FFF2-40B4-BE49-F238E27FC236}">
                <a16:creationId xmlns:a16="http://schemas.microsoft.com/office/drawing/2014/main" id="{BFD4FC00-6DDF-4537-8F8F-569E05A2C3D8}"/>
              </a:ext>
            </a:extLst>
          </p:cNvPr>
          <p:cNvSpPr/>
          <p:nvPr/>
        </p:nvSpPr>
        <p:spPr>
          <a:xfrm>
            <a:off x="745262" y="1496310"/>
            <a:ext cx="137199" cy="137199"/>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Oval 123" descr="timeline endpoints">
            <a:extLst>
              <a:ext uri="{FF2B5EF4-FFF2-40B4-BE49-F238E27FC236}">
                <a16:creationId xmlns:a16="http://schemas.microsoft.com/office/drawing/2014/main" id="{5387A8A8-5D57-4087-B02A-3E7747DFDA2D}"/>
              </a:ext>
            </a:extLst>
          </p:cNvPr>
          <p:cNvSpPr/>
          <p:nvPr/>
        </p:nvSpPr>
        <p:spPr>
          <a:xfrm>
            <a:off x="745262" y="6031711"/>
            <a:ext cx="137199" cy="137199"/>
          </a:xfrm>
          <a:prstGeom prst="ellipse">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75000"/>
                </a:schemeClr>
              </a:solidFill>
            </a:endParaRPr>
          </a:p>
        </p:txBody>
      </p:sp>
      <p:sp>
        <p:nvSpPr>
          <p:cNvPr id="3" name="Title 1">
            <a:extLst>
              <a:ext uri="{FF2B5EF4-FFF2-40B4-BE49-F238E27FC236}">
                <a16:creationId xmlns:a16="http://schemas.microsoft.com/office/drawing/2014/main" id="{9A7DAD9D-AD8A-0ABD-888B-903B5B183D2D}"/>
              </a:ext>
            </a:extLst>
          </p:cNvPr>
          <p:cNvSpPr>
            <a:spLocks noGrp="1"/>
          </p:cNvSpPr>
          <p:nvPr/>
        </p:nvSpPr>
        <p:spPr>
          <a:xfrm>
            <a:off x="1610984" y="165833"/>
            <a:ext cx="9438016"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b="1"/>
              <a:t>Coding in Style</a:t>
            </a:r>
          </a:p>
        </p:txBody>
      </p:sp>
      <p:sp>
        <p:nvSpPr>
          <p:cNvPr id="5" name="Title 1">
            <a:extLst>
              <a:ext uri="{FF2B5EF4-FFF2-40B4-BE49-F238E27FC236}">
                <a16:creationId xmlns:a16="http://schemas.microsoft.com/office/drawing/2014/main" id="{D9769B6B-B080-7D19-58DF-4895D9E15C45}"/>
              </a:ext>
            </a:extLst>
          </p:cNvPr>
          <p:cNvSpPr>
            <a:spLocks noGrp="1"/>
          </p:cNvSpPr>
          <p:nvPr/>
        </p:nvSpPr>
        <p:spPr>
          <a:xfrm>
            <a:off x="1798118" y="2494383"/>
            <a:ext cx="9438016" cy="42687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CA" b="1"/>
          </a:p>
          <a:p>
            <a:endParaRPr lang="en-CA" b="1"/>
          </a:p>
          <a:p>
            <a:endParaRPr lang="en-CA" b="1"/>
          </a:p>
          <a:p>
            <a:endParaRPr lang="en-CA" b="1"/>
          </a:p>
          <a:p>
            <a:endParaRPr lang="en-CA" b="1"/>
          </a:p>
          <a:p>
            <a:endParaRPr lang="en-CA" b="1"/>
          </a:p>
          <a:p>
            <a:pPr marL="571500" indent="-571500">
              <a:buFont typeface="Calibri"/>
              <a:buChar char="-"/>
            </a:pPr>
            <a:endParaRPr lang="en-CA" sz="3000"/>
          </a:p>
        </p:txBody>
      </p:sp>
      <p:sp>
        <p:nvSpPr>
          <p:cNvPr id="4" name="Title 1">
            <a:extLst>
              <a:ext uri="{FF2B5EF4-FFF2-40B4-BE49-F238E27FC236}">
                <a16:creationId xmlns:a16="http://schemas.microsoft.com/office/drawing/2014/main" id="{E40CE970-0937-BADA-AD88-3986ABEAF267}"/>
              </a:ext>
            </a:extLst>
          </p:cNvPr>
          <p:cNvSpPr>
            <a:spLocks noGrp="1"/>
          </p:cNvSpPr>
          <p:nvPr/>
        </p:nvSpPr>
        <p:spPr>
          <a:xfrm>
            <a:off x="1950518" y="2646783"/>
            <a:ext cx="9438016" cy="199415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CA" b="1"/>
          </a:p>
          <a:p>
            <a:r>
              <a:rPr lang="en-CA" b="1">
                <a:ea typeface="+mj-lt"/>
                <a:cs typeface="+mj-lt"/>
              </a:rPr>
              <a:t>Let's get coding!</a:t>
            </a:r>
          </a:p>
          <a:p>
            <a:endParaRPr lang="en-CA" b="1"/>
          </a:p>
          <a:p>
            <a:endParaRPr lang="en-CA" b="1"/>
          </a:p>
          <a:p>
            <a:endParaRPr lang="en-CA" b="1"/>
          </a:p>
          <a:p>
            <a:endParaRPr lang="en-CA" b="1"/>
          </a:p>
          <a:p>
            <a:endParaRPr lang="en-CA" b="1"/>
          </a:p>
          <a:p>
            <a:endParaRPr lang="en-CA" b="1"/>
          </a:p>
          <a:p>
            <a:pPr marL="571500" indent="-571500">
              <a:buFont typeface="Calibri"/>
              <a:buChar char="-"/>
            </a:pPr>
            <a:endParaRPr lang="en-CA" sz="3000"/>
          </a:p>
        </p:txBody>
      </p:sp>
    </p:spTree>
    <p:extLst>
      <p:ext uri="{BB962C8B-B14F-4D97-AF65-F5344CB8AC3E}">
        <p14:creationId xmlns:p14="http://schemas.microsoft.com/office/powerpoint/2010/main" val="1917012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Oval 17">
            <a:extLst>
              <a:ext uri="{FF2B5EF4-FFF2-40B4-BE49-F238E27FC236}">
                <a16:creationId xmlns:a16="http://schemas.microsoft.com/office/drawing/2014/main" id="{B2F02A22-56A3-42EF-908D-D2912537BFCB}"/>
              </a:ext>
            </a:extLst>
          </p:cNvPr>
          <p:cNvSpPr/>
          <p:nvPr/>
        </p:nvSpPr>
        <p:spPr>
          <a:xfrm>
            <a:off x="409537" y="2854501"/>
            <a:ext cx="808649" cy="808649"/>
          </a:xfrm>
          <a:prstGeom prst="ellipse">
            <a:avLst/>
          </a:prstGeom>
          <a:solidFill>
            <a:schemeClr val="bg1"/>
          </a:solid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solidFill>
                  <a:schemeClr val="accent5"/>
                </a:solidFill>
              </a:rPr>
              <a:t>2</a:t>
            </a:r>
          </a:p>
        </p:txBody>
      </p:sp>
      <p:sp>
        <p:nvSpPr>
          <p:cNvPr id="19" name="Oval 18">
            <a:extLst>
              <a:ext uri="{FF2B5EF4-FFF2-40B4-BE49-F238E27FC236}">
                <a16:creationId xmlns:a16="http://schemas.microsoft.com/office/drawing/2014/main" id="{BB500843-B3EC-400A-ACDA-E2D1492353C4}"/>
              </a:ext>
            </a:extLst>
          </p:cNvPr>
          <p:cNvSpPr/>
          <p:nvPr/>
        </p:nvSpPr>
        <p:spPr>
          <a:xfrm>
            <a:off x="409537" y="3984731"/>
            <a:ext cx="808649" cy="808649"/>
          </a:xfrm>
          <a:prstGeom prst="ellipse">
            <a:avLst/>
          </a:prstGeom>
          <a:solidFill>
            <a:schemeClr val="bg1"/>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solidFill>
                  <a:schemeClr val="accent6"/>
                </a:solidFill>
              </a:rPr>
              <a:t>3</a:t>
            </a:r>
          </a:p>
        </p:txBody>
      </p:sp>
      <p:sp>
        <p:nvSpPr>
          <p:cNvPr id="20" name="Oval 19">
            <a:extLst>
              <a:ext uri="{FF2B5EF4-FFF2-40B4-BE49-F238E27FC236}">
                <a16:creationId xmlns:a16="http://schemas.microsoft.com/office/drawing/2014/main" id="{25588404-8416-465D-8076-FA0F5968D6E9}"/>
              </a:ext>
            </a:extLst>
          </p:cNvPr>
          <p:cNvSpPr/>
          <p:nvPr/>
        </p:nvSpPr>
        <p:spPr>
          <a:xfrm>
            <a:off x="409537" y="5114961"/>
            <a:ext cx="808649" cy="808649"/>
          </a:xfrm>
          <a:prstGeom prst="ellipse">
            <a:avLst/>
          </a:prstGeom>
          <a:solidFill>
            <a:schemeClr val="bg1"/>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solidFill>
                  <a:schemeClr val="accent3"/>
                </a:solidFill>
              </a:rPr>
              <a:t>4</a:t>
            </a:r>
          </a:p>
        </p:txBody>
      </p:sp>
      <p:sp>
        <p:nvSpPr>
          <p:cNvPr id="21" name="Oval 20">
            <a:extLst>
              <a:ext uri="{FF2B5EF4-FFF2-40B4-BE49-F238E27FC236}">
                <a16:creationId xmlns:a16="http://schemas.microsoft.com/office/drawing/2014/main" id="{4DC88F6D-5AD1-4E30-A2A7-09616FFB96E8}"/>
              </a:ext>
            </a:extLst>
          </p:cNvPr>
          <p:cNvSpPr/>
          <p:nvPr/>
        </p:nvSpPr>
        <p:spPr>
          <a:xfrm>
            <a:off x="409537" y="1724271"/>
            <a:ext cx="808649" cy="808649"/>
          </a:xfrm>
          <a:prstGeom prst="ellipse">
            <a:avLst/>
          </a:prstGeom>
          <a:solidFill>
            <a:schemeClr val="accent6">
              <a:lumMod val="40000"/>
              <a:lumOff val="60000"/>
            </a:schemeClr>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solidFill>
                  <a:schemeClr val="accent4"/>
                </a:solidFill>
              </a:rPr>
              <a:t>1</a:t>
            </a:r>
          </a:p>
        </p:txBody>
      </p:sp>
      <p:sp>
        <p:nvSpPr>
          <p:cNvPr id="122" name="Freeform: Shape 121" descr="timeline ">
            <a:extLst>
              <a:ext uri="{FF2B5EF4-FFF2-40B4-BE49-F238E27FC236}">
                <a16:creationId xmlns:a16="http://schemas.microsoft.com/office/drawing/2014/main" id="{728E0998-1474-41D6-9145-8BF65D7031C4}"/>
              </a:ext>
            </a:extLst>
          </p:cNvPr>
          <p:cNvSpPr/>
          <p:nvPr/>
        </p:nvSpPr>
        <p:spPr>
          <a:xfrm rot="16200000" flipV="1">
            <a:off x="-1456639" y="3241639"/>
            <a:ext cx="4565215" cy="1170522"/>
          </a:xfrm>
          <a:custGeom>
            <a:avLst/>
            <a:gdLst>
              <a:gd name="connsiteX0" fmla="*/ 1450750 w 5658193"/>
              <a:gd name="connsiteY0" fmla="*/ 725607 h 1450763"/>
              <a:gd name="connsiteX1" fmla="*/ 1449830 w 5658193"/>
              <a:gd name="connsiteY1" fmla="*/ 725607 h 1450763"/>
              <a:gd name="connsiteX2" fmla="*/ 1449806 w 5658193"/>
              <a:gd name="connsiteY2" fmla="*/ 725382 h 1450763"/>
              <a:gd name="connsiteX3" fmla="*/ 1449830 w 5658193"/>
              <a:gd name="connsiteY3" fmla="*/ 725157 h 1450763"/>
              <a:gd name="connsiteX4" fmla="*/ 1402870 w 5658193"/>
              <a:gd name="connsiteY4" fmla="*/ 725157 h 1450763"/>
              <a:gd name="connsiteX5" fmla="*/ 1389130 w 5658193"/>
              <a:gd name="connsiteY5" fmla="*/ 588840 h 1450763"/>
              <a:gd name="connsiteX6" fmla="*/ 725382 w 5658193"/>
              <a:gd name="connsiteY6" fmla="*/ 47869 h 1450763"/>
              <a:gd name="connsiteX7" fmla="*/ 47868 w 5658193"/>
              <a:gd name="connsiteY7" fmla="*/ 725382 h 1450763"/>
              <a:gd name="connsiteX8" fmla="*/ 47890 w 5658193"/>
              <a:gd name="connsiteY8" fmla="*/ 725607 h 1450763"/>
              <a:gd name="connsiteX9" fmla="*/ 10 w 5658193"/>
              <a:gd name="connsiteY9" fmla="*/ 725607 h 1450763"/>
              <a:gd name="connsiteX10" fmla="*/ 0 w 5658193"/>
              <a:gd name="connsiteY10" fmla="*/ 725382 h 1450763"/>
              <a:gd name="connsiteX11" fmla="*/ 725382 w 5658193"/>
              <a:gd name="connsiteY11" fmla="*/ 1 h 1450763"/>
              <a:gd name="connsiteX12" fmla="*/ 1450762 w 5658193"/>
              <a:gd name="connsiteY12" fmla="*/ 725382 h 1450763"/>
              <a:gd name="connsiteX13" fmla="*/ 4932812 w 5658193"/>
              <a:gd name="connsiteY13" fmla="*/ 1450762 h 1450763"/>
              <a:gd name="connsiteX14" fmla="*/ 4207431 w 5658193"/>
              <a:gd name="connsiteY14" fmla="*/ 725381 h 1450763"/>
              <a:gd name="connsiteX15" fmla="*/ 4207442 w 5658193"/>
              <a:gd name="connsiteY15" fmla="*/ 725156 h 1450763"/>
              <a:gd name="connsiteX16" fmla="*/ 4208363 w 5658193"/>
              <a:gd name="connsiteY16" fmla="*/ 725156 h 1450763"/>
              <a:gd name="connsiteX17" fmla="*/ 4208386 w 5658193"/>
              <a:gd name="connsiteY17" fmla="*/ 725381 h 1450763"/>
              <a:gd name="connsiteX18" fmla="*/ 4208363 w 5658193"/>
              <a:gd name="connsiteY18" fmla="*/ 725606 h 1450763"/>
              <a:gd name="connsiteX19" fmla="*/ 4255322 w 5658193"/>
              <a:gd name="connsiteY19" fmla="*/ 725606 h 1450763"/>
              <a:gd name="connsiteX20" fmla="*/ 4269064 w 5658193"/>
              <a:gd name="connsiteY20" fmla="*/ 861924 h 1450763"/>
              <a:gd name="connsiteX21" fmla="*/ 4932812 w 5658193"/>
              <a:gd name="connsiteY21" fmla="*/ 1402894 h 1450763"/>
              <a:gd name="connsiteX22" fmla="*/ 5610325 w 5658193"/>
              <a:gd name="connsiteY22" fmla="*/ 725381 h 1450763"/>
              <a:gd name="connsiteX23" fmla="*/ 5610302 w 5658193"/>
              <a:gd name="connsiteY23" fmla="*/ 725156 h 1450763"/>
              <a:gd name="connsiteX24" fmla="*/ 5658182 w 5658193"/>
              <a:gd name="connsiteY24" fmla="*/ 725156 h 1450763"/>
              <a:gd name="connsiteX25" fmla="*/ 5658193 w 5658193"/>
              <a:gd name="connsiteY25" fmla="*/ 725381 h 1450763"/>
              <a:gd name="connsiteX26" fmla="*/ 4932812 w 5658193"/>
              <a:gd name="connsiteY26" fmla="*/ 1450762 h 1450763"/>
              <a:gd name="connsiteX27" fmla="*/ 2127320 w 5658193"/>
              <a:gd name="connsiteY27" fmla="*/ 1450763 h 1450763"/>
              <a:gd name="connsiteX28" fmla="*/ 1401938 w 5658193"/>
              <a:gd name="connsiteY28" fmla="*/ 725382 h 1450763"/>
              <a:gd name="connsiteX29" fmla="*/ 1401950 w 5658193"/>
              <a:gd name="connsiteY29" fmla="*/ 725157 h 1450763"/>
              <a:gd name="connsiteX30" fmla="*/ 1402870 w 5658193"/>
              <a:gd name="connsiteY30" fmla="*/ 725157 h 1450763"/>
              <a:gd name="connsiteX31" fmla="*/ 1402894 w 5658193"/>
              <a:gd name="connsiteY31" fmla="*/ 725382 h 1450763"/>
              <a:gd name="connsiteX32" fmla="*/ 1402870 w 5658193"/>
              <a:gd name="connsiteY32" fmla="*/ 725607 h 1450763"/>
              <a:gd name="connsiteX33" fmla="*/ 1449830 w 5658193"/>
              <a:gd name="connsiteY33" fmla="*/ 725607 h 1450763"/>
              <a:gd name="connsiteX34" fmla="*/ 1463572 w 5658193"/>
              <a:gd name="connsiteY34" fmla="*/ 861925 h 1450763"/>
              <a:gd name="connsiteX35" fmla="*/ 2127320 w 5658193"/>
              <a:gd name="connsiteY35" fmla="*/ 1402895 h 1450763"/>
              <a:gd name="connsiteX36" fmla="*/ 2804833 w 5658193"/>
              <a:gd name="connsiteY36" fmla="*/ 725382 h 1450763"/>
              <a:gd name="connsiteX37" fmla="*/ 2804810 w 5658193"/>
              <a:gd name="connsiteY37" fmla="*/ 725157 h 1450763"/>
              <a:gd name="connsiteX38" fmla="*/ 2805515 w 5658193"/>
              <a:gd name="connsiteY38" fmla="*/ 725157 h 1450763"/>
              <a:gd name="connsiteX39" fmla="*/ 2820229 w 5658193"/>
              <a:gd name="connsiteY39" fmla="*/ 579192 h 1450763"/>
              <a:gd name="connsiteX40" fmla="*/ 3530873 w 5658193"/>
              <a:gd name="connsiteY40" fmla="*/ 0 h 1450763"/>
              <a:gd name="connsiteX41" fmla="*/ 4256254 w 5658193"/>
              <a:gd name="connsiteY41" fmla="*/ 725381 h 1450763"/>
              <a:gd name="connsiteX42" fmla="*/ 4256243 w 5658193"/>
              <a:gd name="connsiteY42" fmla="*/ 725606 h 1450763"/>
              <a:gd name="connsiteX43" fmla="*/ 4255322 w 5658193"/>
              <a:gd name="connsiteY43" fmla="*/ 725606 h 1450763"/>
              <a:gd name="connsiteX44" fmla="*/ 4255299 w 5658193"/>
              <a:gd name="connsiteY44" fmla="*/ 725381 h 1450763"/>
              <a:gd name="connsiteX45" fmla="*/ 4255322 w 5658193"/>
              <a:gd name="connsiteY45" fmla="*/ 725156 h 1450763"/>
              <a:gd name="connsiteX46" fmla="*/ 4208363 w 5658193"/>
              <a:gd name="connsiteY46" fmla="*/ 725156 h 1450763"/>
              <a:gd name="connsiteX47" fmla="*/ 4194621 w 5658193"/>
              <a:gd name="connsiteY47" fmla="*/ 588839 h 1450763"/>
              <a:gd name="connsiteX48" fmla="*/ 3530873 w 5658193"/>
              <a:gd name="connsiteY48" fmla="*/ 47868 h 1450763"/>
              <a:gd name="connsiteX49" fmla="*/ 2853360 w 5658193"/>
              <a:gd name="connsiteY49" fmla="*/ 725381 h 1450763"/>
              <a:gd name="connsiteX50" fmla="*/ 2853383 w 5658193"/>
              <a:gd name="connsiteY50" fmla="*/ 725606 h 1450763"/>
              <a:gd name="connsiteX51" fmla="*/ 2852678 w 5658193"/>
              <a:gd name="connsiteY51" fmla="*/ 725606 h 1450763"/>
              <a:gd name="connsiteX52" fmla="*/ 2837964 w 5658193"/>
              <a:gd name="connsiteY52" fmla="*/ 871572 h 1450763"/>
              <a:gd name="connsiteX53" fmla="*/ 2127320 w 5658193"/>
              <a:gd name="connsiteY53" fmla="*/ 1450763 h 1450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5658193" h="1450763">
                <a:moveTo>
                  <a:pt x="1450750" y="725607"/>
                </a:moveTo>
                <a:lnTo>
                  <a:pt x="1449830" y="725607"/>
                </a:lnTo>
                <a:lnTo>
                  <a:pt x="1449806" y="725382"/>
                </a:lnTo>
                <a:lnTo>
                  <a:pt x="1449830" y="725157"/>
                </a:lnTo>
                <a:lnTo>
                  <a:pt x="1402870" y="725157"/>
                </a:lnTo>
                <a:lnTo>
                  <a:pt x="1389130" y="588840"/>
                </a:lnTo>
                <a:cubicBezTo>
                  <a:pt x="1325954" y="280108"/>
                  <a:pt x="1052790" y="47869"/>
                  <a:pt x="725382" y="47869"/>
                </a:cubicBezTo>
                <a:cubicBezTo>
                  <a:pt x="351202" y="47869"/>
                  <a:pt x="47868" y="351202"/>
                  <a:pt x="47868" y="725382"/>
                </a:cubicBezTo>
                <a:lnTo>
                  <a:pt x="47890" y="725607"/>
                </a:lnTo>
                <a:lnTo>
                  <a:pt x="10" y="725607"/>
                </a:lnTo>
                <a:lnTo>
                  <a:pt x="0" y="725382"/>
                </a:lnTo>
                <a:cubicBezTo>
                  <a:pt x="0" y="324765"/>
                  <a:pt x="324764" y="1"/>
                  <a:pt x="725382" y="1"/>
                </a:cubicBezTo>
                <a:cubicBezTo>
                  <a:pt x="1125998" y="1"/>
                  <a:pt x="1450762" y="324765"/>
                  <a:pt x="1450762" y="725382"/>
                </a:cubicBezTo>
                <a:close/>
                <a:moveTo>
                  <a:pt x="4932812" y="1450762"/>
                </a:moveTo>
                <a:cubicBezTo>
                  <a:pt x="4532195" y="1450762"/>
                  <a:pt x="4207431" y="1125998"/>
                  <a:pt x="4207431" y="725381"/>
                </a:cubicBezTo>
                <a:lnTo>
                  <a:pt x="4207442" y="725156"/>
                </a:lnTo>
                <a:lnTo>
                  <a:pt x="4208363" y="725156"/>
                </a:lnTo>
                <a:lnTo>
                  <a:pt x="4208386" y="725381"/>
                </a:lnTo>
                <a:lnTo>
                  <a:pt x="4208363" y="725606"/>
                </a:lnTo>
                <a:lnTo>
                  <a:pt x="4255322" y="725606"/>
                </a:lnTo>
                <a:lnTo>
                  <a:pt x="4269064" y="861924"/>
                </a:lnTo>
                <a:cubicBezTo>
                  <a:pt x="4332239" y="1170655"/>
                  <a:pt x="4605404" y="1402894"/>
                  <a:pt x="4932812" y="1402894"/>
                </a:cubicBezTo>
                <a:cubicBezTo>
                  <a:pt x="5306992" y="1402894"/>
                  <a:pt x="5610325" y="1099561"/>
                  <a:pt x="5610325" y="725381"/>
                </a:cubicBezTo>
                <a:lnTo>
                  <a:pt x="5610302" y="725156"/>
                </a:lnTo>
                <a:lnTo>
                  <a:pt x="5658182" y="725156"/>
                </a:lnTo>
                <a:lnTo>
                  <a:pt x="5658193" y="725381"/>
                </a:lnTo>
                <a:cubicBezTo>
                  <a:pt x="5658193" y="1125998"/>
                  <a:pt x="5333429" y="1450762"/>
                  <a:pt x="4932812" y="1450762"/>
                </a:cubicBezTo>
                <a:close/>
                <a:moveTo>
                  <a:pt x="2127320" y="1450763"/>
                </a:moveTo>
                <a:cubicBezTo>
                  <a:pt x="1726703" y="1450763"/>
                  <a:pt x="1401938" y="1125999"/>
                  <a:pt x="1401938" y="725382"/>
                </a:cubicBezTo>
                <a:lnTo>
                  <a:pt x="1401950" y="725157"/>
                </a:lnTo>
                <a:lnTo>
                  <a:pt x="1402870" y="725157"/>
                </a:lnTo>
                <a:lnTo>
                  <a:pt x="1402894" y="725382"/>
                </a:lnTo>
                <a:lnTo>
                  <a:pt x="1402870" y="725607"/>
                </a:lnTo>
                <a:lnTo>
                  <a:pt x="1449830" y="725607"/>
                </a:lnTo>
                <a:lnTo>
                  <a:pt x="1463572" y="861925"/>
                </a:lnTo>
                <a:cubicBezTo>
                  <a:pt x="1526746" y="1170656"/>
                  <a:pt x="1799912" y="1402895"/>
                  <a:pt x="2127320" y="1402895"/>
                </a:cubicBezTo>
                <a:cubicBezTo>
                  <a:pt x="2501500" y="1402895"/>
                  <a:pt x="2804833" y="1099562"/>
                  <a:pt x="2804833" y="725382"/>
                </a:cubicBezTo>
                <a:lnTo>
                  <a:pt x="2804810" y="725157"/>
                </a:lnTo>
                <a:lnTo>
                  <a:pt x="2805515" y="725157"/>
                </a:lnTo>
                <a:lnTo>
                  <a:pt x="2820229" y="579192"/>
                </a:lnTo>
                <a:cubicBezTo>
                  <a:pt x="2887868" y="248648"/>
                  <a:pt x="3180333" y="0"/>
                  <a:pt x="3530873" y="0"/>
                </a:cubicBezTo>
                <a:cubicBezTo>
                  <a:pt x="3931490" y="0"/>
                  <a:pt x="4256254" y="324764"/>
                  <a:pt x="4256254" y="725381"/>
                </a:cubicBezTo>
                <a:lnTo>
                  <a:pt x="4256243" y="725606"/>
                </a:lnTo>
                <a:lnTo>
                  <a:pt x="4255322" y="725606"/>
                </a:lnTo>
                <a:lnTo>
                  <a:pt x="4255299" y="725381"/>
                </a:lnTo>
                <a:lnTo>
                  <a:pt x="4255322" y="725156"/>
                </a:lnTo>
                <a:lnTo>
                  <a:pt x="4208363" y="725156"/>
                </a:lnTo>
                <a:lnTo>
                  <a:pt x="4194621" y="588839"/>
                </a:lnTo>
                <a:cubicBezTo>
                  <a:pt x="4131446" y="280107"/>
                  <a:pt x="3858281" y="47868"/>
                  <a:pt x="3530873" y="47868"/>
                </a:cubicBezTo>
                <a:cubicBezTo>
                  <a:pt x="3156693" y="47868"/>
                  <a:pt x="2853360" y="351201"/>
                  <a:pt x="2853360" y="725381"/>
                </a:cubicBezTo>
                <a:lnTo>
                  <a:pt x="2853383" y="725606"/>
                </a:lnTo>
                <a:lnTo>
                  <a:pt x="2852678" y="725606"/>
                </a:lnTo>
                <a:lnTo>
                  <a:pt x="2837964" y="871572"/>
                </a:lnTo>
                <a:cubicBezTo>
                  <a:pt x="2770325" y="1202116"/>
                  <a:pt x="2477860" y="1450763"/>
                  <a:pt x="2127320" y="1450763"/>
                </a:cubicBezTo>
                <a:close/>
              </a:path>
            </a:pathLst>
          </a:custGeom>
          <a:gradFill>
            <a:gsLst>
              <a:gs pos="56000">
                <a:schemeClr val="accent6"/>
              </a:gs>
              <a:gs pos="36000">
                <a:schemeClr val="accent5"/>
              </a:gs>
              <a:gs pos="15000">
                <a:schemeClr val="accent4"/>
              </a:gs>
              <a:gs pos="100000">
                <a:schemeClr val="accent3"/>
              </a:gs>
            </a:gsLst>
            <a:lin ang="10800000" scaled="0"/>
          </a:gra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4000">
              <a:solidFill>
                <a:schemeClr val="bg1"/>
              </a:solidFill>
            </a:endParaRPr>
          </a:p>
        </p:txBody>
      </p:sp>
      <p:sp>
        <p:nvSpPr>
          <p:cNvPr id="123" name="Oval 122" descr="timeline endpoints">
            <a:extLst>
              <a:ext uri="{FF2B5EF4-FFF2-40B4-BE49-F238E27FC236}">
                <a16:creationId xmlns:a16="http://schemas.microsoft.com/office/drawing/2014/main" id="{BFD4FC00-6DDF-4537-8F8F-569E05A2C3D8}"/>
              </a:ext>
            </a:extLst>
          </p:cNvPr>
          <p:cNvSpPr/>
          <p:nvPr/>
        </p:nvSpPr>
        <p:spPr>
          <a:xfrm>
            <a:off x="745262" y="1496310"/>
            <a:ext cx="137199" cy="137199"/>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Oval 123" descr="timeline endpoints">
            <a:extLst>
              <a:ext uri="{FF2B5EF4-FFF2-40B4-BE49-F238E27FC236}">
                <a16:creationId xmlns:a16="http://schemas.microsoft.com/office/drawing/2014/main" id="{5387A8A8-5D57-4087-B02A-3E7747DFDA2D}"/>
              </a:ext>
            </a:extLst>
          </p:cNvPr>
          <p:cNvSpPr/>
          <p:nvPr/>
        </p:nvSpPr>
        <p:spPr>
          <a:xfrm>
            <a:off x="745262" y="6031711"/>
            <a:ext cx="137199" cy="137199"/>
          </a:xfrm>
          <a:prstGeom prst="ellipse">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75000"/>
                </a:schemeClr>
              </a:solidFill>
            </a:endParaRPr>
          </a:p>
        </p:txBody>
      </p:sp>
      <p:sp>
        <p:nvSpPr>
          <p:cNvPr id="3" name="Title 1">
            <a:extLst>
              <a:ext uri="{FF2B5EF4-FFF2-40B4-BE49-F238E27FC236}">
                <a16:creationId xmlns:a16="http://schemas.microsoft.com/office/drawing/2014/main" id="{9A7DAD9D-AD8A-0ABD-888B-903B5B183D2D}"/>
              </a:ext>
            </a:extLst>
          </p:cNvPr>
          <p:cNvSpPr>
            <a:spLocks noGrp="1"/>
          </p:cNvSpPr>
          <p:nvPr/>
        </p:nvSpPr>
        <p:spPr>
          <a:xfrm>
            <a:off x="1610984" y="165833"/>
            <a:ext cx="9438016"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b="1"/>
              <a:t>Challenge 5</a:t>
            </a:r>
          </a:p>
        </p:txBody>
      </p:sp>
      <p:sp>
        <p:nvSpPr>
          <p:cNvPr id="5" name="Title 1">
            <a:extLst>
              <a:ext uri="{FF2B5EF4-FFF2-40B4-BE49-F238E27FC236}">
                <a16:creationId xmlns:a16="http://schemas.microsoft.com/office/drawing/2014/main" id="{D9769B6B-B080-7D19-58DF-4895D9E15C45}"/>
              </a:ext>
            </a:extLst>
          </p:cNvPr>
          <p:cNvSpPr>
            <a:spLocks noGrp="1"/>
          </p:cNvSpPr>
          <p:nvPr/>
        </p:nvSpPr>
        <p:spPr>
          <a:xfrm>
            <a:off x="1284073" y="1919289"/>
            <a:ext cx="10971968" cy="4843871"/>
          </a:xfrm>
          <a:prstGeom prst="rect">
            <a:avLst/>
          </a:prstGeom>
        </p:spPr>
        <p:txBody>
          <a:bodyPr vert="horz" lIns="91440" tIns="45720" rIns="91440" bIns="45720" rtlCol="0" anchor="ctr">
            <a:normAutofit fontScale="6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CA" b="1"/>
          </a:p>
          <a:p>
            <a:r>
              <a:rPr lang="en-CA">
                <a:ea typeface="+mj-lt"/>
                <a:cs typeface="+mj-lt"/>
              </a:rPr>
              <a:t>Based on what we have covered, what, if any are the style code issues.</a:t>
            </a:r>
            <a:endParaRPr lang="en-CA"/>
          </a:p>
          <a:p>
            <a:r>
              <a:rPr lang="en-CA">
                <a:latin typeface="Consolas"/>
                <a:ea typeface="+mj-lt"/>
                <a:cs typeface="+mj-lt"/>
              </a:rPr>
              <a:t>
</a:t>
            </a:r>
            <a:r>
              <a:rPr lang="en-CA" i="1">
                <a:latin typeface="Consolas"/>
                <a:ea typeface="+mj-lt"/>
                <a:cs typeface="+mj-lt"/>
              </a:rPr>
              <a:t># Example 1</a:t>
            </a:r>
            <a:r>
              <a:rPr lang="en-CA">
                <a:latin typeface="Consolas"/>
                <a:ea typeface="+mj-lt"/>
                <a:cs typeface="+mj-lt"/>
              </a:rPr>
              <a:t>
</a:t>
            </a:r>
            <a:r>
              <a:rPr lang="en-CA" sz="3800">
                <a:latin typeface="Calibri"/>
                <a:ea typeface="+mj-lt"/>
                <a:cs typeface="+mj-lt"/>
              </a:rPr>
              <a:t>print (</a:t>
            </a:r>
            <a:r>
              <a:rPr lang="en-CA" sz="3800" err="1">
                <a:latin typeface="Calibri"/>
                <a:ea typeface="+mj-lt"/>
                <a:cs typeface="+mj-lt"/>
              </a:rPr>
              <a:t>last_name</a:t>
            </a:r>
            <a:r>
              <a:rPr lang="en-CA" sz="3800">
                <a:latin typeface="Calibri"/>
                <a:ea typeface="+mj-lt"/>
                <a:cs typeface="+mj-lt"/>
              </a:rPr>
              <a:t>)</a:t>
            </a:r>
            <a:r>
              <a:rPr lang="en-CA" sz="3800">
                <a:latin typeface="Consolas"/>
                <a:ea typeface="+mj-lt"/>
                <a:cs typeface="+mj-lt"/>
              </a:rPr>
              <a:t> </a:t>
            </a:r>
            <a:r>
              <a:rPr lang="en-CA">
                <a:latin typeface="Consolas"/>
                <a:ea typeface="+mj-lt"/>
                <a:cs typeface="+mj-lt"/>
              </a:rPr>
              <a:t>
</a:t>
            </a:r>
            <a:r>
              <a:rPr lang="en-CA" i="1">
                <a:latin typeface="Consolas"/>
                <a:ea typeface="+mj-lt"/>
                <a:cs typeface="+mj-lt"/>
              </a:rPr>
              <a:t># Example 2</a:t>
            </a:r>
            <a:r>
              <a:rPr lang="en-CA">
                <a:latin typeface="Consolas"/>
                <a:ea typeface="+mj-lt"/>
                <a:cs typeface="+mj-lt"/>
              </a:rPr>
              <a:t>
</a:t>
            </a:r>
            <a:r>
              <a:rPr lang="en-CA" sz="3800" err="1">
                <a:latin typeface="Calibri"/>
                <a:ea typeface="+mj-lt"/>
                <a:cs typeface="+mj-lt"/>
              </a:rPr>
              <a:t>celcius</a:t>
            </a:r>
            <a:r>
              <a:rPr lang="en-CA" sz="3800">
                <a:latin typeface="Calibri"/>
                <a:ea typeface="+mj-lt"/>
                <a:cs typeface="+mj-lt"/>
              </a:rPr>
              <a:t> = (</a:t>
            </a:r>
            <a:r>
              <a:rPr lang="en-CA" sz="3800" err="1">
                <a:latin typeface="Calibri"/>
                <a:ea typeface="+mj-lt"/>
                <a:cs typeface="+mj-lt"/>
              </a:rPr>
              <a:t>fahrenheit</a:t>
            </a:r>
            <a:r>
              <a:rPr lang="en-CA" sz="3800">
                <a:latin typeface="Calibri"/>
                <a:ea typeface="+mj-lt"/>
                <a:cs typeface="+mj-lt"/>
              </a:rPr>
              <a:t> - 32) / 1.8</a:t>
            </a:r>
            <a:r>
              <a:rPr lang="en-CA" sz="3200">
                <a:latin typeface="Calibri"/>
                <a:ea typeface="+mj-lt"/>
                <a:cs typeface="+mj-lt"/>
              </a:rPr>
              <a:t>  </a:t>
            </a:r>
            <a:r>
              <a:rPr lang="en-CA">
                <a:latin typeface="Consolas"/>
                <a:ea typeface="+mj-lt"/>
                <a:cs typeface="+mj-lt"/>
              </a:rPr>
              <a:t>
</a:t>
            </a:r>
            <a:r>
              <a:rPr lang="en-CA" i="1">
                <a:latin typeface="Consolas"/>
                <a:ea typeface="+mj-lt"/>
                <a:cs typeface="+mj-lt"/>
              </a:rPr>
              <a:t># Example 3</a:t>
            </a:r>
            <a:r>
              <a:rPr lang="en-CA">
                <a:latin typeface="Consolas"/>
                <a:ea typeface="+mj-lt"/>
                <a:cs typeface="+mj-lt"/>
              </a:rPr>
              <a:t>
</a:t>
            </a:r>
            <a:r>
              <a:rPr lang="en-CA" sz="3800">
                <a:latin typeface="Calibri"/>
                <a:ea typeface="+mj-lt"/>
                <a:cs typeface="+mj-lt"/>
              </a:rPr>
              <a:t>index = ['snail', 'pig', 'elephant', 'rabbit', 'giraffe', 'coyote', 'horse', 'giraffe', 'ping pong']</a:t>
            </a:r>
            <a:r>
              <a:rPr lang="en-CA">
                <a:latin typeface="Consolas"/>
                <a:ea typeface="+mj-lt"/>
                <a:cs typeface="+mj-lt"/>
              </a:rPr>
              <a:t>
</a:t>
            </a:r>
            <a:br>
              <a:rPr lang="en-CA">
                <a:latin typeface="Consolas"/>
                <a:ea typeface="+mj-lt"/>
                <a:cs typeface="+mj-lt"/>
              </a:rPr>
            </a:br>
            <a:endParaRPr lang="en-CA">
              <a:latin typeface="Consolas"/>
              <a:ea typeface="+mj-lt"/>
              <a:cs typeface="+mj-lt"/>
            </a:endParaRPr>
          </a:p>
          <a:p>
            <a:endParaRPr lang="en-CA">
              <a:ea typeface="+mj-lt"/>
              <a:cs typeface="+mj-lt"/>
            </a:endParaRPr>
          </a:p>
          <a:p>
            <a:endParaRPr lang="en-CA" b="1"/>
          </a:p>
          <a:p>
            <a:endParaRPr lang="en-CA" b="1"/>
          </a:p>
          <a:p>
            <a:endParaRPr lang="en-CA" b="1"/>
          </a:p>
          <a:p>
            <a:endParaRPr lang="en-CA" b="1"/>
          </a:p>
          <a:p>
            <a:pPr marL="571500" indent="-571500">
              <a:buFont typeface="Calibri"/>
              <a:buChar char="-"/>
            </a:pPr>
            <a:endParaRPr lang="en-CA" sz="3000"/>
          </a:p>
        </p:txBody>
      </p:sp>
    </p:spTree>
    <p:extLst>
      <p:ext uri="{BB962C8B-B14F-4D97-AF65-F5344CB8AC3E}">
        <p14:creationId xmlns:p14="http://schemas.microsoft.com/office/powerpoint/2010/main" val="10126569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3415C901-039D-4058-80C7-5ABA400CDB06}"/>
              </a:ext>
            </a:extLst>
          </p:cNvPr>
          <p:cNvSpPr/>
          <p:nvPr/>
        </p:nvSpPr>
        <p:spPr>
          <a:xfrm>
            <a:off x="4279505" y="2661651"/>
            <a:ext cx="1160580" cy="1160580"/>
          </a:xfrm>
          <a:prstGeom prst="ellipse">
            <a:avLst/>
          </a:prstGeom>
          <a:solidFill>
            <a:schemeClr val="bg1"/>
          </a:solid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172DA6"/>
                </a:solidFill>
                <a:effectLst/>
                <a:uLnTx/>
                <a:uFillTx/>
                <a:latin typeface="Avenir Next LT Pro Light"/>
                <a:ea typeface="+mn-ea"/>
                <a:cs typeface="+mn-cs"/>
              </a:rPr>
              <a:t>2</a:t>
            </a:r>
          </a:p>
        </p:txBody>
      </p:sp>
      <p:sp>
        <p:nvSpPr>
          <p:cNvPr id="5" name="Oval 4">
            <a:extLst>
              <a:ext uri="{FF2B5EF4-FFF2-40B4-BE49-F238E27FC236}">
                <a16:creationId xmlns:a16="http://schemas.microsoft.com/office/drawing/2014/main" id="{966DA334-7569-42CB-95CD-419F4AC26092}"/>
              </a:ext>
            </a:extLst>
          </p:cNvPr>
          <p:cNvSpPr/>
          <p:nvPr/>
        </p:nvSpPr>
        <p:spPr>
          <a:xfrm>
            <a:off x="6578655" y="2661651"/>
            <a:ext cx="1160580" cy="1160580"/>
          </a:xfrm>
          <a:prstGeom prst="ellipse">
            <a:avLst/>
          </a:prstGeom>
          <a:solidFill>
            <a:schemeClr val="bg1"/>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00B0F0"/>
                </a:solidFill>
                <a:effectLst/>
                <a:uLnTx/>
                <a:uFillTx/>
                <a:latin typeface="Avenir Next LT Pro Light"/>
                <a:ea typeface="+mn-ea"/>
                <a:cs typeface="+mn-cs"/>
              </a:rPr>
              <a:t>3</a:t>
            </a:r>
          </a:p>
        </p:txBody>
      </p:sp>
      <p:sp>
        <p:nvSpPr>
          <p:cNvPr id="6" name="Oval 5">
            <a:extLst>
              <a:ext uri="{FF2B5EF4-FFF2-40B4-BE49-F238E27FC236}">
                <a16:creationId xmlns:a16="http://schemas.microsoft.com/office/drawing/2014/main" id="{6D8E2964-D9A5-4A16-8604-F04921C189EB}"/>
              </a:ext>
            </a:extLst>
          </p:cNvPr>
          <p:cNvSpPr/>
          <p:nvPr/>
        </p:nvSpPr>
        <p:spPr>
          <a:xfrm>
            <a:off x="8877806" y="2661651"/>
            <a:ext cx="1160580" cy="1160580"/>
          </a:xfrm>
          <a:prstGeom prst="ellipse">
            <a:avLst/>
          </a:prstGeom>
          <a:solidFill>
            <a:schemeClr val="bg1"/>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20A472"/>
                </a:solidFill>
                <a:effectLst/>
                <a:uLnTx/>
                <a:uFillTx/>
                <a:latin typeface="Avenir Next LT Pro Light"/>
                <a:ea typeface="+mn-ea"/>
                <a:cs typeface="+mn-cs"/>
              </a:rPr>
              <a:t>4</a:t>
            </a:r>
          </a:p>
        </p:txBody>
      </p:sp>
      <p:sp>
        <p:nvSpPr>
          <p:cNvPr id="19" name="Oval 18">
            <a:extLst>
              <a:ext uri="{FF2B5EF4-FFF2-40B4-BE49-F238E27FC236}">
                <a16:creationId xmlns:a16="http://schemas.microsoft.com/office/drawing/2014/main" id="{FC17936A-EE2B-4C30-A31C-496282D48B87}"/>
              </a:ext>
            </a:extLst>
          </p:cNvPr>
          <p:cNvSpPr/>
          <p:nvPr/>
        </p:nvSpPr>
        <p:spPr>
          <a:xfrm>
            <a:off x="1980355" y="2661651"/>
            <a:ext cx="1160580" cy="1160580"/>
          </a:xfrm>
          <a:prstGeom prst="ellipse">
            <a:avLst/>
          </a:prstGeom>
          <a:solidFill>
            <a:schemeClr val="accent6">
              <a:lumMod val="40000"/>
              <a:lumOff val="60000"/>
            </a:schemeClr>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B13DC8"/>
                </a:solidFill>
                <a:effectLst/>
                <a:uLnTx/>
                <a:uFillTx/>
                <a:latin typeface="Avenir Next LT Pro Light"/>
                <a:ea typeface="+mn-ea"/>
                <a:cs typeface="+mn-cs"/>
              </a:rPr>
              <a:t>1</a:t>
            </a:r>
          </a:p>
        </p:txBody>
      </p:sp>
      <p:sp>
        <p:nvSpPr>
          <p:cNvPr id="23" name="Freeform: Shape 22" descr="timeline ">
            <a:extLst>
              <a:ext uri="{FF2B5EF4-FFF2-40B4-BE49-F238E27FC236}">
                <a16:creationId xmlns:a16="http://schemas.microsoft.com/office/drawing/2014/main" id="{7889103E-B405-4427-BC20-A3CA893D099A}"/>
              </a:ext>
            </a:extLst>
          </p:cNvPr>
          <p:cNvSpPr/>
          <p:nvPr/>
        </p:nvSpPr>
        <p:spPr>
          <a:xfrm flipH="1" flipV="1">
            <a:off x="1382274" y="1942945"/>
            <a:ext cx="9252295" cy="2410190"/>
          </a:xfrm>
          <a:custGeom>
            <a:avLst/>
            <a:gdLst>
              <a:gd name="connsiteX0" fmla="*/ 1192508 w 9252295"/>
              <a:gd name="connsiteY0" fmla="*/ 2410190 h 2410190"/>
              <a:gd name="connsiteX1" fmla="*/ 0 w 9252295"/>
              <a:gd name="connsiteY1" fmla="*/ 1217682 h 2410190"/>
              <a:gd name="connsiteX2" fmla="*/ 1107 w 9252295"/>
              <a:gd name="connsiteY2" fmla="*/ 1206703 h 2410190"/>
              <a:gd name="connsiteX3" fmla="*/ 96158 w 9252295"/>
              <a:gd name="connsiteY3" fmla="*/ 1206703 h 2410190"/>
              <a:gd name="connsiteX4" fmla="*/ 95051 w 9252295"/>
              <a:gd name="connsiteY4" fmla="*/ 1217682 h 2410190"/>
              <a:gd name="connsiteX5" fmla="*/ 1192508 w 9252295"/>
              <a:gd name="connsiteY5" fmla="*/ 2315139 h 2410190"/>
              <a:gd name="connsiteX6" fmla="*/ 2289965 w 9252295"/>
              <a:gd name="connsiteY6" fmla="*/ 1217682 h 2410190"/>
              <a:gd name="connsiteX7" fmla="*/ 2289554 w 9252295"/>
              <a:gd name="connsiteY7" fmla="*/ 1209531 h 2410190"/>
              <a:gd name="connsiteX8" fmla="*/ 2290085 w 9252295"/>
              <a:gd name="connsiteY8" fmla="*/ 1209531 h 2410190"/>
              <a:gd name="connsiteX9" fmla="*/ 2295831 w 9252295"/>
              <a:gd name="connsiteY9" fmla="*/ 1095755 h 2410190"/>
              <a:gd name="connsiteX10" fmla="*/ 3482182 w 9252295"/>
              <a:gd name="connsiteY10" fmla="*/ 25174 h 2410190"/>
              <a:gd name="connsiteX11" fmla="*/ 4668533 w 9252295"/>
              <a:gd name="connsiteY11" fmla="*/ 1095755 h 2410190"/>
              <a:gd name="connsiteX12" fmla="*/ 4674278 w 9252295"/>
              <a:gd name="connsiteY12" fmla="*/ 1209531 h 2410190"/>
              <a:gd name="connsiteX13" fmla="*/ 4673516 w 9252295"/>
              <a:gd name="connsiteY13" fmla="*/ 1209531 h 2410190"/>
              <a:gd name="connsiteX14" fmla="*/ 4678322 w 9252295"/>
              <a:gd name="connsiteY14" fmla="*/ 1304717 h 2410190"/>
              <a:gd name="connsiteX15" fmla="*/ 5770114 w 9252295"/>
              <a:gd name="connsiteY15" fmla="*/ 2289966 h 2410190"/>
              <a:gd name="connsiteX16" fmla="*/ 6861904 w 9252295"/>
              <a:gd name="connsiteY16" fmla="*/ 1304717 h 2410190"/>
              <a:gd name="connsiteX17" fmla="*/ 6867159 w 9252295"/>
              <a:gd name="connsiteY17" fmla="*/ 1200660 h 2410190"/>
              <a:gd name="connsiteX18" fmla="*/ 6867690 w 9252295"/>
              <a:gd name="connsiteY18" fmla="*/ 1200660 h 2410190"/>
              <a:gd name="connsiteX19" fmla="*/ 6867279 w 9252295"/>
              <a:gd name="connsiteY19" fmla="*/ 1192508 h 2410190"/>
              <a:gd name="connsiteX20" fmla="*/ 8059787 w 9252295"/>
              <a:gd name="connsiteY20" fmla="*/ 0 h 2410190"/>
              <a:gd name="connsiteX21" fmla="*/ 9252295 w 9252295"/>
              <a:gd name="connsiteY21" fmla="*/ 1192508 h 2410190"/>
              <a:gd name="connsiteX22" fmla="*/ 9251964 w 9252295"/>
              <a:gd name="connsiteY22" fmla="*/ 1195794 h 2410190"/>
              <a:gd name="connsiteX23" fmla="*/ 9156913 w 9252295"/>
              <a:gd name="connsiteY23" fmla="*/ 1195794 h 2410190"/>
              <a:gd name="connsiteX24" fmla="*/ 9157244 w 9252295"/>
              <a:gd name="connsiteY24" fmla="*/ 1192508 h 2410190"/>
              <a:gd name="connsiteX25" fmla="*/ 8059787 w 9252295"/>
              <a:gd name="connsiteY25" fmla="*/ 95051 h 2410190"/>
              <a:gd name="connsiteX26" fmla="*/ 6962330 w 9252295"/>
              <a:gd name="connsiteY26" fmla="*/ 1192508 h 2410190"/>
              <a:gd name="connsiteX27" fmla="*/ 6962741 w 9252295"/>
              <a:gd name="connsiteY27" fmla="*/ 1200660 h 2410190"/>
              <a:gd name="connsiteX28" fmla="*/ 6962209 w 9252295"/>
              <a:gd name="connsiteY28" fmla="*/ 1200660 h 2410190"/>
              <a:gd name="connsiteX29" fmla="*/ 6956464 w 9252295"/>
              <a:gd name="connsiteY29" fmla="*/ 1314435 h 2410190"/>
              <a:gd name="connsiteX30" fmla="*/ 5770114 w 9252295"/>
              <a:gd name="connsiteY30" fmla="*/ 2385016 h 2410190"/>
              <a:gd name="connsiteX31" fmla="*/ 4583763 w 9252295"/>
              <a:gd name="connsiteY31" fmla="*/ 1314435 h 2410190"/>
              <a:gd name="connsiteX32" fmla="*/ 4578017 w 9252295"/>
              <a:gd name="connsiteY32" fmla="*/ 1200660 h 2410190"/>
              <a:gd name="connsiteX33" fmla="*/ 4578780 w 9252295"/>
              <a:gd name="connsiteY33" fmla="*/ 1200660 h 2410190"/>
              <a:gd name="connsiteX34" fmla="*/ 4573974 w 9252295"/>
              <a:gd name="connsiteY34" fmla="*/ 1105474 h 2410190"/>
              <a:gd name="connsiteX35" fmla="*/ 3482182 w 9252295"/>
              <a:gd name="connsiteY35" fmla="*/ 120225 h 2410190"/>
              <a:gd name="connsiteX36" fmla="*/ 2390391 w 9252295"/>
              <a:gd name="connsiteY36" fmla="*/ 1105474 h 2410190"/>
              <a:gd name="connsiteX37" fmla="*/ 2385136 w 9252295"/>
              <a:gd name="connsiteY37" fmla="*/ 1209531 h 2410190"/>
              <a:gd name="connsiteX38" fmla="*/ 2384604 w 9252295"/>
              <a:gd name="connsiteY38" fmla="*/ 1209531 h 2410190"/>
              <a:gd name="connsiteX39" fmla="*/ 2385016 w 9252295"/>
              <a:gd name="connsiteY39" fmla="*/ 1217682 h 2410190"/>
              <a:gd name="connsiteX40" fmla="*/ 1192508 w 9252295"/>
              <a:gd name="connsiteY40" fmla="*/ 2410190 h 2410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9252295" h="2410190">
                <a:moveTo>
                  <a:pt x="1192508" y="2410190"/>
                </a:moveTo>
                <a:cubicBezTo>
                  <a:pt x="533904" y="2410190"/>
                  <a:pt x="0" y="1876286"/>
                  <a:pt x="0" y="1217682"/>
                </a:cubicBezTo>
                <a:lnTo>
                  <a:pt x="1107" y="1206703"/>
                </a:lnTo>
                <a:lnTo>
                  <a:pt x="96158" y="1206703"/>
                </a:lnTo>
                <a:lnTo>
                  <a:pt x="95051" y="1217682"/>
                </a:lnTo>
                <a:cubicBezTo>
                  <a:pt x="95051" y="1823791"/>
                  <a:pt x="586400" y="2315139"/>
                  <a:pt x="1192508" y="2315139"/>
                </a:cubicBezTo>
                <a:cubicBezTo>
                  <a:pt x="1798616" y="2315139"/>
                  <a:pt x="2289965" y="1823791"/>
                  <a:pt x="2289965" y="1217682"/>
                </a:cubicBezTo>
                <a:lnTo>
                  <a:pt x="2289554" y="1209531"/>
                </a:lnTo>
                <a:lnTo>
                  <a:pt x="2290085" y="1209531"/>
                </a:lnTo>
                <a:lnTo>
                  <a:pt x="2295831" y="1095755"/>
                </a:lnTo>
                <a:cubicBezTo>
                  <a:pt x="2356899" y="494427"/>
                  <a:pt x="2864742" y="25174"/>
                  <a:pt x="3482182" y="25174"/>
                </a:cubicBezTo>
                <a:cubicBezTo>
                  <a:pt x="4099623" y="25174"/>
                  <a:pt x="4607465" y="494427"/>
                  <a:pt x="4668533" y="1095755"/>
                </a:cubicBezTo>
                <a:lnTo>
                  <a:pt x="4674278" y="1209531"/>
                </a:lnTo>
                <a:lnTo>
                  <a:pt x="4673516" y="1209531"/>
                </a:lnTo>
                <a:lnTo>
                  <a:pt x="4678322" y="1304717"/>
                </a:lnTo>
                <a:cubicBezTo>
                  <a:pt x="4734523" y="1858116"/>
                  <a:pt x="5201886" y="2289966"/>
                  <a:pt x="5770114" y="2289966"/>
                </a:cubicBezTo>
                <a:cubicBezTo>
                  <a:pt x="6338340" y="2289966"/>
                  <a:pt x="6805704" y="1858116"/>
                  <a:pt x="6861904" y="1304717"/>
                </a:cubicBezTo>
                <a:lnTo>
                  <a:pt x="6867159" y="1200660"/>
                </a:lnTo>
                <a:lnTo>
                  <a:pt x="6867690" y="1200660"/>
                </a:lnTo>
                <a:lnTo>
                  <a:pt x="6867279" y="1192508"/>
                </a:lnTo>
                <a:cubicBezTo>
                  <a:pt x="6867279" y="533905"/>
                  <a:pt x="7401183" y="0"/>
                  <a:pt x="8059787" y="0"/>
                </a:cubicBezTo>
                <a:cubicBezTo>
                  <a:pt x="8718390" y="0"/>
                  <a:pt x="9252295" y="533905"/>
                  <a:pt x="9252295" y="1192508"/>
                </a:cubicBezTo>
                <a:lnTo>
                  <a:pt x="9251964" y="1195794"/>
                </a:lnTo>
                <a:lnTo>
                  <a:pt x="9156913" y="1195794"/>
                </a:lnTo>
                <a:lnTo>
                  <a:pt x="9157244" y="1192508"/>
                </a:lnTo>
                <a:cubicBezTo>
                  <a:pt x="9157244" y="586400"/>
                  <a:pt x="8665895" y="95051"/>
                  <a:pt x="8059787" y="95051"/>
                </a:cubicBezTo>
                <a:cubicBezTo>
                  <a:pt x="7453679" y="95051"/>
                  <a:pt x="6962330" y="586400"/>
                  <a:pt x="6962330" y="1192508"/>
                </a:cubicBezTo>
                <a:lnTo>
                  <a:pt x="6962741" y="1200660"/>
                </a:lnTo>
                <a:lnTo>
                  <a:pt x="6962209" y="1200660"/>
                </a:lnTo>
                <a:lnTo>
                  <a:pt x="6956464" y="1314435"/>
                </a:lnTo>
                <a:cubicBezTo>
                  <a:pt x="6895396" y="1915764"/>
                  <a:pt x="6387554" y="2385016"/>
                  <a:pt x="5770114" y="2385016"/>
                </a:cubicBezTo>
                <a:cubicBezTo>
                  <a:pt x="5152672" y="2385016"/>
                  <a:pt x="4644831" y="1915764"/>
                  <a:pt x="4583763" y="1314435"/>
                </a:cubicBezTo>
                <a:lnTo>
                  <a:pt x="4578017" y="1200660"/>
                </a:lnTo>
                <a:lnTo>
                  <a:pt x="4578780" y="1200660"/>
                </a:lnTo>
                <a:lnTo>
                  <a:pt x="4573974" y="1105474"/>
                </a:lnTo>
                <a:cubicBezTo>
                  <a:pt x="4517772" y="552075"/>
                  <a:pt x="4050409" y="120225"/>
                  <a:pt x="3482182" y="120225"/>
                </a:cubicBezTo>
                <a:cubicBezTo>
                  <a:pt x="2913956" y="120225"/>
                  <a:pt x="2446592" y="552075"/>
                  <a:pt x="2390391" y="1105474"/>
                </a:cubicBezTo>
                <a:lnTo>
                  <a:pt x="2385136" y="1209531"/>
                </a:lnTo>
                <a:lnTo>
                  <a:pt x="2384604" y="1209531"/>
                </a:lnTo>
                <a:lnTo>
                  <a:pt x="2385016" y="1217682"/>
                </a:lnTo>
                <a:cubicBezTo>
                  <a:pt x="2385016" y="1876286"/>
                  <a:pt x="1851111" y="2410190"/>
                  <a:pt x="1192508" y="2410190"/>
                </a:cubicBezTo>
                <a:close/>
              </a:path>
            </a:pathLst>
          </a:custGeom>
          <a:gradFill flip="none" rotWithShape="1">
            <a:gsLst>
              <a:gs pos="61000">
                <a:srgbClr val="00B0F0"/>
              </a:gs>
              <a:gs pos="39000">
                <a:schemeClr val="accent5"/>
              </a:gs>
              <a:gs pos="18000">
                <a:schemeClr val="accent4"/>
              </a:gs>
              <a:gs pos="92000">
                <a:schemeClr val="accent3"/>
              </a:gs>
            </a:gsLst>
            <a:lin ang="10800000" scaled="0"/>
            <a:tileRect/>
          </a:gradFill>
          <a:ln w="381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4000" b="0" i="0" u="none" strike="noStrike" kern="1200" cap="none" spc="0" normalizeH="0" baseline="0" noProof="0" dirty="0">
              <a:ln>
                <a:noFill/>
              </a:ln>
              <a:solidFill>
                <a:srgbClr val="4868E5"/>
              </a:solidFill>
              <a:effectLst/>
              <a:uLnTx/>
              <a:uFillTx/>
              <a:latin typeface="Avenir Next LT Pro Light"/>
              <a:ea typeface="+mn-ea"/>
              <a:cs typeface="+mn-cs"/>
            </a:endParaRPr>
          </a:p>
        </p:txBody>
      </p:sp>
      <p:sp>
        <p:nvSpPr>
          <p:cNvPr id="2" name="Oval 1" descr="timeline endpoints">
            <a:extLst>
              <a:ext uri="{FF2B5EF4-FFF2-40B4-BE49-F238E27FC236}">
                <a16:creationId xmlns:a16="http://schemas.microsoft.com/office/drawing/2014/main" id="{81AA7F01-98B3-49CE-A287-1B558536C306}"/>
              </a:ext>
            </a:extLst>
          </p:cNvPr>
          <p:cNvSpPr/>
          <p:nvPr/>
        </p:nvSpPr>
        <p:spPr>
          <a:xfrm>
            <a:off x="1320120" y="3149771"/>
            <a:ext cx="218092" cy="218092"/>
          </a:xfrm>
          <a:prstGeom prst="ellipse">
            <a:avLst/>
          </a:prstGeom>
          <a:solidFill>
            <a:schemeClr val="accent4"/>
          </a:solidFill>
          <a:ln w="762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venir Next LT Pro Light"/>
              <a:ea typeface="+mn-ea"/>
              <a:cs typeface="+mn-cs"/>
            </a:endParaRPr>
          </a:p>
        </p:txBody>
      </p:sp>
      <p:sp>
        <p:nvSpPr>
          <p:cNvPr id="3" name="Oval 2" descr="timeline endpoints">
            <a:extLst>
              <a:ext uri="{FF2B5EF4-FFF2-40B4-BE49-F238E27FC236}">
                <a16:creationId xmlns:a16="http://schemas.microsoft.com/office/drawing/2014/main" id="{491CCD59-030F-4F79-9A33-EBC86A2EC9FE}"/>
              </a:ext>
            </a:extLst>
          </p:cNvPr>
          <p:cNvSpPr/>
          <p:nvPr/>
        </p:nvSpPr>
        <p:spPr>
          <a:xfrm>
            <a:off x="10480529" y="3149771"/>
            <a:ext cx="218092" cy="218092"/>
          </a:xfrm>
          <a:prstGeom prst="ellipse">
            <a:avLst/>
          </a:prstGeom>
          <a:solidFill>
            <a:srgbClr val="20A472"/>
          </a:solidFill>
          <a:ln w="76200">
            <a:solidFill>
              <a:srgbClr val="20A4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0A472"/>
              </a:solidFill>
              <a:effectLst/>
              <a:uLnTx/>
              <a:uFillTx/>
              <a:latin typeface="Avenir Next LT Pro Light"/>
              <a:ea typeface="+mn-ea"/>
              <a:cs typeface="+mn-cs"/>
            </a:endParaRPr>
          </a:p>
        </p:txBody>
      </p:sp>
      <p:sp>
        <p:nvSpPr>
          <p:cNvPr id="16" name="Text Placeholder 15">
            <a:extLst>
              <a:ext uri="{FF2B5EF4-FFF2-40B4-BE49-F238E27FC236}">
                <a16:creationId xmlns:a16="http://schemas.microsoft.com/office/drawing/2014/main" id="{B6086B1F-4F6D-4493-AE84-2520E93642DE}"/>
              </a:ext>
            </a:extLst>
          </p:cNvPr>
          <p:cNvSpPr>
            <a:spLocks noGrp="1"/>
          </p:cNvSpPr>
          <p:nvPr>
            <p:ph type="body" sz="quarter" idx="10"/>
          </p:nvPr>
        </p:nvSpPr>
        <p:spPr/>
        <p:txBody>
          <a:bodyPr/>
          <a:lstStyle/>
          <a:p>
            <a:r>
              <a:rPr lang="en-US" dirty="0"/>
              <a:t>Introduction to Python</a:t>
            </a:r>
          </a:p>
        </p:txBody>
      </p:sp>
      <p:sp>
        <p:nvSpPr>
          <p:cNvPr id="18" name="Text Placeholder 17">
            <a:extLst>
              <a:ext uri="{FF2B5EF4-FFF2-40B4-BE49-F238E27FC236}">
                <a16:creationId xmlns:a16="http://schemas.microsoft.com/office/drawing/2014/main" id="{2EFC63F8-23B1-4F22-9868-15EB446170F3}"/>
              </a:ext>
            </a:extLst>
          </p:cNvPr>
          <p:cNvSpPr>
            <a:spLocks noGrp="1"/>
          </p:cNvSpPr>
          <p:nvPr>
            <p:ph type="body" sz="quarter" idx="12"/>
          </p:nvPr>
        </p:nvSpPr>
        <p:spPr/>
        <p:txBody>
          <a:bodyPr/>
          <a:lstStyle/>
          <a:p>
            <a:r>
              <a:rPr lang="en-US" dirty="0"/>
              <a:t>Get And Clean Data</a:t>
            </a:r>
          </a:p>
        </p:txBody>
      </p:sp>
      <p:sp>
        <p:nvSpPr>
          <p:cNvPr id="21" name="Text Placeholder 20">
            <a:extLst>
              <a:ext uri="{FF2B5EF4-FFF2-40B4-BE49-F238E27FC236}">
                <a16:creationId xmlns:a16="http://schemas.microsoft.com/office/drawing/2014/main" id="{F5A6A695-5271-4895-88EF-663A3F593E59}"/>
              </a:ext>
            </a:extLst>
          </p:cNvPr>
          <p:cNvSpPr>
            <a:spLocks noGrp="1"/>
          </p:cNvSpPr>
          <p:nvPr>
            <p:ph type="body" sz="quarter" idx="14"/>
          </p:nvPr>
        </p:nvSpPr>
        <p:spPr>
          <a:xfrm>
            <a:off x="6444237" y="4817717"/>
            <a:ext cx="2062199" cy="302186"/>
          </a:xfrm>
        </p:spPr>
        <p:txBody>
          <a:bodyPr/>
          <a:lstStyle/>
          <a:p>
            <a:r>
              <a:rPr lang="en-US" dirty="0"/>
              <a:t>Understand and Analyze Data</a:t>
            </a:r>
          </a:p>
        </p:txBody>
      </p:sp>
      <p:sp>
        <p:nvSpPr>
          <p:cNvPr id="24" name="Text Placeholder 23">
            <a:extLst>
              <a:ext uri="{FF2B5EF4-FFF2-40B4-BE49-F238E27FC236}">
                <a16:creationId xmlns:a16="http://schemas.microsoft.com/office/drawing/2014/main" id="{3CD04606-2C05-4AC9-9F6C-C0E9EDF1BC26}"/>
              </a:ext>
            </a:extLst>
          </p:cNvPr>
          <p:cNvSpPr>
            <a:spLocks noGrp="1"/>
          </p:cNvSpPr>
          <p:nvPr>
            <p:ph type="body" sz="quarter" idx="16"/>
          </p:nvPr>
        </p:nvSpPr>
        <p:spPr/>
        <p:txBody>
          <a:bodyPr/>
          <a:lstStyle/>
          <a:p>
            <a:r>
              <a:rPr lang="en-US" dirty="0"/>
              <a:t>Advanced Topics</a:t>
            </a:r>
          </a:p>
        </p:txBody>
      </p:sp>
      <p:sp>
        <p:nvSpPr>
          <p:cNvPr id="34" name="Title 33">
            <a:extLst>
              <a:ext uri="{FF2B5EF4-FFF2-40B4-BE49-F238E27FC236}">
                <a16:creationId xmlns:a16="http://schemas.microsoft.com/office/drawing/2014/main" id="{F28D01B5-A5BC-45A3-8718-13BDC694F21C}"/>
              </a:ext>
            </a:extLst>
          </p:cNvPr>
          <p:cNvSpPr>
            <a:spLocks noGrp="1"/>
          </p:cNvSpPr>
          <p:nvPr>
            <p:ph type="title"/>
          </p:nvPr>
        </p:nvSpPr>
        <p:spPr/>
        <p:txBody>
          <a:bodyPr/>
          <a:lstStyle/>
          <a:p>
            <a:r>
              <a:rPr lang="en-US" dirty="0"/>
              <a:t>CORE CONCEPTS</a:t>
            </a:r>
          </a:p>
        </p:txBody>
      </p:sp>
    </p:spTree>
    <p:extLst>
      <p:ext uri="{BB962C8B-B14F-4D97-AF65-F5344CB8AC3E}">
        <p14:creationId xmlns:p14="http://schemas.microsoft.com/office/powerpoint/2010/main" val="15875864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AC6DC-8FE8-0340-F80B-CF56A8C933D7}"/>
              </a:ext>
            </a:extLst>
          </p:cNvPr>
          <p:cNvSpPr>
            <a:spLocks noGrp="1"/>
          </p:cNvSpPr>
          <p:nvPr>
            <p:ph type="title"/>
          </p:nvPr>
        </p:nvSpPr>
        <p:spPr>
          <a:xfrm>
            <a:off x="1915784" y="365125"/>
            <a:ext cx="9438016" cy="1325563"/>
          </a:xfrm>
        </p:spPr>
        <p:txBody>
          <a:bodyPr/>
          <a:lstStyle/>
          <a:p>
            <a:r>
              <a:rPr lang="en-CA" b="1" dirty="0"/>
              <a:t>Challenge 1</a:t>
            </a:r>
            <a:endParaRPr lang="en-US" b="1" dirty="0"/>
          </a:p>
        </p:txBody>
      </p:sp>
      <p:sp>
        <p:nvSpPr>
          <p:cNvPr id="3" name="Content Placeholder 2">
            <a:extLst>
              <a:ext uri="{FF2B5EF4-FFF2-40B4-BE49-F238E27FC236}">
                <a16:creationId xmlns:a16="http://schemas.microsoft.com/office/drawing/2014/main" id="{2BB1B1FF-7239-A5FE-F007-CB0B6D6B01E8}"/>
              </a:ext>
            </a:extLst>
          </p:cNvPr>
          <p:cNvSpPr>
            <a:spLocks noGrp="1"/>
          </p:cNvSpPr>
          <p:nvPr>
            <p:ph idx="1"/>
          </p:nvPr>
        </p:nvSpPr>
        <p:spPr>
          <a:xfrm>
            <a:off x="1915784" y="1825625"/>
            <a:ext cx="9438015" cy="4351338"/>
          </a:xfrm>
        </p:spPr>
        <p:txBody>
          <a:bodyPr>
            <a:normAutofit fontScale="85000" lnSpcReduction="20000"/>
          </a:bodyPr>
          <a:lstStyle/>
          <a:p>
            <a:pPr marL="0" indent="0">
              <a:buNone/>
            </a:pPr>
            <a:r>
              <a:rPr lang="en-CA" sz="2400" dirty="0"/>
              <a:t>So far in the notebook we should have:</a:t>
            </a:r>
          </a:p>
          <a:p>
            <a:pPr marL="0" indent="0">
              <a:buNone/>
            </a:pPr>
            <a:endParaRPr lang="en-CA" sz="2400" b="1" dirty="0"/>
          </a:p>
          <a:p>
            <a:pPr marL="0" indent="0">
              <a:buNone/>
            </a:pPr>
            <a:r>
              <a:rPr lang="en-US" sz="1600" b="0" i="0" dirty="0" err="1">
                <a:solidFill>
                  <a:srgbClr val="003B4F"/>
                </a:solidFill>
                <a:effectLst/>
                <a:latin typeface="SFMono-Regular"/>
              </a:rPr>
              <a:t>variable_name</a:t>
            </a:r>
            <a:r>
              <a:rPr lang="en-US" sz="1600" b="0" i="0" dirty="0">
                <a:solidFill>
                  <a:srgbClr val="003B4F"/>
                </a:solidFill>
                <a:effectLst/>
                <a:latin typeface="SFMono-Regular"/>
              </a:rPr>
              <a:t> </a:t>
            </a:r>
            <a:r>
              <a:rPr lang="en-US" sz="1600" b="0" i="0" dirty="0">
                <a:solidFill>
                  <a:srgbClr val="5E5E5E"/>
                </a:solidFill>
                <a:effectLst/>
                <a:latin typeface="SFMono-Regular"/>
              </a:rPr>
              <a:t>=</a:t>
            </a:r>
            <a:r>
              <a:rPr lang="en-US" sz="1600" b="0" i="0" dirty="0">
                <a:solidFill>
                  <a:srgbClr val="003B4F"/>
                </a:solidFill>
                <a:effectLst/>
                <a:latin typeface="SFMono-Regular"/>
              </a:rPr>
              <a:t> </a:t>
            </a:r>
            <a:r>
              <a:rPr lang="en-US" sz="1600" b="0" i="0" dirty="0">
                <a:solidFill>
                  <a:srgbClr val="20794D"/>
                </a:solidFill>
                <a:effectLst/>
                <a:latin typeface="SFMono-Regular"/>
              </a:rPr>
              <a:t>'</a:t>
            </a:r>
            <a:r>
              <a:rPr lang="en-US" sz="1600" b="0" i="0" dirty="0" err="1">
                <a:solidFill>
                  <a:srgbClr val="20794D"/>
                </a:solidFill>
                <a:effectLst/>
                <a:latin typeface="SFMono-Regular"/>
              </a:rPr>
              <a:t>variable_value</a:t>
            </a:r>
            <a:r>
              <a:rPr lang="en-US" sz="1600" b="0" i="0" dirty="0">
                <a:solidFill>
                  <a:srgbClr val="20794D"/>
                </a:solidFill>
                <a:effectLst/>
                <a:latin typeface="SFMono-Regular"/>
              </a:rPr>
              <a:t>’</a:t>
            </a:r>
            <a:r>
              <a:rPr lang="en-US" sz="1600" b="0" i="0" dirty="0">
                <a:solidFill>
                  <a:srgbClr val="003B4F"/>
                </a:solidFill>
                <a:effectLst/>
                <a:latin typeface="SFMono-Regular"/>
              </a:rPr>
              <a:t> </a:t>
            </a:r>
          </a:p>
          <a:p>
            <a:pPr marL="0" indent="0">
              <a:buNone/>
            </a:pPr>
            <a:r>
              <a:rPr lang="en-US" sz="1600" b="0" i="0" dirty="0" err="1">
                <a:solidFill>
                  <a:srgbClr val="003B4F"/>
                </a:solidFill>
                <a:effectLst/>
                <a:latin typeface="SFMono-Regular"/>
              </a:rPr>
              <a:t>first_name</a:t>
            </a:r>
            <a:r>
              <a:rPr lang="en-US" sz="1600" b="0" i="0" dirty="0">
                <a:solidFill>
                  <a:srgbClr val="003B4F"/>
                </a:solidFill>
                <a:effectLst/>
                <a:latin typeface="SFMono-Regular"/>
              </a:rPr>
              <a:t> </a:t>
            </a:r>
            <a:r>
              <a:rPr lang="en-US" sz="1600" b="0" i="0" dirty="0">
                <a:solidFill>
                  <a:srgbClr val="5E5E5E"/>
                </a:solidFill>
                <a:effectLst/>
                <a:latin typeface="SFMono-Regular"/>
              </a:rPr>
              <a:t>=</a:t>
            </a:r>
            <a:r>
              <a:rPr lang="en-US" sz="1600" b="0" i="0" dirty="0">
                <a:solidFill>
                  <a:srgbClr val="003B4F"/>
                </a:solidFill>
                <a:effectLst/>
                <a:latin typeface="SFMono-Regular"/>
              </a:rPr>
              <a:t> </a:t>
            </a:r>
            <a:r>
              <a:rPr lang="en-US" sz="1600" b="0" i="0" dirty="0">
                <a:solidFill>
                  <a:srgbClr val="20794D"/>
                </a:solidFill>
                <a:effectLst/>
                <a:latin typeface="SFMono-Regular"/>
              </a:rPr>
              <a:t>'Loki’</a:t>
            </a:r>
            <a:r>
              <a:rPr lang="en-US" sz="1600" b="0" i="0" dirty="0">
                <a:solidFill>
                  <a:srgbClr val="003B4F"/>
                </a:solidFill>
                <a:effectLst/>
                <a:latin typeface="SFMono-Regular"/>
              </a:rPr>
              <a:t> </a:t>
            </a:r>
          </a:p>
          <a:p>
            <a:pPr marL="0" indent="0">
              <a:buNone/>
            </a:pPr>
            <a:r>
              <a:rPr lang="en-US" sz="1600" b="0" i="0" dirty="0">
                <a:solidFill>
                  <a:srgbClr val="003B4F"/>
                </a:solidFill>
                <a:effectLst/>
                <a:latin typeface="SFMono-Regular"/>
              </a:rPr>
              <a:t>age </a:t>
            </a:r>
            <a:r>
              <a:rPr lang="en-US" sz="1600" b="0" i="0" dirty="0">
                <a:solidFill>
                  <a:srgbClr val="5E5E5E"/>
                </a:solidFill>
                <a:effectLst/>
                <a:latin typeface="SFMono-Regular"/>
              </a:rPr>
              <a:t>=</a:t>
            </a:r>
            <a:r>
              <a:rPr lang="en-US" sz="1600" b="0" i="0" dirty="0">
                <a:solidFill>
                  <a:srgbClr val="003B4F"/>
                </a:solidFill>
                <a:effectLst/>
                <a:latin typeface="SFMono-Regular"/>
              </a:rPr>
              <a:t> </a:t>
            </a:r>
            <a:r>
              <a:rPr lang="en-US" sz="1600" b="0" i="0" dirty="0">
                <a:solidFill>
                  <a:srgbClr val="AD0000"/>
                </a:solidFill>
                <a:effectLst/>
                <a:latin typeface="SFMono-Regular"/>
              </a:rPr>
              <a:t>1054</a:t>
            </a:r>
            <a:endParaRPr lang="en-CA" sz="2400" dirty="0"/>
          </a:p>
          <a:p>
            <a:pPr marL="0" indent="0">
              <a:buNone/>
            </a:pPr>
            <a:endParaRPr lang="en-CA" sz="2400" dirty="0"/>
          </a:p>
          <a:p>
            <a:pPr marL="0" indent="0">
              <a:buNone/>
            </a:pPr>
            <a:r>
              <a:rPr lang="en-CA" sz="2400" dirty="0"/>
              <a:t>In the next cell, run the following command:</a:t>
            </a:r>
          </a:p>
          <a:p>
            <a:pPr marL="0" indent="0">
              <a:buNone/>
            </a:pPr>
            <a:endParaRPr lang="en-CA" sz="2400" dirty="0"/>
          </a:p>
          <a:p>
            <a:pPr marL="0" indent="0">
              <a:buNone/>
            </a:pPr>
            <a:r>
              <a:rPr lang="en-US" sz="1600" b="0" i="0" dirty="0">
                <a:solidFill>
                  <a:srgbClr val="008000"/>
                </a:solidFill>
                <a:effectLst/>
                <a:latin typeface="SFMono-Regular"/>
              </a:rPr>
              <a:t>print</a:t>
            </a:r>
            <a:r>
              <a:rPr lang="en-US" sz="1600" b="0" i="0" dirty="0">
                <a:solidFill>
                  <a:srgbClr val="003B4F"/>
                </a:solidFill>
                <a:effectLst/>
                <a:latin typeface="SFMono-Regular"/>
              </a:rPr>
              <a:t>(</a:t>
            </a:r>
            <a:r>
              <a:rPr lang="en-US" sz="1600" b="0" i="0" dirty="0" err="1">
                <a:solidFill>
                  <a:srgbClr val="003B4F"/>
                </a:solidFill>
                <a:effectLst/>
                <a:latin typeface="SFMono-Regular"/>
              </a:rPr>
              <a:t>last_name</a:t>
            </a:r>
            <a:r>
              <a:rPr lang="en-US" sz="1600" b="0" i="0" dirty="0">
                <a:solidFill>
                  <a:srgbClr val="003B4F"/>
                </a:solidFill>
                <a:effectLst/>
                <a:latin typeface="SFMono-Regular"/>
              </a:rPr>
              <a:t>)</a:t>
            </a:r>
            <a:endParaRPr lang="en-CA" sz="2400" dirty="0"/>
          </a:p>
          <a:p>
            <a:pPr marL="0" indent="0">
              <a:buNone/>
            </a:pPr>
            <a:endParaRPr lang="en-CA" sz="2400" dirty="0"/>
          </a:p>
          <a:p>
            <a:pPr marL="0" indent="0">
              <a:buNone/>
            </a:pPr>
            <a:r>
              <a:rPr lang="en-CA" sz="2400" dirty="0"/>
              <a:t>What happens?</a:t>
            </a:r>
          </a:p>
          <a:p>
            <a:pPr marL="0" indent="0">
              <a:buNone/>
            </a:pPr>
            <a:r>
              <a:rPr lang="en-CA" sz="2400" dirty="0"/>
              <a:t>Why?</a:t>
            </a:r>
          </a:p>
          <a:p>
            <a:pPr marL="0" indent="0">
              <a:buNone/>
            </a:pPr>
            <a:r>
              <a:rPr lang="en-CA" sz="2400" dirty="0"/>
              <a:t>How can we fix it?</a:t>
            </a:r>
            <a:endParaRPr lang="en-US" sz="2400" dirty="0"/>
          </a:p>
        </p:txBody>
      </p:sp>
      <p:sp>
        <p:nvSpPr>
          <p:cNvPr id="25" name="Oval 24">
            <a:extLst>
              <a:ext uri="{FF2B5EF4-FFF2-40B4-BE49-F238E27FC236}">
                <a16:creationId xmlns:a16="http://schemas.microsoft.com/office/drawing/2014/main" id="{8C3FCEB2-0B00-482E-B454-1649A56595AE}"/>
              </a:ext>
            </a:extLst>
          </p:cNvPr>
          <p:cNvSpPr/>
          <p:nvPr/>
        </p:nvSpPr>
        <p:spPr>
          <a:xfrm>
            <a:off x="409537" y="2854501"/>
            <a:ext cx="808649" cy="808649"/>
          </a:xfrm>
          <a:prstGeom prst="ellipse">
            <a:avLst/>
          </a:prstGeom>
          <a:solidFill>
            <a:srgbClr val="FFFFFF"/>
          </a:solidFill>
          <a:ln w="38100" cap="flat" cmpd="sng" algn="ctr">
            <a:solidFill>
              <a:srgbClr val="172DA6"/>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172DA6"/>
                </a:solidFill>
                <a:effectLst/>
                <a:uLnTx/>
                <a:uFillTx/>
                <a:latin typeface="Avenir Next LT Pro Light"/>
                <a:ea typeface="+mn-ea"/>
                <a:cs typeface="+mn-cs"/>
              </a:rPr>
              <a:t>2</a:t>
            </a:r>
          </a:p>
        </p:txBody>
      </p:sp>
      <p:sp>
        <p:nvSpPr>
          <p:cNvPr id="26" name="Oval 25">
            <a:extLst>
              <a:ext uri="{FF2B5EF4-FFF2-40B4-BE49-F238E27FC236}">
                <a16:creationId xmlns:a16="http://schemas.microsoft.com/office/drawing/2014/main" id="{038B6F3B-0677-3531-A867-32B15B041C46}"/>
              </a:ext>
            </a:extLst>
          </p:cNvPr>
          <p:cNvSpPr/>
          <p:nvPr/>
        </p:nvSpPr>
        <p:spPr>
          <a:xfrm>
            <a:off x="409537" y="3984731"/>
            <a:ext cx="808649" cy="808649"/>
          </a:xfrm>
          <a:prstGeom prst="ellipse">
            <a:avLst/>
          </a:prstGeom>
          <a:solidFill>
            <a:srgbClr val="FFFFFF"/>
          </a:solidFill>
          <a:ln w="38100" cap="flat" cmpd="sng" algn="ctr">
            <a:solidFill>
              <a:srgbClr val="00B0F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00B0F0"/>
                </a:solidFill>
                <a:effectLst/>
                <a:uLnTx/>
                <a:uFillTx/>
                <a:latin typeface="Avenir Next LT Pro Light"/>
                <a:ea typeface="+mn-ea"/>
                <a:cs typeface="+mn-cs"/>
              </a:rPr>
              <a:t>3</a:t>
            </a:r>
          </a:p>
        </p:txBody>
      </p:sp>
      <p:sp>
        <p:nvSpPr>
          <p:cNvPr id="27" name="Oval 26">
            <a:extLst>
              <a:ext uri="{FF2B5EF4-FFF2-40B4-BE49-F238E27FC236}">
                <a16:creationId xmlns:a16="http://schemas.microsoft.com/office/drawing/2014/main" id="{FA2672A6-BDE6-FEF1-FDEE-B4AC9C0A349D}"/>
              </a:ext>
            </a:extLst>
          </p:cNvPr>
          <p:cNvSpPr/>
          <p:nvPr/>
        </p:nvSpPr>
        <p:spPr>
          <a:xfrm>
            <a:off x="409537" y="5114961"/>
            <a:ext cx="808649" cy="808649"/>
          </a:xfrm>
          <a:prstGeom prst="ellipse">
            <a:avLst/>
          </a:prstGeom>
          <a:solidFill>
            <a:srgbClr val="FFFFFF"/>
          </a:solidFill>
          <a:ln w="38100" cap="flat" cmpd="sng" algn="ctr">
            <a:solidFill>
              <a:srgbClr val="20A472"/>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20A472"/>
                </a:solidFill>
                <a:effectLst/>
                <a:uLnTx/>
                <a:uFillTx/>
                <a:latin typeface="Avenir Next LT Pro Light"/>
                <a:ea typeface="+mn-ea"/>
                <a:cs typeface="+mn-cs"/>
              </a:rPr>
              <a:t>4</a:t>
            </a:r>
          </a:p>
        </p:txBody>
      </p:sp>
      <p:sp>
        <p:nvSpPr>
          <p:cNvPr id="28" name="Oval 27">
            <a:extLst>
              <a:ext uri="{FF2B5EF4-FFF2-40B4-BE49-F238E27FC236}">
                <a16:creationId xmlns:a16="http://schemas.microsoft.com/office/drawing/2014/main" id="{41100D00-23E0-CDEE-16E0-AD7E2C63E95A}"/>
              </a:ext>
            </a:extLst>
          </p:cNvPr>
          <p:cNvSpPr/>
          <p:nvPr/>
        </p:nvSpPr>
        <p:spPr>
          <a:xfrm>
            <a:off x="409537" y="1724271"/>
            <a:ext cx="808649" cy="808649"/>
          </a:xfrm>
          <a:prstGeom prst="ellipse">
            <a:avLst/>
          </a:prstGeom>
          <a:solidFill>
            <a:srgbClr val="00B0F0">
              <a:lumMod val="40000"/>
              <a:lumOff val="60000"/>
            </a:srgbClr>
          </a:solidFill>
          <a:ln w="38100" cap="flat" cmpd="sng" algn="ctr">
            <a:solidFill>
              <a:srgbClr val="B13DC8"/>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B13DC8"/>
                </a:solidFill>
                <a:effectLst/>
                <a:uLnTx/>
                <a:uFillTx/>
                <a:latin typeface="Avenir Next LT Pro Light"/>
                <a:ea typeface="+mn-ea"/>
                <a:cs typeface="+mn-cs"/>
              </a:rPr>
              <a:t>1</a:t>
            </a:r>
          </a:p>
        </p:txBody>
      </p:sp>
      <p:sp>
        <p:nvSpPr>
          <p:cNvPr id="29" name="Freeform: Shape 28" descr="timeline ">
            <a:extLst>
              <a:ext uri="{FF2B5EF4-FFF2-40B4-BE49-F238E27FC236}">
                <a16:creationId xmlns:a16="http://schemas.microsoft.com/office/drawing/2014/main" id="{071FEBC4-8E60-52CC-D4EB-1C05A6F020E7}"/>
              </a:ext>
            </a:extLst>
          </p:cNvPr>
          <p:cNvSpPr/>
          <p:nvPr/>
        </p:nvSpPr>
        <p:spPr>
          <a:xfrm rot="16200000" flipV="1">
            <a:off x="-1456639" y="3241639"/>
            <a:ext cx="4565215" cy="1170522"/>
          </a:xfrm>
          <a:custGeom>
            <a:avLst/>
            <a:gdLst>
              <a:gd name="connsiteX0" fmla="*/ 1450750 w 5658193"/>
              <a:gd name="connsiteY0" fmla="*/ 725607 h 1450763"/>
              <a:gd name="connsiteX1" fmla="*/ 1449830 w 5658193"/>
              <a:gd name="connsiteY1" fmla="*/ 725607 h 1450763"/>
              <a:gd name="connsiteX2" fmla="*/ 1449806 w 5658193"/>
              <a:gd name="connsiteY2" fmla="*/ 725382 h 1450763"/>
              <a:gd name="connsiteX3" fmla="*/ 1449830 w 5658193"/>
              <a:gd name="connsiteY3" fmla="*/ 725157 h 1450763"/>
              <a:gd name="connsiteX4" fmla="*/ 1402870 w 5658193"/>
              <a:gd name="connsiteY4" fmla="*/ 725157 h 1450763"/>
              <a:gd name="connsiteX5" fmla="*/ 1389130 w 5658193"/>
              <a:gd name="connsiteY5" fmla="*/ 588840 h 1450763"/>
              <a:gd name="connsiteX6" fmla="*/ 725382 w 5658193"/>
              <a:gd name="connsiteY6" fmla="*/ 47869 h 1450763"/>
              <a:gd name="connsiteX7" fmla="*/ 47868 w 5658193"/>
              <a:gd name="connsiteY7" fmla="*/ 725382 h 1450763"/>
              <a:gd name="connsiteX8" fmla="*/ 47890 w 5658193"/>
              <a:gd name="connsiteY8" fmla="*/ 725607 h 1450763"/>
              <a:gd name="connsiteX9" fmla="*/ 10 w 5658193"/>
              <a:gd name="connsiteY9" fmla="*/ 725607 h 1450763"/>
              <a:gd name="connsiteX10" fmla="*/ 0 w 5658193"/>
              <a:gd name="connsiteY10" fmla="*/ 725382 h 1450763"/>
              <a:gd name="connsiteX11" fmla="*/ 725382 w 5658193"/>
              <a:gd name="connsiteY11" fmla="*/ 1 h 1450763"/>
              <a:gd name="connsiteX12" fmla="*/ 1450762 w 5658193"/>
              <a:gd name="connsiteY12" fmla="*/ 725382 h 1450763"/>
              <a:gd name="connsiteX13" fmla="*/ 4932812 w 5658193"/>
              <a:gd name="connsiteY13" fmla="*/ 1450762 h 1450763"/>
              <a:gd name="connsiteX14" fmla="*/ 4207431 w 5658193"/>
              <a:gd name="connsiteY14" fmla="*/ 725381 h 1450763"/>
              <a:gd name="connsiteX15" fmla="*/ 4207442 w 5658193"/>
              <a:gd name="connsiteY15" fmla="*/ 725156 h 1450763"/>
              <a:gd name="connsiteX16" fmla="*/ 4208363 w 5658193"/>
              <a:gd name="connsiteY16" fmla="*/ 725156 h 1450763"/>
              <a:gd name="connsiteX17" fmla="*/ 4208386 w 5658193"/>
              <a:gd name="connsiteY17" fmla="*/ 725381 h 1450763"/>
              <a:gd name="connsiteX18" fmla="*/ 4208363 w 5658193"/>
              <a:gd name="connsiteY18" fmla="*/ 725606 h 1450763"/>
              <a:gd name="connsiteX19" fmla="*/ 4255322 w 5658193"/>
              <a:gd name="connsiteY19" fmla="*/ 725606 h 1450763"/>
              <a:gd name="connsiteX20" fmla="*/ 4269064 w 5658193"/>
              <a:gd name="connsiteY20" fmla="*/ 861924 h 1450763"/>
              <a:gd name="connsiteX21" fmla="*/ 4932812 w 5658193"/>
              <a:gd name="connsiteY21" fmla="*/ 1402894 h 1450763"/>
              <a:gd name="connsiteX22" fmla="*/ 5610325 w 5658193"/>
              <a:gd name="connsiteY22" fmla="*/ 725381 h 1450763"/>
              <a:gd name="connsiteX23" fmla="*/ 5610302 w 5658193"/>
              <a:gd name="connsiteY23" fmla="*/ 725156 h 1450763"/>
              <a:gd name="connsiteX24" fmla="*/ 5658182 w 5658193"/>
              <a:gd name="connsiteY24" fmla="*/ 725156 h 1450763"/>
              <a:gd name="connsiteX25" fmla="*/ 5658193 w 5658193"/>
              <a:gd name="connsiteY25" fmla="*/ 725381 h 1450763"/>
              <a:gd name="connsiteX26" fmla="*/ 4932812 w 5658193"/>
              <a:gd name="connsiteY26" fmla="*/ 1450762 h 1450763"/>
              <a:gd name="connsiteX27" fmla="*/ 2127320 w 5658193"/>
              <a:gd name="connsiteY27" fmla="*/ 1450763 h 1450763"/>
              <a:gd name="connsiteX28" fmla="*/ 1401938 w 5658193"/>
              <a:gd name="connsiteY28" fmla="*/ 725382 h 1450763"/>
              <a:gd name="connsiteX29" fmla="*/ 1401950 w 5658193"/>
              <a:gd name="connsiteY29" fmla="*/ 725157 h 1450763"/>
              <a:gd name="connsiteX30" fmla="*/ 1402870 w 5658193"/>
              <a:gd name="connsiteY30" fmla="*/ 725157 h 1450763"/>
              <a:gd name="connsiteX31" fmla="*/ 1402894 w 5658193"/>
              <a:gd name="connsiteY31" fmla="*/ 725382 h 1450763"/>
              <a:gd name="connsiteX32" fmla="*/ 1402870 w 5658193"/>
              <a:gd name="connsiteY32" fmla="*/ 725607 h 1450763"/>
              <a:gd name="connsiteX33" fmla="*/ 1449830 w 5658193"/>
              <a:gd name="connsiteY33" fmla="*/ 725607 h 1450763"/>
              <a:gd name="connsiteX34" fmla="*/ 1463572 w 5658193"/>
              <a:gd name="connsiteY34" fmla="*/ 861925 h 1450763"/>
              <a:gd name="connsiteX35" fmla="*/ 2127320 w 5658193"/>
              <a:gd name="connsiteY35" fmla="*/ 1402895 h 1450763"/>
              <a:gd name="connsiteX36" fmla="*/ 2804833 w 5658193"/>
              <a:gd name="connsiteY36" fmla="*/ 725382 h 1450763"/>
              <a:gd name="connsiteX37" fmla="*/ 2804810 w 5658193"/>
              <a:gd name="connsiteY37" fmla="*/ 725157 h 1450763"/>
              <a:gd name="connsiteX38" fmla="*/ 2805515 w 5658193"/>
              <a:gd name="connsiteY38" fmla="*/ 725157 h 1450763"/>
              <a:gd name="connsiteX39" fmla="*/ 2820229 w 5658193"/>
              <a:gd name="connsiteY39" fmla="*/ 579192 h 1450763"/>
              <a:gd name="connsiteX40" fmla="*/ 3530873 w 5658193"/>
              <a:gd name="connsiteY40" fmla="*/ 0 h 1450763"/>
              <a:gd name="connsiteX41" fmla="*/ 4256254 w 5658193"/>
              <a:gd name="connsiteY41" fmla="*/ 725381 h 1450763"/>
              <a:gd name="connsiteX42" fmla="*/ 4256243 w 5658193"/>
              <a:gd name="connsiteY42" fmla="*/ 725606 h 1450763"/>
              <a:gd name="connsiteX43" fmla="*/ 4255322 w 5658193"/>
              <a:gd name="connsiteY43" fmla="*/ 725606 h 1450763"/>
              <a:gd name="connsiteX44" fmla="*/ 4255299 w 5658193"/>
              <a:gd name="connsiteY44" fmla="*/ 725381 h 1450763"/>
              <a:gd name="connsiteX45" fmla="*/ 4255322 w 5658193"/>
              <a:gd name="connsiteY45" fmla="*/ 725156 h 1450763"/>
              <a:gd name="connsiteX46" fmla="*/ 4208363 w 5658193"/>
              <a:gd name="connsiteY46" fmla="*/ 725156 h 1450763"/>
              <a:gd name="connsiteX47" fmla="*/ 4194621 w 5658193"/>
              <a:gd name="connsiteY47" fmla="*/ 588839 h 1450763"/>
              <a:gd name="connsiteX48" fmla="*/ 3530873 w 5658193"/>
              <a:gd name="connsiteY48" fmla="*/ 47868 h 1450763"/>
              <a:gd name="connsiteX49" fmla="*/ 2853360 w 5658193"/>
              <a:gd name="connsiteY49" fmla="*/ 725381 h 1450763"/>
              <a:gd name="connsiteX50" fmla="*/ 2853383 w 5658193"/>
              <a:gd name="connsiteY50" fmla="*/ 725606 h 1450763"/>
              <a:gd name="connsiteX51" fmla="*/ 2852678 w 5658193"/>
              <a:gd name="connsiteY51" fmla="*/ 725606 h 1450763"/>
              <a:gd name="connsiteX52" fmla="*/ 2837964 w 5658193"/>
              <a:gd name="connsiteY52" fmla="*/ 871572 h 1450763"/>
              <a:gd name="connsiteX53" fmla="*/ 2127320 w 5658193"/>
              <a:gd name="connsiteY53" fmla="*/ 1450763 h 1450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5658193" h="1450763">
                <a:moveTo>
                  <a:pt x="1450750" y="725607"/>
                </a:moveTo>
                <a:lnTo>
                  <a:pt x="1449830" y="725607"/>
                </a:lnTo>
                <a:lnTo>
                  <a:pt x="1449806" y="725382"/>
                </a:lnTo>
                <a:lnTo>
                  <a:pt x="1449830" y="725157"/>
                </a:lnTo>
                <a:lnTo>
                  <a:pt x="1402870" y="725157"/>
                </a:lnTo>
                <a:lnTo>
                  <a:pt x="1389130" y="588840"/>
                </a:lnTo>
                <a:cubicBezTo>
                  <a:pt x="1325954" y="280108"/>
                  <a:pt x="1052790" y="47869"/>
                  <a:pt x="725382" y="47869"/>
                </a:cubicBezTo>
                <a:cubicBezTo>
                  <a:pt x="351202" y="47869"/>
                  <a:pt x="47868" y="351202"/>
                  <a:pt x="47868" y="725382"/>
                </a:cubicBezTo>
                <a:lnTo>
                  <a:pt x="47890" y="725607"/>
                </a:lnTo>
                <a:lnTo>
                  <a:pt x="10" y="725607"/>
                </a:lnTo>
                <a:lnTo>
                  <a:pt x="0" y="725382"/>
                </a:lnTo>
                <a:cubicBezTo>
                  <a:pt x="0" y="324765"/>
                  <a:pt x="324764" y="1"/>
                  <a:pt x="725382" y="1"/>
                </a:cubicBezTo>
                <a:cubicBezTo>
                  <a:pt x="1125998" y="1"/>
                  <a:pt x="1450762" y="324765"/>
                  <a:pt x="1450762" y="725382"/>
                </a:cubicBezTo>
                <a:close/>
                <a:moveTo>
                  <a:pt x="4932812" y="1450762"/>
                </a:moveTo>
                <a:cubicBezTo>
                  <a:pt x="4532195" y="1450762"/>
                  <a:pt x="4207431" y="1125998"/>
                  <a:pt x="4207431" y="725381"/>
                </a:cubicBezTo>
                <a:lnTo>
                  <a:pt x="4207442" y="725156"/>
                </a:lnTo>
                <a:lnTo>
                  <a:pt x="4208363" y="725156"/>
                </a:lnTo>
                <a:lnTo>
                  <a:pt x="4208386" y="725381"/>
                </a:lnTo>
                <a:lnTo>
                  <a:pt x="4208363" y="725606"/>
                </a:lnTo>
                <a:lnTo>
                  <a:pt x="4255322" y="725606"/>
                </a:lnTo>
                <a:lnTo>
                  <a:pt x="4269064" y="861924"/>
                </a:lnTo>
                <a:cubicBezTo>
                  <a:pt x="4332239" y="1170655"/>
                  <a:pt x="4605404" y="1402894"/>
                  <a:pt x="4932812" y="1402894"/>
                </a:cubicBezTo>
                <a:cubicBezTo>
                  <a:pt x="5306992" y="1402894"/>
                  <a:pt x="5610325" y="1099561"/>
                  <a:pt x="5610325" y="725381"/>
                </a:cubicBezTo>
                <a:lnTo>
                  <a:pt x="5610302" y="725156"/>
                </a:lnTo>
                <a:lnTo>
                  <a:pt x="5658182" y="725156"/>
                </a:lnTo>
                <a:lnTo>
                  <a:pt x="5658193" y="725381"/>
                </a:lnTo>
                <a:cubicBezTo>
                  <a:pt x="5658193" y="1125998"/>
                  <a:pt x="5333429" y="1450762"/>
                  <a:pt x="4932812" y="1450762"/>
                </a:cubicBezTo>
                <a:close/>
                <a:moveTo>
                  <a:pt x="2127320" y="1450763"/>
                </a:moveTo>
                <a:cubicBezTo>
                  <a:pt x="1726703" y="1450763"/>
                  <a:pt x="1401938" y="1125999"/>
                  <a:pt x="1401938" y="725382"/>
                </a:cubicBezTo>
                <a:lnTo>
                  <a:pt x="1401950" y="725157"/>
                </a:lnTo>
                <a:lnTo>
                  <a:pt x="1402870" y="725157"/>
                </a:lnTo>
                <a:lnTo>
                  <a:pt x="1402894" y="725382"/>
                </a:lnTo>
                <a:lnTo>
                  <a:pt x="1402870" y="725607"/>
                </a:lnTo>
                <a:lnTo>
                  <a:pt x="1449830" y="725607"/>
                </a:lnTo>
                <a:lnTo>
                  <a:pt x="1463572" y="861925"/>
                </a:lnTo>
                <a:cubicBezTo>
                  <a:pt x="1526746" y="1170656"/>
                  <a:pt x="1799912" y="1402895"/>
                  <a:pt x="2127320" y="1402895"/>
                </a:cubicBezTo>
                <a:cubicBezTo>
                  <a:pt x="2501500" y="1402895"/>
                  <a:pt x="2804833" y="1099562"/>
                  <a:pt x="2804833" y="725382"/>
                </a:cubicBezTo>
                <a:lnTo>
                  <a:pt x="2804810" y="725157"/>
                </a:lnTo>
                <a:lnTo>
                  <a:pt x="2805515" y="725157"/>
                </a:lnTo>
                <a:lnTo>
                  <a:pt x="2820229" y="579192"/>
                </a:lnTo>
                <a:cubicBezTo>
                  <a:pt x="2887868" y="248648"/>
                  <a:pt x="3180333" y="0"/>
                  <a:pt x="3530873" y="0"/>
                </a:cubicBezTo>
                <a:cubicBezTo>
                  <a:pt x="3931490" y="0"/>
                  <a:pt x="4256254" y="324764"/>
                  <a:pt x="4256254" y="725381"/>
                </a:cubicBezTo>
                <a:lnTo>
                  <a:pt x="4256243" y="725606"/>
                </a:lnTo>
                <a:lnTo>
                  <a:pt x="4255322" y="725606"/>
                </a:lnTo>
                <a:lnTo>
                  <a:pt x="4255299" y="725381"/>
                </a:lnTo>
                <a:lnTo>
                  <a:pt x="4255322" y="725156"/>
                </a:lnTo>
                <a:lnTo>
                  <a:pt x="4208363" y="725156"/>
                </a:lnTo>
                <a:lnTo>
                  <a:pt x="4194621" y="588839"/>
                </a:lnTo>
                <a:cubicBezTo>
                  <a:pt x="4131446" y="280107"/>
                  <a:pt x="3858281" y="47868"/>
                  <a:pt x="3530873" y="47868"/>
                </a:cubicBezTo>
                <a:cubicBezTo>
                  <a:pt x="3156693" y="47868"/>
                  <a:pt x="2853360" y="351201"/>
                  <a:pt x="2853360" y="725381"/>
                </a:cubicBezTo>
                <a:lnTo>
                  <a:pt x="2853383" y="725606"/>
                </a:lnTo>
                <a:lnTo>
                  <a:pt x="2852678" y="725606"/>
                </a:lnTo>
                <a:lnTo>
                  <a:pt x="2837964" y="871572"/>
                </a:lnTo>
                <a:cubicBezTo>
                  <a:pt x="2770325" y="1202116"/>
                  <a:pt x="2477860" y="1450763"/>
                  <a:pt x="2127320" y="1450763"/>
                </a:cubicBezTo>
                <a:close/>
              </a:path>
            </a:pathLst>
          </a:custGeom>
          <a:gradFill>
            <a:gsLst>
              <a:gs pos="56000">
                <a:srgbClr val="00B0F0"/>
              </a:gs>
              <a:gs pos="36000">
                <a:srgbClr val="172DA6"/>
              </a:gs>
              <a:gs pos="15000">
                <a:srgbClr val="B13DC8"/>
              </a:gs>
              <a:gs pos="100000">
                <a:srgbClr val="20A472"/>
              </a:gs>
            </a:gsLst>
            <a:lin ang="10800000" scaled="0"/>
          </a:gradFill>
          <a:ln w="76200" cap="flat" cmpd="sng" algn="ctr">
            <a:noFill/>
            <a:prstDash val="solid"/>
            <a:miter lim="800000"/>
          </a:ln>
          <a:effectLst/>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4000" b="0" i="0" u="none" strike="noStrike" kern="0" cap="none" spc="0" normalizeH="0" baseline="0" noProof="0" dirty="0">
              <a:ln>
                <a:noFill/>
              </a:ln>
              <a:solidFill>
                <a:srgbClr val="FFFFFF"/>
              </a:solidFill>
              <a:effectLst/>
              <a:uLnTx/>
              <a:uFillTx/>
              <a:latin typeface="Avenir Next LT Pro Light"/>
              <a:ea typeface="+mn-ea"/>
              <a:cs typeface="+mn-cs"/>
            </a:endParaRPr>
          </a:p>
        </p:txBody>
      </p:sp>
      <p:sp>
        <p:nvSpPr>
          <p:cNvPr id="30" name="Oval 29" descr="timeline endpoints">
            <a:extLst>
              <a:ext uri="{FF2B5EF4-FFF2-40B4-BE49-F238E27FC236}">
                <a16:creationId xmlns:a16="http://schemas.microsoft.com/office/drawing/2014/main" id="{6DC6167F-E8F4-C156-DC56-761A8E2AEA2E}"/>
              </a:ext>
            </a:extLst>
          </p:cNvPr>
          <p:cNvSpPr/>
          <p:nvPr/>
        </p:nvSpPr>
        <p:spPr>
          <a:xfrm>
            <a:off x="745262" y="1496310"/>
            <a:ext cx="137199" cy="137199"/>
          </a:xfrm>
          <a:prstGeom prst="ellipse">
            <a:avLst/>
          </a:prstGeom>
          <a:solidFill>
            <a:srgbClr val="B13DC8"/>
          </a:solidFill>
          <a:ln w="381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venir Next LT Pro Light"/>
              <a:ea typeface="+mn-ea"/>
              <a:cs typeface="+mn-cs"/>
            </a:endParaRPr>
          </a:p>
        </p:txBody>
      </p:sp>
      <p:sp>
        <p:nvSpPr>
          <p:cNvPr id="31" name="Oval 30" descr="timeline endpoints">
            <a:extLst>
              <a:ext uri="{FF2B5EF4-FFF2-40B4-BE49-F238E27FC236}">
                <a16:creationId xmlns:a16="http://schemas.microsoft.com/office/drawing/2014/main" id="{6E129F01-DEA6-ECED-28A3-A1D3AA05F550}"/>
              </a:ext>
            </a:extLst>
          </p:cNvPr>
          <p:cNvSpPr/>
          <p:nvPr/>
        </p:nvSpPr>
        <p:spPr>
          <a:xfrm>
            <a:off x="745262" y="6031711"/>
            <a:ext cx="137199" cy="137199"/>
          </a:xfrm>
          <a:prstGeom prst="ellipse">
            <a:avLst/>
          </a:prstGeom>
          <a:solidFill>
            <a:srgbClr val="20A472"/>
          </a:solidFill>
          <a:ln w="381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8439BD">
                  <a:lumMod val="75000"/>
                </a:srgbClr>
              </a:solidFill>
              <a:effectLst/>
              <a:uLnTx/>
              <a:uFillTx/>
              <a:latin typeface="Avenir Next LT Pro Light"/>
              <a:ea typeface="+mn-ea"/>
              <a:cs typeface="+mn-cs"/>
            </a:endParaRPr>
          </a:p>
        </p:txBody>
      </p:sp>
    </p:spTree>
    <p:extLst>
      <p:ext uri="{BB962C8B-B14F-4D97-AF65-F5344CB8AC3E}">
        <p14:creationId xmlns:p14="http://schemas.microsoft.com/office/powerpoint/2010/main" val="21592757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59635-40CB-398C-36D2-AFD2B2D2CCFE}"/>
              </a:ext>
            </a:extLst>
          </p:cNvPr>
          <p:cNvSpPr>
            <a:spLocks noGrp="1"/>
          </p:cNvSpPr>
          <p:nvPr/>
        </p:nvSpPr>
        <p:spPr>
          <a:xfrm>
            <a:off x="1610984" y="165833"/>
            <a:ext cx="9438016"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b="1"/>
              <a:t>The Learning Environment</a:t>
            </a:r>
          </a:p>
        </p:txBody>
      </p:sp>
      <p:sp>
        <p:nvSpPr>
          <p:cNvPr id="6" name="Title 1">
            <a:extLst>
              <a:ext uri="{FF2B5EF4-FFF2-40B4-BE49-F238E27FC236}">
                <a16:creationId xmlns:a16="http://schemas.microsoft.com/office/drawing/2014/main" id="{635F6F0B-A8DF-B809-21E4-5D3F3006290C}"/>
              </a:ext>
            </a:extLst>
          </p:cNvPr>
          <p:cNvSpPr>
            <a:spLocks noGrp="1"/>
          </p:cNvSpPr>
          <p:nvPr/>
        </p:nvSpPr>
        <p:spPr>
          <a:xfrm>
            <a:off x="1939229" y="4795563"/>
            <a:ext cx="10070619" cy="124615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CA" sz="4000" b="1"/>
          </a:p>
          <a:p>
            <a:endParaRPr lang="en-CA" sz="4000" b="1"/>
          </a:p>
          <a:p>
            <a:endParaRPr lang="en-CA" sz="4000" b="1"/>
          </a:p>
          <a:p>
            <a:endParaRPr lang="en-CA" sz="4000" b="1"/>
          </a:p>
          <a:p>
            <a:endParaRPr lang="en-CA" sz="4000" b="1"/>
          </a:p>
          <a:p>
            <a:endParaRPr lang="en-CA" sz="4800" b="1"/>
          </a:p>
          <a:p>
            <a:r>
              <a:rPr lang="en-CA" sz="3200" b="1"/>
              <a:t>Content is new, developed by the DSP team</a:t>
            </a:r>
            <a:endParaRPr lang="en-CA" sz="3200"/>
          </a:p>
          <a:p>
            <a:endParaRPr lang="en-CA" sz="3200" b="1"/>
          </a:p>
          <a:p>
            <a:r>
              <a:rPr lang="en-CA" sz="3200" b="1"/>
              <a:t>Geared to the practice of data science </a:t>
            </a:r>
          </a:p>
          <a:p>
            <a:endParaRPr lang="en-CA" sz="3200" b="1"/>
          </a:p>
          <a:p>
            <a:r>
              <a:rPr lang="en-CA" sz="3200" b="1"/>
              <a:t>Course is interactive – no textbook - you will be coding and saving your work for future reference</a:t>
            </a:r>
          </a:p>
          <a:p>
            <a:endParaRPr lang="en-CA" sz="3200" b="1">
              <a:ea typeface="+mj-lt"/>
              <a:cs typeface="+mj-lt"/>
            </a:endParaRPr>
          </a:p>
          <a:p>
            <a:r>
              <a:rPr lang="en-CA" sz="3200" b="1">
                <a:ea typeface="+mj-lt"/>
                <a:cs typeface="+mj-lt"/>
              </a:rPr>
              <a:t>We will aim to start/end sessions on time</a:t>
            </a:r>
            <a:endParaRPr lang="en-CA" sz="3200"/>
          </a:p>
          <a:p>
            <a:endParaRPr lang="en-CA" b="1"/>
          </a:p>
          <a:p>
            <a:endParaRPr lang="en-CA" b="1"/>
          </a:p>
          <a:p>
            <a:endParaRPr lang="en-CA" b="1"/>
          </a:p>
          <a:p>
            <a:endParaRPr lang="en-CA" b="1"/>
          </a:p>
          <a:p>
            <a:endParaRPr lang="en-CA" b="1"/>
          </a:p>
          <a:p>
            <a:endParaRPr lang="en-CA" b="1"/>
          </a:p>
          <a:p>
            <a:endParaRPr lang="en-CA" b="1"/>
          </a:p>
          <a:p>
            <a:endParaRPr lang="en-CA" b="1"/>
          </a:p>
          <a:p>
            <a:endParaRPr lang="en-CA" b="1"/>
          </a:p>
          <a:p>
            <a:endParaRPr lang="en-CA" b="1"/>
          </a:p>
          <a:p>
            <a:endParaRPr lang="en-CA" b="1"/>
          </a:p>
        </p:txBody>
      </p:sp>
      <p:sp>
        <p:nvSpPr>
          <p:cNvPr id="3" name="Oval 2">
            <a:extLst>
              <a:ext uri="{FF2B5EF4-FFF2-40B4-BE49-F238E27FC236}">
                <a16:creationId xmlns:a16="http://schemas.microsoft.com/office/drawing/2014/main" id="{AEDDE1C8-D7EE-56DE-F82F-37940326ECF5}"/>
              </a:ext>
            </a:extLst>
          </p:cNvPr>
          <p:cNvSpPr/>
          <p:nvPr/>
        </p:nvSpPr>
        <p:spPr>
          <a:xfrm>
            <a:off x="409537" y="2854501"/>
            <a:ext cx="808649" cy="808649"/>
          </a:xfrm>
          <a:prstGeom prst="ellipse">
            <a:avLst/>
          </a:prstGeom>
          <a:solidFill>
            <a:schemeClr val="bg1"/>
          </a:solid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solidFill>
                  <a:schemeClr val="accent5"/>
                </a:solidFill>
              </a:rPr>
              <a:t>2</a:t>
            </a:r>
          </a:p>
        </p:txBody>
      </p:sp>
      <p:sp>
        <p:nvSpPr>
          <p:cNvPr id="4" name="Oval 3">
            <a:extLst>
              <a:ext uri="{FF2B5EF4-FFF2-40B4-BE49-F238E27FC236}">
                <a16:creationId xmlns:a16="http://schemas.microsoft.com/office/drawing/2014/main" id="{6B5F256C-237C-AE86-6996-3503CC77E19E}"/>
              </a:ext>
            </a:extLst>
          </p:cNvPr>
          <p:cNvSpPr/>
          <p:nvPr/>
        </p:nvSpPr>
        <p:spPr>
          <a:xfrm>
            <a:off x="409537" y="3984731"/>
            <a:ext cx="808649" cy="808649"/>
          </a:xfrm>
          <a:prstGeom prst="ellipse">
            <a:avLst/>
          </a:prstGeom>
          <a:solidFill>
            <a:schemeClr val="bg1"/>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solidFill>
                  <a:schemeClr val="accent6"/>
                </a:solidFill>
              </a:rPr>
              <a:t>3</a:t>
            </a:r>
          </a:p>
        </p:txBody>
      </p:sp>
      <p:sp>
        <p:nvSpPr>
          <p:cNvPr id="5" name="Oval 4">
            <a:extLst>
              <a:ext uri="{FF2B5EF4-FFF2-40B4-BE49-F238E27FC236}">
                <a16:creationId xmlns:a16="http://schemas.microsoft.com/office/drawing/2014/main" id="{E4CF467A-BF36-5450-AD95-E9FE82CA5421}"/>
              </a:ext>
            </a:extLst>
          </p:cNvPr>
          <p:cNvSpPr/>
          <p:nvPr/>
        </p:nvSpPr>
        <p:spPr>
          <a:xfrm>
            <a:off x="409537" y="5114961"/>
            <a:ext cx="808649" cy="808649"/>
          </a:xfrm>
          <a:prstGeom prst="ellipse">
            <a:avLst/>
          </a:prstGeom>
          <a:solidFill>
            <a:schemeClr val="bg1"/>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solidFill>
                  <a:schemeClr val="accent3"/>
                </a:solidFill>
              </a:rPr>
              <a:t>4</a:t>
            </a:r>
          </a:p>
        </p:txBody>
      </p:sp>
      <p:sp>
        <p:nvSpPr>
          <p:cNvPr id="7" name="Oval 6">
            <a:extLst>
              <a:ext uri="{FF2B5EF4-FFF2-40B4-BE49-F238E27FC236}">
                <a16:creationId xmlns:a16="http://schemas.microsoft.com/office/drawing/2014/main" id="{53C032EE-004F-A9CB-B5C7-EEDBDC3CDFCB}"/>
              </a:ext>
            </a:extLst>
          </p:cNvPr>
          <p:cNvSpPr/>
          <p:nvPr/>
        </p:nvSpPr>
        <p:spPr>
          <a:xfrm>
            <a:off x="409537" y="1724271"/>
            <a:ext cx="808649" cy="808649"/>
          </a:xfrm>
          <a:prstGeom prst="ellipse">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solidFill>
                  <a:schemeClr val="accent4"/>
                </a:solidFill>
              </a:rPr>
              <a:t>1</a:t>
            </a:r>
          </a:p>
        </p:txBody>
      </p:sp>
      <p:sp>
        <p:nvSpPr>
          <p:cNvPr id="8" name="Freeform: Shape 7" descr="timeline ">
            <a:extLst>
              <a:ext uri="{FF2B5EF4-FFF2-40B4-BE49-F238E27FC236}">
                <a16:creationId xmlns:a16="http://schemas.microsoft.com/office/drawing/2014/main" id="{4C18B9EC-B0C4-5F32-8E44-80E65192EB84}"/>
              </a:ext>
            </a:extLst>
          </p:cNvPr>
          <p:cNvSpPr/>
          <p:nvPr/>
        </p:nvSpPr>
        <p:spPr>
          <a:xfrm rot="16200000" flipV="1">
            <a:off x="-1456639" y="3241639"/>
            <a:ext cx="4565215" cy="1170522"/>
          </a:xfrm>
          <a:custGeom>
            <a:avLst/>
            <a:gdLst>
              <a:gd name="connsiteX0" fmla="*/ 1450750 w 5658193"/>
              <a:gd name="connsiteY0" fmla="*/ 725607 h 1450763"/>
              <a:gd name="connsiteX1" fmla="*/ 1449830 w 5658193"/>
              <a:gd name="connsiteY1" fmla="*/ 725607 h 1450763"/>
              <a:gd name="connsiteX2" fmla="*/ 1449806 w 5658193"/>
              <a:gd name="connsiteY2" fmla="*/ 725382 h 1450763"/>
              <a:gd name="connsiteX3" fmla="*/ 1449830 w 5658193"/>
              <a:gd name="connsiteY3" fmla="*/ 725157 h 1450763"/>
              <a:gd name="connsiteX4" fmla="*/ 1402870 w 5658193"/>
              <a:gd name="connsiteY4" fmla="*/ 725157 h 1450763"/>
              <a:gd name="connsiteX5" fmla="*/ 1389130 w 5658193"/>
              <a:gd name="connsiteY5" fmla="*/ 588840 h 1450763"/>
              <a:gd name="connsiteX6" fmla="*/ 725382 w 5658193"/>
              <a:gd name="connsiteY6" fmla="*/ 47869 h 1450763"/>
              <a:gd name="connsiteX7" fmla="*/ 47868 w 5658193"/>
              <a:gd name="connsiteY7" fmla="*/ 725382 h 1450763"/>
              <a:gd name="connsiteX8" fmla="*/ 47890 w 5658193"/>
              <a:gd name="connsiteY8" fmla="*/ 725607 h 1450763"/>
              <a:gd name="connsiteX9" fmla="*/ 10 w 5658193"/>
              <a:gd name="connsiteY9" fmla="*/ 725607 h 1450763"/>
              <a:gd name="connsiteX10" fmla="*/ 0 w 5658193"/>
              <a:gd name="connsiteY10" fmla="*/ 725382 h 1450763"/>
              <a:gd name="connsiteX11" fmla="*/ 725382 w 5658193"/>
              <a:gd name="connsiteY11" fmla="*/ 1 h 1450763"/>
              <a:gd name="connsiteX12" fmla="*/ 1450762 w 5658193"/>
              <a:gd name="connsiteY12" fmla="*/ 725382 h 1450763"/>
              <a:gd name="connsiteX13" fmla="*/ 4932812 w 5658193"/>
              <a:gd name="connsiteY13" fmla="*/ 1450762 h 1450763"/>
              <a:gd name="connsiteX14" fmla="*/ 4207431 w 5658193"/>
              <a:gd name="connsiteY14" fmla="*/ 725381 h 1450763"/>
              <a:gd name="connsiteX15" fmla="*/ 4207442 w 5658193"/>
              <a:gd name="connsiteY15" fmla="*/ 725156 h 1450763"/>
              <a:gd name="connsiteX16" fmla="*/ 4208363 w 5658193"/>
              <a:gd name="connsiteY16" fmla="*/ 725156 h 1450763"/>
              <a:gd name="connsiteX17" fmla="*/ 4208386 w 5658193"/>
              <a:gd name="connsiteY17" fmla="*/ 725381 h 1450763"/>
              <a:gd name="connsiteX18" fmla="*/ 4208363 w 5658193"/>
              <a:gd name="connsiteY18" fmla="*/ 725606 h 1450763"/>
              <a:gd name="connsiteX19" fmla="*/ 4255322 w 5658193"/>
              <a:gd name="connsiteY19" fmla="*/ 725606 h 1450763"/>
              <a:gd name="connsiteX20" fmla="*/ 4269064 w 5658193"/>
              <a:gd name="connsiteY20" fmla="*/ 861924 h 1450763"/>
              <a:gd name="connsiteX21" fmla="*/ 4932812 w 5658193"/>
              <a:gd name="connsiteY21" fmla="*/ 1402894 h 1450763"/>
              <a:gd name="connsiteX22" fmla="*/ 5610325 w 5658193"/>
              <a:gd name="connsiteY22" fmla="*/ 725381 h 1450763"/>
              <a:gd name="connsiteX23" fmla="*/ 5610302 w 5658193"/>
              <a:gd name="connsiteY23" fmla="*/ 725156 h 1450763"/>
              <a:gd name="connsiteX24" fmla="*/ 5658182 w 5658193"/>
              <a:gd name="connsiteY24" fmla="*/ 725156 h 1450763"/>
              <a:gd name="connsiteX25" fmla="*/ 5658193 w 5658193"/>
              <a:gd name="connsiteY25" fmla="*/ 725381 h 1450763"/>
              <a:gd name="connsiteX26" fmla="*/ 4932812 w 5658193"/>
              <a:gd name="connsiteY26" fmla="*/ 1450762 h 1450763"/>
              <a:gd name="connsiteX27" fmla="*/ 2127320 w 5658193"/>
              <a:gd name="connsiteY27" fmla="*/ 1450763 h 1450763"/>
              <a:gd name="connsiteX28" fmla="*/ 1401938 w 5658193"/>
              <a:gd name="connsiteY28" fmla="*/ 725382 h 1450763"/>
              <a:gd name="connsiteX29" fmla="*/ 1401950 w 5658193"/>
              <a:gd name="connsiteY29" fmla="*/ 725157 h 1450763"/>
              <a:gd name="connsiteX30" fmla="*/ 1402870 w 5658193"/>
              <a:gd name="connsiteY30" fmla="*/ 725157 h 1450763"/>
              <a:gd name="connsiteX31" fmla="*/ 1402894 w 5658193"/>
              <a:gd name="connsiteY31" fmla="*/ 725382 h 1450763"/>
              <a:gd name="connsiteX32" fmla="*/ 1402870 w 5658193"/>
              <a:gd name="connsiteY32" fmla="*/ 725607 h 1450763"/>
              <a:gd name="connsiteX33" fmla="*/ 1449830 w 5658193"/>
              <a:gd name="connsiteY33" fmla="*/ 725607 h 1450763"/>
              <a:gd name="connsiteX34" fmla="*/ 1463572 w 5658193"/>
              <a:gd name="connsiteY34" fmla="*/ 861925 h 1450763"/>
              <a:gd name="connsiteX35" fmla="*/ 2127320 w 5658193"/>
              <a:gd name="connsiteY35" fmla="*/ 1402895 h 1450763"/>
              <a:gd name="connsiteX36" fmla="*/ 2804833 w 5658193"/>
              <a:gd name="connsiteY36" fmla="*/ 725382 h 1450763"/>
              <a:gd name="connsiteX37" fmla="*/ 2804810 w 5658193"/>
              <a:gd name="connsiteY37" fmla="*/ 725157 h 1450763"/>
              <a:gd name="connsiteX38" fmla="*/ 2805515 w 5658193"/>
              <a:gd name="connsiteY38" fmla="*/ 725157 h 1450763"/>
              <a:gd name="connsiteX39" fmla="*/ 2820229 w 5658193"/>
              <a:gd name="connsiteY39" fmla="*/ 579192 h 1450763"/>
              <a:gd name="connsiteX40" fmla="*/ 3530873 w 5658193"/>
              <a:gd name="connsiteY40" fmla="*/ 0 h 1450763"/>
              <a:gd name="connsiteX41" fmla="*/ 4256254 w 5658193"/>
              <a:gd name="connsiteY41" fmla="*/ 725381 h 1450763"/>
              <a:gd name="connsiteX42" fmla="*/ 4256243 w 5658193"/>
              <a:gd name="connsiteY42" fmla="*/ 725606 h 1450763"/>
              <a:gd name="connsiteX43" fmla="*/ 4255322 w 5658193"/>
              <a:gd name="connsiteY43" fmla="*/ 725606 h 1450763"/>
              <a:gd name="connsiteX44" fmla="*/ 4255299 w 5658193"/>
              <a:gd name="connsiteY44" fmla="*/ 725381 h 1450763"/>
              <a:gd name="connsiteX45" fmla="*/ 4255322 w 5658193"/>
              <a:gd name="connsiteY45" fmla="*/ 725156 h 1450763"/>
              <a:gd name="connsiteX46" fmla="*/ 4208363 w 5658193"/>
              <a:gd name="connsiteY46" fmla="*/ 725156 h 1450763"/>
              <a:gd name="connsiteX47" fmla="*/ 4194621 w 5658193"/>
              <a:gd name="connsiteY47" fmla="*/ 588839 h 1450763"/>
              <a:gd name="connsiteX48" fmla="*/ 3530873 w 5658193"/>
              <a:gd name="connsiteY48" fmla="*/ 47868 h 1450763"/>
              <a:gd name="connsiteX49" fmla="*/ 2853360 w 5658193"/>
              <a:gd name="connsiteY49" fmla="*/ 725381 h 1450763"/>
              <a:gd name="connsiteX50" fmla="*/ 2853383 w 5658193"/>
              <a:gd name="connsiteY50" fmla="*/ 725606 h 1450763"/>
              <a:gd name="connsiteX51" fmla="*/ 2852678 w 5658193"/>
              <a:gd name="connsiteY51" fmla="*/ 725606 h 1450763"/>
              <a:gd name="connsiteX52" fmla="*/ 2837964 w 5658193"/>
              <a:gd name="connsiteY52" fmla="*/ 871572 h 1450763"/>
              <a:gd name="connsiteX53" fmla="*/ 2127320 w 5658193"/>
              <a:gd name="connsiteY53" fmla="*/ 1450763 h 1450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5658193" h="1450763">
                <a:moveTo>
                  <a:pt x="1450750" y="725607"/>
                </a:moveTo>
                <a:lnTo>
                  <a:pt x="1449830" y="725607"/>
                </a:lnTo>
                <a:lnTo>
                  <a:pt x="1449806" y="725382"/>
                </a:lnTo>
                <a:lnTo>
                  <a:pt x="1449830" y="725157"/>
                </a:lnTo>
                <a:lnTo>
                  <a:pt x="1402870" y="725157"/>
                </a:lnTo>
                <a:lnTo>
                  <a:pt x="1389130" y="588840"/>
                </a:lnTo>
                <a:cubicBezTo>
                  <a:pt x="1325954" y="280108"/>
                  <a:pt x="1052790" y="47869"/>
                  <a:pt x="725382" y="47869"/>
                </a:cubicBezTo>
                <a:cubicBezTo>
                  <a:pt x="351202" y="47869"/>
                  <a:pt x="47868" y="351202"/>
                  <a:pt x="47868" y="725382"/>
                </a:cubicBezTo>
                <a:lnTo>
                  <a:pt x="47890" y="725607"/>
                </a:lnTo>
                <a:lnTo>
                  <a:pt x="10" y="725607"/>
                </a:lnTo>
                <a:lnTo>
                  <a:pt x="0" y="725382"/>
                </a:lnTo>
                <a:cubicBezTo>
                  <a:pt x="0" y="324765"/>
                  <a:pt x="324764" y="1"/>
                  <a:pt x="725382" y="1"/>
                </a:cubicBezTo>
                <a:cubicBezTo>
                  <a:pt x="1125998" y="1"/>
                  <a:pt x="1450762" y="324765"/>
                  <a:pt x="1450762" y="725382"/>
                </a:cubicBezTo>
                <a:close/>
                <a:moveTo>
                  <a:pt x="4932812" y="1450762"/>
                </a:moveTo>
                <a:cubicBezTo>
                  <a:pt x="4532195" y="1450762"/>
                  <a:pt x="4207431" y="1125998"/>
                  <a:pt x="4207431" y="725381"/>
                </a:cubicBezTo>
                <a:lnTo>
                  <a:pt x="4207442" y="725156"/>
                </a:lnTo>
                <a:lnTo>
                  <a:pt x="4208363" y="725156"/>
                </a:lnTo>
                <a:lnTo>
                  <a:pt x="4208386" y="725381"/>
                </a:lnTo>
                <a:lnTo>
                  <a:pt x="4208363" y="725606"/>
                </a:lnTo>
                <a:lnTo>
                  <a:pt x="4255322" y="725606"/>
                </a:lnTo>
                <a:lnTo>
                  <a:pt x="4269064" y="861924"/>
                </a:lnTo>
                <a:cubicBezTo>
                  <a:pt x="4332239" y="1170655"/>
                  <a:pt x="4605404" y="1402894"/>
                  <a:pt x="4932812" y="1402894"/>
                </a:cubicBezTo>
                <a:cubicBezTo>
                  <a:pt x="5306992" y="1402894"/>
                  <a:pt x="5610325" y="1099561"/>
                  <a:pt x="5610325" y="725381"/>
                </a:cubicBezTo>
                <a:lnTo>
                  <a:pt x="5610302" y="725156"/>
                </a:lnTo>
                <a:lnTo>
                  <a:pt x="5658182" y="725156"/>
                </a:lnTo>
                <a:lnTo>
                  <a:pt x="5658193" y="725381"/>
                </a:lnTo>
                <a:cubicBezTo>
                  <a:pt x="5658193" y="1125998"/>
                  <a:pt x="5333429" y="1450762"/>
                  <a:pt x="4932812" y="1450762"/>
                </a:cubicBezTo>
                <a:close/>
                <a:moveTo>
                  <a:pt x="2127320" y="1450763"/>
                </a:moveTo>
                <a:cubicBezTo>
                  <a:pt x="1726703" y="1450763"/>
                  <a:pt x="1401938" y="1125999"/>
                  <a:pt x="1401938" y="725382"/>
                </a:cubicBezTo>
                <a:lnTo>
                  <a:pt x="1401950" y="725157"/>
                </a:lnTo>
                <a:lnTo>
                  <a:pt x="1402870" y="725157"/>
                </a:lnTo>
                <a:lnTo>
                  <a:pt x="1402894" y="725382"/>
                </a:lnTo>
                <a:lnTo>
                  <a:pt x="1402870" y="725607"/>
                </a:lnTo>
                <a:lnTo>
                  <a:pt x="1449830" y="725607"/>
                </a:lnTo>
                <a:lnTo>
                  <a:pt x="1463572" y="861925"/>
                </a:lnTo>
                <a:cubicBezTo>
                  <a:pt x="1526746" y="1170656"/>
                  <a:pt x="1799912" y="1402895"/>
                  <a:pt x="2127320" y="1402895"/>
                </a:cubicBezTo>
                <a:cubicBezTo>
                  <a:pt x="2501500" y="1402895"/>
                  <a:pt x="2804833" y="1099562"/>
                  <a:pt x="2804833" y="725382"/>
                </a:cubicBezTo>
                <a:lnTo>
                  <a:pt x="2804810" y="725157"/>
                </a:lnTo>
                <a:lnTo>
                  <a:pt x="2805515" y="725157"/>
                </a:lnTo>
                <a:lnTo>
                  <a:pt x="2820229" y="579192"/>
                </a:lnTo>
                <a:cubicBezTo>
                  <a:pt x="2887868" y="248648"/>
                  <a:pt x="3180333" y="0"/>
                  <a:pt x="3530873" y="0"/>
                </a:cubicBezTo>
                <a:cubicBezTo>
                  <a:pt x="3931490" y="0"/>
                  <a:pt x="4256254" y="324764"/>
                  <a:pt x="4256254" y="725381"/>
                </a:cubicBezTo>
                <a:lnTo>
                  <a:pt x="4256243" y="725606"/>
                </a:lnTo>
                <a:lnTo>
                  <a:pt x="4255322" y="725606"/>
                </a:lnTo>
                <a:lnTo>
                  <a:pt x="4255299" y="725381"/>
                </a:lnTo>
                <a:lnTo>
                  <a:pt x="4255322" y="725156"/>
                </a:lnTo>
                <a:lnTo>
                  <a:pt x="4208363" y="725156"/>
                </a:lnTo>
                <a:lnTo>
                  <a:pt x="4194621" y="588839"/>
                </a:lnTo>
                <a:cubicBezTo>
                  <a:pt x="4131446" y="280107"/>
                  <a:pt x="3858281" y="47868"/>
                  <a:pt x="3530873" y="47868"/>
                </a:cubicBezTo>
                <a:cubicBezTo>
                  <a:pt x="3156693" y="47868"/>
                  <a:pt x="2853360" y="351201"/>
                  <a:pt x="2853360" y="725381"/>
                </a:cubicBezTo>
                <a:lnTo>
                  <a:pt x="2853383" y="725606"/>
                </a:lnTo>
                <a:lnTo>
                  <a:pt x="2852678" y="725606"/>
                </a:lnTo>
                <a:lnTo>
                  <a:pt x="2837964" y="871572"/>
                </a:lnTo>
                <a:cubicBezTo>
                  <a:pt x="2770325" y="1202116"/>
                  <a:pt x="2477860" y="1450763"/>
                  <a:pt x="2127320" y="1450763"/>
                </a:cubicBezTo>
                <a:close/>
              </a:path>
            </a:pathLst>
          </a:custGeom>
          <a:gradFill>
            <a:gsLst>
              <a:gs pos="56000">
                <a:schemeClr val="accent6"/>
              </a:gs>
              <a:gs pos="36000">
                <a:schemeClr val="accent5"/>
              </a:gs>
              <a:gs pos="15000">
                <a:schemeClr val="accent4"/>
              </a:gs>
              <a:gs pos="100000">
                <a:schemeClr val="accent3"/>
              </a:gs>
            </a:gsLst>
            <a:lin ang="10800000" scaled="0"/>
          </a:gra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4000">
              <a:solidFill>
                <a:schemeClr val="bg1"/>
              </a:solidFill>
            </a:endParaRPr>
          </a:p>
        </p:txBody>
      </p:sp>
      <p:sp>
        <p:nvSpPr>
          <p:cNvPr id="9" name="Oval 8" descr="timeline endpoints">
            <a:extLst>
              <a:ext uri="{FF2B5EF4-FFF2-40B4-BE49-F238E27FC236}">
                <a16:creationId xmlns:a16="http://schemas.microsoft.com/office/drawing/2014/main" id="{4B564EB3-C349-0559-7B8C-417597117C1A}"/>
              </a:ext>
            </a:extLst>
          </p:cNvPr>
          <p:cNvSpPr/>
          <p:nvPr/>
        </p:nvSpPr>
        <p:spPr>
          <a:xfrm>
            <a:off x="745262" y="1496310"/>
            <a:ext cx="137199" cy="137199"/>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descr="timeline endpoints">
            <a:extLst>
              <a:ext uri="{FF2B5EF4-FFF2-40B4-BE49-F238E27FC236}">
                <a16:creationId xmlns:a16="http://schemas.microsoft.com/office/drawing/2014/main" id="{1CAEDF83-F54B-EB72-816C-D9AC39F95AFF}"/>
              </a:ext>
            </a:extLst>
          </p:cNvPr>
          <p:cNvSpPr/>
          <p:nvPr/>
        </p:nvSpPr>
        <p:spPr>
          <a:xfrm>
            <a:off x="745262" y="6031711"/>
            <a:ext cx="137199" cy="137199"/>
          </a:xfrm>
          <a:prstGeom prst="ellipse">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75000"/>
                </a:schemeClr>
              </a:solidFill>
            </a:endParaRPr>
          </a:p>
        </p:txBody>
      </p:sp>
    </p:spTree>
    <p:extLst>
      <p:ext uri="{BB962C8B-B14F-4D97-AF65-F5344CB8AC3E}">
        <p14:creationId xmlns:p14="http://schemas.microsoft.com/office/powerpoint/2010/main" val="22565859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AC6DC-8FE8-0340-F80B-CF56A8C933D7}"/>
              </a:ext>
            </a:extLst>
          </p:cNvPr>
          <p:cNvSpPr>
            <a:spLocks noGrp="1"/>
          </p:cNvSpPr>
          <p:nvPr>
            <p:ph type="title"/>
          </p:nvPr>
        </p:nvSpPr>
        <p:spPr>
          <a:xfrm>
            <a:off x="1915784" y="365125"/>
            <a:ext cx="9438016" cy="1325563"/>
          </a:xfrm>
        </p:spPr>
        <p:txBody>
          <a:bodyPr/>
          <a:lstStyle/>
          <a:p>
            <a:r>
              <a:rPr lang="en-CA" b="1" dirty="0"/>
              <a:t>Challenge 2</a:t>
            </a:r>
            <a:endParaRPr lang="en-US" b="1" dirty="0"/>
          </a:p>
        </p:txBody>
      </p:sp>
      <p:sp>
        <p:nvSpPr>
          <p:cNvPr id="3" name="Content Placeholder 2">
            <a:extLst>
              <a:ext uri="{FF2B5EF4-FFF2-40B4-BE49-F238E27FC236}">
                <a16:creationId xmlns:a16="http://schemas.microsoft.com/office/drawing/2014/main" id="{2BB1B1FF-7239-A5FE-F007-CB0B6D6B01E8}"/>
              </a:ext>
            </a:extLst>
          </p:cNvPr>
          <p:cNvSpPr>
            <a:spLocks noGrp="1"/>
          </p:cNvSpPr>
          <p:nvPr>
            <p:ph idx="1"/>
          </p:nvPr>
        </p:nvSpPr>
        <p:spPr>
          <a:xfrm>
            <a:off x="1915784" y="1825625"/>
            <a:ext cx="9438015" cy="4351338"/>
          </a:xfrm>
        </p:spPr>
        <p:txBody>
          <a:bodyPr>
            <a:normAutofit/>
          </a:bodyPr>
          <a:lstStyle/>
          <a:p>
            <a:pPr marL="0" indent="0">
              <a:buNone/>
            </a:pPr>
            <a:r>
              <a:rPr lang="en-CA" sz="2400" dirty="0"/>
              <a:t>Fill in the table below, showing the values of each variable in this program </a:t>
            </a:r>
            <a:r>
              <a:rPr lang="en-CA" sz="2400" i="1" dirty="0"/>
              <a:t>after </a:t>
            </a:r>
            <a:r>
              <a:rPr lang="en-CA" sz="2400" dirty="0"/>
              <a:t>each statement is executed.</a:t>
            </a:r>
          </a:p>
        </p:txBody>
      </p:sp>
      <p:sp>
        <p:nvSpPr>
          <p:cNvPr id="25" name="Oval 24">
            <a:extLst>
              <a:ext uri="{FF2B5EF4-FFF2-40B4-BE49-F238E27FC236}">
                <a16:creationId xmlns:a16="http://schemas.microsoft.com/office/drawing/2014/main" id="{8C3FCEB2-0B00-482E-B454-1649A56595AE}"/>
              </a:ext>
            </a:extLst>
          </p:cNvPr>
          <p:cNvSpPr/>
          <p:nvPr/>
        </p:nvSpPr>
        <p:spPr>
          <a:xfrm>
            <a:off x="409537" y="2854501"/>
            <a:ext cx="808649" cy="808649"/>
          </a:xfrm>
          <a:prstGeom prst="ellipse">
            <a:avLst/>
          </a:prstGeom>
          <a:solidFill>
            <a:srgbClr val="FFFFFF"/>
          </a:solidFill>
          <a:ln w="38100" cap="flat" cmpd="sng" algn="ctr">
            <a:solidFill>
              <a:srgbClr val="172DA6"/>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172DA6"/>
                </a:solidFill>
                <a:effectLst/>
                <a:uLnTx/>
                <a:uFillTx/>
                <a:latin typeface="Avenir Next LT Pro Light"/>
                <a:ea typeface="+mn-ea"/>
                <a:cs typeface="+mn-cs"/>
              </a:rPr>
              <a:t>2</a:t>
            </a:r>
          </a:p>
        </p:txBody>
      </p:sp>
      <p:sp>
        <p:nvSpPr>
          <p:cNvPr id="26" name="Oval 25">
            <a:extLst>
              <a:ext uri="{FF2B5EF4-FFF2-40B4-BE49-F238E27FC236}">
                <a16:creationId xmlns:a16="http://schemas.microsoft.com/office/drawing/2014/main" id="{038B6F3B-0677-3531-A867-32B15B041C46}"/>
              </a:ext>
            </a:extLst>
          </p:cNvPr>
          <p:cNvSpPr/>
          <p:nvPr/>
        </p:nvSpPr>
        <p:spPr>
          <a:xfrm>
            <a:off x="409537" y="3984731"/>
            <a:ext cx="808649" cy="808649"/>
          </a:xfrm>
          <a:prstGeom prst="ellipse">
            <a:avLst/>
          </a:prstGeom>
          <a:solidFill>
            <a:srgbClr val="FFFFFF"/>
          </a:solidFill>
          <a:ln w="38100" cap="flat" cmpd="sng" algn="ctr">
            <a:solidFill>
              <a:srgbClr val="00B0F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00B0F0"/>
                </a:solidFill>
                <a:effectLst/>
                <a:uLnTx/>
                <a:uFillTx/>
                <a:latin typeface="Avenir Next LT Pro Light"/>
                <a:ea typeface="+mn-ea"/>
                <a:cs typeface="+mn-cs"/>
              </a:rPr>
              <a:t>3</a:t>
            </a:r>
          </a:p>
        </p:txBody>
      </p:sp>
      <p:sp>
        <p:nvSpPr>
          <p:cNvPr id="27" name="Oval 26">
            <a:extLst>
              <a:ext uri="{FF2B5EF4-FFF2-40B4-BE49-F238E27FC236}">
                <a16:creationId xmlns:a16="http://schemas.microsoft.com/office/drawing/2014/main" id="{FA2672A6-BDE6-FEF1-FDEE-B4AC9C0A349D}"/>
              </a:ext>
            </a:extLst>
          </p:cNvPr>
          <p:cNvSpPr/>
          <p:nvPr/>
        </p:nvSpPr>
        <p:spPr>
          <a:xfrm>
            <a:off x="409537" y="5114961"/>
            <a:ext cx="808649" cy="808649"/>
          </a:xfrm>
          <a:prstGeom prst="ellipse">
            <a:avLst/>
          </a:prstGeom>
          <a:solidFill>
            <a:srgbClr val="FFFFFF"/>
          </a:solidFill>
          <a:ln w="38100" cap="flat" cmpd="sng" algn="ctr">
            <a:solidFill>
              <a:srgbClr val="20A472"/>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20A472"/>
                </a:solidFill>
                <a:effectLst/>
                <a:uLnTx/>
                <a:uFillTx/>
                <a:latin typeface="Avenir Next LT Pro Light"/>
                <a:ea typeface="+mn-ea"/>
                <a:cs typeface="+mn-cs"/>
              </a:rPr>
              <a:t>4</a:t>
            </a:r>
          </a:p>
        </p:txBody>
      </p:sp>
      <p:sp>
        <p:nvSpPr>
          <p:cNvPr id="28" name="Oval 27">
            <a:extLst>
              <a:ext uri="{FF2B5EF4-FFF2-40B4-BE49-F238E27FC236}">
                <a16:creationId xmlns:a16="http://schemas.microsoft.com/office/drawing/2014/main" id="{41100D00-23E0-CDEE-16E0-AD7E2C63E95A}"/>
              </a:ext>
            </a:extLst>
          </p:cNvPr>
          <p:cNvSpPr/>
          <p:nvPr/>
        </p:nvSpPr>
        <p:spPr>
          <a:xfrm>
            <a:off x="409537" y="1724271"/>
            <a:ext cx="808649" cy="808649"/>
          </a:xfrm>
          <a:prstGeom prst="ellipse">
            <a:avLst/>
          </a:prstGeom>
          <a:solidFill>
            <a:srgbClr val="00B0F0">
              <a:lumMod val="40000"/>
              <a:lumOff val="60000"/>
            </a:srgbClr>
          </a:solidFill>
          <a:ln w="38100" cap="flat" cmpd="sng" algn="ctr">
            <a:solidFill>
              <a:srgbClr val="B13DC8"/>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B13DC8"/>
                </a:solidFill>
                <a:effectLst/>
                <a:uLnTx/>
                <a:uFillTx/>
                <a:latin typeface="Avenir Next LT Pro Light"/>
                <a:ea typeface="+mn-ea"/>
                <a:cs typeface="+mn-cs"/>
              </a:rPr>
              <a:t>1</a:t>
            </a:r>
          </a:p>
        </p:txBody>
      </p:sp>
      <p:sp>
        <p:nvSpPr>
          <p:cNvPr id="29" name="Freeform: Shape 28" descr="timeline ">
            <a:extLst>
              <a:ext uri="{FF2B5EF4-FFF2-40B4-BE49-F238E27FC236}">
                <a16:creationId xmlns:a16="http://schemas.microsoft.com/office/drawing/2014/main" id="{071FEBC4-8E60-52CC-D4EB-1C05A6F020E7}"/>
              </a:ext>
            </a:extLst>
          </p:cNvPr>
          <p:cNvSpPr/>
          <p:nvPr/>
        </p:nvSpPr>
        <p:spPr>
          <a:xfrm rot="16200000" flipV="1">
            <a:off x="-1456639" y="3241639"/>
            <a:ext cx="4565215" cy="1170522"/>
          </a:xfrm>
          <a:custGeom>
            <a:avLst/>
            <a:gdLst>
              <a:gd name="connsiteX0" fmla="*/ 1450750 w 5658193"/>
              <a:gd name="connsiteY0" fmla="*/ 725607 h 1450763"/>
              <a:gd name="connsiteX1" fmla="*/ 1449830 w 5658193"/>
              <a:gd name="connsiteY1" fmla="*/ 725607 h 1450763"/>
              <a:gd name="connsiteX2" fmla="*/ 1449806 w 5658193"/>
              <a:gd name="connsiteY2" fmla="*/ 725382 h 1450763"/>
              <a:gd name="connsiteX3" fmla="*/ 1449830 w 5658193"/>
              <a:gd name="connsiteY3" fmla="*/ 725157 h 1450763"/>
              <a:gd name="connsiteX4" fmla="*/ 1402870 w 5658193"/>
              <a:gd name="connsiteY4" fmla="*/ 725157 h 1450763"/>
              <a:gd name="connsiteX5" fmla="*/ 1389130 w 5658193"/>
              <a:gd name="connsiteY5" fmla="*/ 588840 h 1450763"/>
              <a:gd name="connsiteX6" fmla="*/ 725382 w 5658193"/>
              <a:gd name="connsiteY6" fmla="*/ 47869 h 1450763"/>
              <a:gd name="connsiteX7" fmla="*/ 47868 w 5658193"/>
              <a:gd name="connsiteY7" fmla="*/ 725382 h 1450763"/>
              <a:gd name="connsiteX8" fmla="*/ 47890 w 5658193"/>
              <a:gd name="connsiteY8" fmla="*/ 725607 h 1450763"/>
              <a:gd name="connsiteX9" fmla="*/ 10 w 5658193"/>
              <a:gd name="connsiteY9" fmla="*/ 725607 h 1450763"/>
              <a:gd name="connsiteX10" fmla="*/ 0 w 5658193"/>
              <a:gd name="connsiteY10" fmla="*/ 725382 h 1450763"/>
              <a:gd name="connsiteX11" fmla="*/ 725382 w 5658193"/>
              <a:gd name="connsiteY11" fmla="*/ 1 h 1450763"/>
              <a:gd name="connsiteX12" fmla="*/ 1450762 w 5658193"/>
              <a:gd name="connsiteY12" fmla="*/ 725382 h 1450763"/>
              <a:gd name="connsiteX13" fmla="*/ 4932812 w 5658193"/>
              <a:gd name="connsiteY13" fmla="*/ 1450762 h 1450763"/>
              <a:gd name="connsiteX14" fmla="*/ 4207431 w 5658193"/>
              <a:gd name="connsiteY14" fmla="*/ 725381 h 1450763"/>
              <a:gd name="connsiteX15" fmla="*/ 4207442 w 5658193"/>
              <a:gd name="connsiteY15" fmla="*/ 725156 h 1450763"/>
              <a:gd name="connsiteX16" fmla="*/ 4208363 w 5658193"/>
              <a:gd name="connsiteY16" fmla="*/ 725156 h 1450763"/>
              <a:gd name="connsiteX17" fmla="*/ 4208386 w 5658193"/>
              <a:gd name="connsiteY17" fmla="*/ 725381 h 1450763"/>
              <a:gd name="connsiteX18" fmla="*/ 4208363 w 5658193"/>
              <a:gd name="connsiteY18" fmla="*/ 725606 h 1450763"/>
              <a:gd name="connsiteX19" fmla="*/ 4255322 w 5658193"/>
              <a:gd name="connsiteY19" fmla="*/ 725606 h 1450763"/>
              <a:gd name="connsiteX20" fmla="*/ 4269064 w 5658193"/>
              <a:gd name="connsiteY20" fmla="*/ 861924 h 1450763"/>
              <a:gd name="connsiteX21" fmla="*/ 4932812 w 5658193"/>
              <a:gd name="connsiteY21" fmla="*/ 1402894 h 1450763"/>
              <a:gd name="connsiteX22" fmla="*/ 5610325 w 5658193"/>
              <a:gd name="connsiteY22" fmla="*/ 725381 h 1450763"/>
              <a:gd name="connsiteX23" fmla="*/ 5610302 w 5658193"/>
              <a:gd name="connsiteY23" fmla="*/ 725156 h 1450763"/>
              <a:gd name="connsiteX24" fmla="*/ 5658182 w 5658193"/>
              <a:gd name="connsiteY24" fmla="*/ 725156 h 1450763"/>
              <a:gd name="connsiteX25" fmla="*/ 5658193 w 5658193"/>
              <a:gd name="connsiteY25" fmla="*/ 725381 h 1450763"/>
              <a:gd name="connsiteX26" fmla="*/ 4932812 w 5658193"/>
              <a:gd name="connsiteY26" fmla="*/ 1450762 h 1450763"/>
              <a:gd name="connsiteX27" fmla="*/ 2127320 w 5658193"/>
              <a:gd name="connsiteY27" fmla="*/ 1450763 h 1450763"/>
              <a:gd name="connsiteX28" fmla="*/ 1401938 w 5658193"/>
              <a:gd name="connsiteY28" fmla="*/ 725382 h 1450763"/>
              <a:gd name="connsiteX29" fmla="*/ 1401950 w 5658193"/>
              <a:gd name="connsiteY29" fmla="*/ 725157 h 1450763"/>
              <a:gd name="connsiteX30" fmla="*/ 1402870 w 5658193"/>
              <a:gd name="connsiteY30" fmla="*/ 725157 h 1450763"/>
              <a:gd name="connsiteX31" fmla="*/ 1402894 w 5658193"/>
              <a:gd name="connsiteY31" fmla="*/ 725382 h 1450763"/>
              <a:gd name="connsiteX32" fmla="*/ 1402870 w 5658193"/>
              <a:gd name="connsiteY32" fmla="*/ 725607 h 1450763"/>
              <a:gd name="connsiteX33" fmla="*/ 1449830 w 5658193"/>
              <a:gd name="connsiteY33" fmla="*/ 725607 h 1450763"/>
              <a:gd name="connsiteX34" fmla="*/ 1463572 w 5658193"/>
              <a:gd name="connsiteY34" fmla="*/ 861925 h 1450763"/>
              <a:gd name="connsiteX35" fmla="*/ 2127320 w 5658193"/>
              <a:gd name="connsiteY35" fmla="*/ 1402895 h 1450763"/>
              <a:gd name="connsiteX36" fmla="*/ 2804833 w 5658193"/>
              <a:gd name="connsiteY36" fmla="*/ 725382 h 1450763"/>
              <a:gd name="connsiteX37" fmla="*/ 2804810 w 5658193"/>
              <a:gd name="connsiteY37" fmla="*/ 725157 h 1450763"/>
              <a:gd name="connsiteX38" fmla="*/ 2805515 w 5658193"/>
              <a:gd name="connsiteY38" fmla="*/ 725157 h 1450763"/>
              <a:gd name="connsiteX39" fmla="*/ 2820229 w 5658193"/>
              <a:gd name="connsiteY39" fmla="*/ 579192 h 1450763"/>
              <a:gd name="connsiteX40" fmla="*/ 3530873 w 5658193"/>
              <a:gd name="connsiteY40" fmla="*/ 0 h 1450763"/>
              <a:gd name="connsiteX41" fmla="*/ 4256254 w 5658193"/>
              <a:gd name="connsiteY41" fmla="*/ 725381 h 1450763"/>
              <a:gd name="connsiteX42" fmla="*/ 4256243 w 5658193"/>
              <a:gd name="connsiteY42" fmla="*/ 725606 h 1450763"/>
              <a:gd name="connsiteX43" fmla="*/ 4255322 w 5658193"/>
              <a:gd name="connsiteY43" fmla="*/ 725606 h 1450763"/>
              <a:gd name="connsiteX44" fmla="*/ 4255299 w 5658193"/>
              <a:gd name="connsiteY44" fmla="*/ 725381 h 1450763"/>
              <a:gd name="connsiteX45" fmla="*/ 4255322 w 5658193"/>
              <a:gd name="connsiteY45" fmla="*/ 725156 h 1450763"/>
              <a:gd name="connsiteX46" fmla="*/ 4208363 w 5658193"/>
              <a:gd name="connsiteY46" fmla="*/ 725156 h 1450763"/>
              <a:gd name="connsiteX47" fmla="*/ 4194621 w 5658193"/>
              <a:gd name="connsiteY47" fmla="*/ 588839 h 1450763"/>
              <a:gd name="connsiteX48" fmla="*/ 3530873 w 5658193"/>
              <a:gd name="connsiteY48" fmla="*/ 47868 h 1450763"/>
              <a:gd name="connsiteX49" fmla="*/ 2853360 w 5658193"/>
              <a:gd name="connsiteY49" fmla="*/ 725381 h 1450763"/>
              <a:gd name="connsiteX50" fmla="*/ 2853383 w 5658193"/>
              <a:gd name="connsiteY50" fmla="*/ 725606 h 1450763"/>
              <a:gd name="connsiteX51" fmla="*/ 2852678 w 5658193"/>
              <a:gd name="connsiteY51" fmla="*/ 725606 h 1450763"/>
              <a:gd name="connsiteX52" fmla="*/ 2837964 w 5658193"/>
              <a:gd name="connsiteY52" fmla="*/ 871572 h 1450763"/>
              <a:gd name="connsiteX53" fmla="*/ 2127320 w 5658193"/>
              <a:gd name="connsiteY53" fmla="*/ 1450763 h 1450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5658193" h="1450763">
                <a:moveTo>
                  <a:pt x="1450750" y="725607"/>
                </a:moveTo>
                <a:lnTo>
                  <a:pt x="1449830" y="725607"/>
                </a:lnTo>
                <a:lnTo>
                  <a:pt x="1449806" y="725382"/>
                </a:lnTo>
                <a:lnTo>
                  <a:pt x="1449830" y="725157"/>
                </a:lnTo>
                <a:lnTo>
                  <a:pt x="1402870" y="725157"/>
                </a:lnTo>
                <a:lnTo>
                  <a:pt x="1389130" y="588840"/>
                </a:lnTo>
                <a:cubicBezTo>
                  <a:pt x="1325954" y="280108"/>
                  <a:pt x="1052790" y="47869"/>
                  <a:pt x="725382" y="47869"/>
                </a:cubicBezTo>
                <a:cubicBezTo>
                  <a:pt x="351202" y="47869"/>
                  <a:pt x="47868" y="351202"/>
                  <a:pt x="47868" y="725382"/>
                </a:cubicBezTo>
                <a:lnTo>
                  <a:pt x="47890" y="725607"/>
                </a:lnTo>
                <a:lnTo>
                  <a:pt x="10" y="725607"/>
                </a:lnTo>
                <a:lnTo>
                  <a:pt x="0" y="725382"/>
                </a:lnTo>
                <a:cubicBezTo>
                  <a:pt x="0" y="324765"/>
                  <a:pt x="324764" y="1"/>
                  <a:pt x="725382" y="1"/>
                </a:cubicBezTo>
                <a:cubicBezTo>
                  <a:pt x="1125998" y="1"/>
                  <a:pt x="1450762" y="324765"/>
                  <a:pt x="1450762" y="725382"/>
                </a:cubicBezTo>
                <a:close/>
                <a:moveTo>
                  <a:pt x="4932812" y="1450762"/>
                </a:moveTo>
                <a:cubicBezTo>
                  <a:pt x="4532195" y="1450762"/>
                  <a:pt x="4207431" y="1125998"/>
                  <a:pt x="4207431" y="725381"/>
                </a:cubicBezTo>
                <a:lnTo>
                  <a:pt x="4207442" y="725156"/>
                </a:lnTo>
                <a:lnTo>
                  <a:pt x="4208363" y="725156"/>
                </a:lnTo>
                <a:lnTo>
                  <a:pt x="4208386" y="725381"/>
                </a:lnTo>
                <a:lnTo>
                  <a:pt x="4208363" y="725606"/>
                </a:lnTo>
                <a:lnTo>
                  <a:pt x="4255322" y="725606"/>
                </a:lnTo>
                <a:lnTo>
                  <a:pt x="4269064" y="861924"/>
                </a:lnTo>
                <a:cubicBezTo>
                  <a:pt x="4332239" y="1170655"/>
                  <a:pt x="4605404" y="1402894"/>
                  <a:pt x="4932812" y="1402894"/>
                </a:cubicBezTo>
                <a:cubicBezTo>
                  <a:pt x="5306992" y="1402894"/>
                  <a:pt x="5610325" y="1099561"/>
                  <a:pt x="5610325" y="725381"/>
                </a:cubicBezTo>
                <a:lnTo>
                  <a:pt x="5610302" y="725156"/>
                </a:lnTo>
                <a:lnTo>
                  <a:pt x="5658182" y="725156"/>
                </a:lnTo>
                <a:lnTo>
                  <a:pt x="5658193" y="725381"/>
                </a:lnTo>
                <a:cubicBezTo>
                  <a:pt x="5658193" y="1125998"/>
                  <a:pt x="5333429" y="1450762"/>
                  <a:pt x="4932812" y="1450762"/>
                </a:cubicBezTo>
                <a:close/>
                <a:moveTo>
                  <a:pt x="2127320" y="1450763"/>
                </a:moveTo>
                <a:cubicBezTo>
                  <a:pt x="1726703" y="1450763"/>
                  <a:pt x="1401938" y="1125999"/>
                  <a:pt x="1401938" y="725382"/>
                </a:cubicBezTo>
                <a:lnTo>
                  <a:pt x="1401950" y="725157"/>
                </a:lnTo>
                <a:lnTo>
                  <a:pt x="1402870" y="725157"/>
                </a:lnTo>
                <a:lnTo>
                  <a:pt x="1402894" y="725382"/>
                </a:lnTo>
                <a:lnTo>
                  <a:pt x="1402870" y="725607"/>
                </a:lnTo>
                <a:lnTo>
                  <a:pt x="1449830" y="725607"/>
                </a:lnTo>
                <a:lnTo>
                  <a:pt x="1463572" y="861925"/>
                </a:lnTo>
                <a:cubicBezTo>
                  <a:pt x="1526746" y="1170656"/>
                  <a:pt x="1799912" y="1402895"/>
                  <a:pt x="2127320" y="1402895"/>
                </a:cubicBezTo>
                <a:cubicBezTo>
                  <a:pt x="2501500" y="1402895"/>
                  <a:pt x="2804833" y="1099562"/>
                  <a:pt x="2804833" y="725382"/>
                </a:cubicBezTo>
                <a:lnTo>
                  <a:pt x="2804810" y="725157"/>
                </a:lnTo>
                <a:lnTo>
                  <a:pt x="2805515" y="725157"/>
                </a:lnTo>
                <a:lnTo>
                  <a:pt x="2820229" y="579192"/>
                </a:lnTo>
                <a:cubicBezTo>
                  <a:pt x="2887868" y="248648"/>
                  <a:pt x="3180333" y="0"/>
                  <a:pt x="3530873" y="0"/>
                </a:cubicBezTo>
                <a:cubicBezTo>
                  <a:pt x="3931490" y="0"/>
                  <a:pt x="4256254" y="324764"/>
                  <a:pt x="4256254" y="725381"/>
                </a:cubicBezTo>
                <a:lnTo>
                  <a:pt x="4256243" y="725606"/>
                </a:lnTo>
                <a:lnTo>
                  <a:pt x="4255322" y="725606"/>
                </a:lnTo>
                <a:lnTo>
                  <a:pt x="4255299" y="725381"/>
                </a:lnTo>
                <a:lnTo>
                  <a:pt x="4255322" y="725156"/>
                </a:lnTo>
                <a:lnTo>
                  <a:pt x="4208363" y="725156"/>
                </a:lnTo>
                <a:lnTo>
                  <a:pt x="4194621" y="588839"/>
                </a:lnTo>
                <a:cubicBezTo>
                  <a:pt x="4131446" y="280107"/>
                  <a:pt x="3858281" y="47868"/>
                  <a:pt x="3530873" y="47868"/>
                </a:cubicBezTo>
                <a:cubicBezTo>
                  <a:pt x="3156693" y="47868"/>
                  <a:pt x="2853360" y="351201"/>
                  <a:pt x="2853360" y="725381"/>
                </a:cubicBezTo>
                <a:lnTo>
                  <a:pt x="2853383" y="725606"/>
                </a:lnTo>
                <a:lnTo>
                  <a:pt x="2852678" y="725606"/>
                </a:lnTo>
                <a:lnTo>
                  <a:pt x="2837964" y="871572"/>
                </a:lnTo>
                <a:cubicBezTo>
                  <a:pt x="2770325" y="1202116"/>
                  <a:pt x="2477860" y="1450763"/>
                  <a:pt x="2127320" y="1450763"/>
                </a:cubicBezTo>
                <a:close/>
              </a:path>
            </a:pathLst>
          </a:custGeom>
          <a:gradFill>
            <a:gsLst>
              <a:gs pos="56000">
                <a:srgbClr val="00B0F0"/>
              </a:gs>
              <a:gs pos="36000">
                <a:srgbClr val="172DA6"/>
              </a:gs>
              <a:gs pos="15000">
                <a:srgbClr val="B13DC8"/>
              </a:gs>
              <a:gs pos="100000">
                <a:srgbClr val="20A472"/>
              </a:gs>
            </a:gsLst>
            <a:lin ang="10800000" scaled="0"/>
          </a:gradFill>
          <a:ln w="76200" cap="flat" cmpd="sng" algn="ctr">
            <a:noFill/>
            <a:prstDash val="solid"/>
            <a:miter lim="800000"/>
          </a:ln>
          <a:effectLst/>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4000" b="0" i="0" u="none" strike="noStrike" kern="0" cap="none" spc="0" normalizeH="0" baseline="0" noProof="0" dirty="0">
              <a:ln>
                <a:noFill/>
              </a:ln>
              <a:solidFill>
                <a:srgbClr val="FFFFFF"/>
              </a:solidFill>
              <a:effectLst/>
              <a:uLnTx/>
              <a:uFillTx/>
              <a:latin typeface="Avenir Next LT Pro Light"/>
              <a:ea typeface="+mn-ea"/>
              <a:cs typeface="+mn-cs"/>
            </a:endParaRPr>
          </a:p>
        </p:txBody>
      </p:sp>
      <p:sp>
        <p:nvSpPr>
          <p:cNvPr id="30" name="Oval 29" descr="timeline endpoints">
            <a:extLst>
              <a:ext uri="{FF2B5EF4-FFF2-40B4-BE49-F238E27FC236}">
                <a16:creationId xmlns:a16="http://schemas.microsoft.com/office/drawing/2014/main" id="{6DC6167F-E8F4-C156-DC56-761A8E2AEA2E}"/>
              </a:ext>
            </a:extLst>
          </p:cNvPr>
          <p:cNvSpPr/>
          <p:nvPr/>
        </p:nvSpPr>
        <p:spPr>
          <a:xfrm>
            <a:off x="745262" y="1496310"/>
            <a:ext cx="137199" cy="137199"/>
          </a:xfrm>
          <a:prstGeom prst="ellipse">
            <a:avLst/>
          </a:prstGeom>
          <a:solidFill>
            <a:srgbClr val="B13DC8"/>
          </a:solidFill>
          <a:ln w="381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venir Next LT Pro Light"/>
              <a:ea typeface="+mn-ea"/>
              <a:cs typeface="+mn-cs"/>
            </a:endParaRPr>
          </a:p>
        </p:txBody>
      </p:sp>
      <p:sp>
        <p:nvSpPr>
          <p:cNvPr id="31" name="Oval 30" descr="timeline endpoints">
            <a:extLst>
              <a:ext uri="{FF2B5EF4-FFF2-40B4-BE49-F238E27FC236}">
                <a16:creationId xmlns:a16="http://schemas.microsoft.com/office/drawing/2014/main" id="{6E129F01-DEA6-ECED-28A3-A1D3AA05F550}"/>
              </a:ext>
            </a:extLst>
          </p:cNvPr>
          <p:cNvSpPr/>
          <p:nvPr/>
        </p:nvSpPr>
        <p:spPr>
          <a:xfrm>
            <a:off x="745262" y="6031711"/>
            <a:ext cx="137199" cy="137199"/>
          </a:xfrm>
          <a:prstGeom prst="ellipse">
            <a:avLst/>
          </a:prstGeom>
          <a:solidFill>
            <a:srgbClr val="20A472"/>
          </a:solidFill>
          <a:ln w="381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8439BD">
                  <a:lumMod val="75000"/>
                </a:srgbClr>
              </a:solidFill>
              <a:effectLst/>
              <a:uLnTx/>
              <a:uFillTx/>
              <a:latin typeface="Avenir Next LT Pro Light"/>
              <a:ea typeface="+mn-ea"/>
              <a:cs typeface="+mn-cs"/>
            </a:endParaRPr>
          </a:p>
        </p:txBody>
      </p:sp>
      <p:graphicFrame>
        <p:nvGraphicFramePr>
          <p:cNvPr id="4" name="Table 5">
            <a:extLst>
              <a:ext uri="{FF2B5EF4-FFF2-40B4-BE49-F238E27FC236}">
                <a16:creationId xmlns:a16="http://schemas.microsoft.com/office/drawing/2014/main" id="{A018439C-4045-1067-91D2-14EFF73E92FF}"/>
              </a:ext>
            </a:extLst>
          </p:cNvPr>
          <p:cNvGraphicFramePr>
            <a:graphicFrameLocks noGrp="1"/>
          </p:cNvGraphicFramePr>
          <p:nvPr/>
        </p:nvGraphicFramePr>
        <p:xfrm>
          <a:off x="2444553" y="3258825"/>
          <a:ext cx="8128000" cy="222504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1915782316"/>
                    </a:ext>
                  </a:extLst>
                </a:gridCol>
                <a:gridCol w="2032000">
                  <a:extLst>
                    <a:ext uri="{9D8B030D-6E8A-4147-A177-3AD203B41FA5}">
                      <a16:colId xmlns:a16="http://schemas.microsoft.com/office/drawing/2014/main" val="2626651246"/>
                    </a:ext>
                  </a:extLst>
                </a:gridCol>
                <a:gridCol w="2032000">
                  <a:extLst>
                    <a:ext uri="{9D8B030D-6E8A-4147-A177-3AD203B41FA5}">
                      <a16:colId xmlns:a16="http://schemas.microsoft.com/office/drawing/2014/main" val="3804595153"/>
                    </a:ext>
                  </a:extLst>
                </a:gridCol>
                <a:gridCol w="2032000">
                  <a:extLst>
                    <a:ext uri="{9D8B030D-6E8A-4147-A177-3AD203B41FA5}">
                      <a16:colId xmlns:a16="http://schemas.microsoft.com/office/drawing/2014/main" val="1961998550"/>
                    </a:ext>
                  </a:extLst>
                </a:gridCol>
              </a:tblGrid>
              <a:tr h="370840">
                <a:tc>
                  <a:txBody>
                    <a:bodyPr/>
                    <a:lstStyle/>
                    <a:p>
                      <a:r>
                        <a:rPr lang="en-CA" dirty="0"/>
                        <a:t>Command</a:t>
                      </a:r>
                      <a:endParaRPr lang="en-US" dirty="0"/>
                    </a:p>
                  </a:txBody>
                  <a:tcPr/>
                </a:tc>
                <a:tc>
                  <a:txBody>
                    <a:bodyPr/>
                    <a:lstStyle/>
                    <a:p>
                      <a:r>
                        <a:rPr lang="en-CA" dirty="0"/>
                        <a:t>Value of x</a:t>
                      </a:r>
                      <a:endParaRPr lang="en-US" dirty="0"/>
                    </a:p>
                  </a:txBody>
                  <a:tcPr/>
                </a:tc>
                <a:tc>
                  <a:txBody>
                    <a:bodyPr/>
                    <a:lstStyle/>
                    <a:p>
                      <a:r>
                        <a:rPr lang="en-CA" dirty="0"/>
                        <a:t>Value of y</a:t>
                      </a:r>
                      <a:endParaRPr lang="en-US" dirty="0"/>
                    </a:p>
                  </a:txBody>
                  <a:tcPr/>
                </a:tc>
                <a:tc>
                  <a:txBody>
                    <a:bodyPr/>
                    <a:lstStyle/>
                    <a:p>
                      <a:r>
                        <a:rPr lang="en-CA" dirty="0"/>
                        <a:t>Value of swap</a:t>
                      </a:r>
                      <a:endParaRPr lang="en-US" dirty="0"/>
                    </a:p>
                  </a:txBody>
                  <a:tcPr/>
                </a:tc>
                <a:extLst>
                  <a:ext uri="{0D108BD9-81ED-4DB2-BD59-A6C34878D82A}">
                    <a16:rowId xmlns:a16="http://schemas.microsoft.com/office/drawing/2014/main" val="3679758738"/>
                  </a:ext>
                </a:extLst>
              </a:tr>
              <a:tr h="370840">
                <a:tc>
                  <a:txBody>
                    <a:bodyPr/>
                    <a:lstStyle/>
                    <a:p>
                      <a:r>
                        <a:rPr lang="en-CA" dirty="0"/>
                        <a:t>x = 1.0</a:t>
                      </a:r>
                      <a:endParaRPr lang="en-US" dirty="0"/>
                    </a:p>
                  </a:txBody>
                  <a:tcPr/>
                </a:tc>
                <a:tc>
                  <a:txBody>
                    <a:bodyPr/>
                    <a:lstStyle/>
                    <a:p>
                      <a:r>
                        <a:rPr lang="en-CA" dirty="0"/>
                        <a:t>1.0</a:t>
                      </a:r>
                      <a:endParaRPr lang="en-US" dirty="0"/>
                    </a:p>
                  </a:txBody>
                  <a:tcPr/>
                </a:tc>
                <a:tc>
                  <a:txBody>
                    <a:bodyPr/>
                    <a:lstStyle/>
                    <a:p>
                      <a:r>
                        <a:rPr lang="en-CA" dirty="0"/>
                        <a:t>Undefined</a:t>
                      </a:r>
                      <a:endParaRPr lang="en-US" dirty="0"/>
                    </a:p>
                  </a:txBody>
                  <a:tcPr/>
                </a:tc>
                <a:tc>
                  <a:txBody>
                    <a:bodyPr/>
                    <a:lstStyle/>
                    <a:p>
                      <a:r>
                        <a:rPr lang="en-CA" dirty="0"/>
                        <a:t>Undefined</a:t>
                      </a:r>
                      <a:endParaRPr lang="en-US" dirty="0"/>
                    </a:p>
                  </a:txBody>
                  <a:tcPr/>
                </a:tc>
                <a:extLst>
                  <a:ext uri="{0D108BD9-81ED-4DB2-BD59-A6C34878D82A}">
                    <a16:rowId xmlns:a16="http://schemas.microsoft.com/office/drawing/2014/main" val="2399599943"/>
                  </a:ext>
                </a:extLst>
              </a:tr>
              <a:tr h="370840">
                <a:tc>
                  <a:txBody>
                    <a:bodyPr/>
                    <a:lstStyle/>
                    <a:p>
                      <a:r>
                        <a:rPr lang="en-CA" dirty="0"/>
                        <a:t>y = 3.0</a:t>
                      </a:r>
                      <a:endParaRPr lang="en-US" dirty="0"/>
                    </a:p>
                  </a:txBody>
                  <a:tcPr/>
                </a:tc>
                <a:tc>
                  <a:txBody>
                    <a:bodyPr/>
                    <a:lstStyle/>
                    <a:p>
                      <a:r>
                        <a:rPr lang="en-CA" dirty="0"/>
                        <a:t>1.0</a:t>
                      </a:r>
                      <a:endParaRPr lang="en-US" dirty="0"/>
                    </a:p>
                  </a:txBody>
                  <a:tcPr/>
                </a:tc>
                <a:tc>
                  <a:txBody>
                    <a:bodyPr/>
                    <a:lstStyle/>
                    <a:p>
                      <a:r>
                        <a:rPr lang="en-CA" dirty="0"/>
                        <a:t>3.0</a:t>
                      </a:r>
                      <a:endParaRPr lang="en-US" dirty="0"/>
                    </a:p>
                  </a:txBody>
                  <a:tcPr/>
                </a:tc>
                <a:tc>
                  <a:txBody>
                    <a:bodyPr/>
                    <a:lstStyle/>
                    <a:p>
                      <a:r>
                        <a:rPr lang="en-CA" dirty="0"/>
                        <a:t>Undefined</a:t>
                      </a:r>
                      <a:endParaRPr lang="en-US" dirty="0"/>
                    </a:p>
                  </a:txBody>
                  <a:tcPr/>
                </a:tc>
                <a:extLst>
                  <a:ext uri="{0D108BD9-81ED-4DB2-BD59-A6C34878D82A}">
                    <a16:rowId xmlns:a16="http://schemas.microsoft.com/office/drawing/2014/main" val="170886691"/>
                  </a:ext>
                </a:extLst>
              </a:tr>
              <a:tr h="370840">
                <a:tc>
                  <a:txBody>
                    <a:bodyPr/>
                    <a:lstStyle/>
                    <a:p>
                      <a:r>
                        <a:rPr lang="en-CA" dirty="0"/>
                        <a:t>swap = x</a:t>
                      </a:r>
                      <a:endParaRPr lang="en-US" dirty="0"/>
                    </a:p>
                  </a:txBody>
                  <a:tcPr/>
                </a:tc>
                <a:tc>
                  <a:txBody>
                    <a:bodyPr/>
                    <a:lstStyle/>
                    <a:p>
                      <a:r>
                        <a:rPr lang="en-CA" dirty="0"/>
                        <a:t>1.0</a:t>
                      </a:r>
                      <a:endParaRPr lang="en-US" dirty="0"/>
                    </a:p>
                  </a:txBody>
                  <a:tcPr/>
                </a:tc>
                <a:tc>
                  <a:txBody>
                    <a:bodyPr/>
                    <a:lstStyle/>
                    <a:p>
                      <a:r>
                        <a:rPr lang="en-CA" dirty="0"/>
                        <a:t>3.0</a:t>
                      </a:r>
                      <a:endParaRPr lang="en-US" dirty="0"/>
                    </a:p>
                  </a:txBody>
                  <a:tcPr/>
                </a:tc>
                <a:tc>
                  <a:txBody>
                    <a:bodyPr/>
                    <a:lstStyle/>
                    <a:p>
                      <a:r>
                        <a:rPr lang="en-CA" dirty="0"/>
                        <a:t>1.0</a:t>
                      </a:r>
                      <a:endParaRPr lang="en-US" dirty="0"/>
                    </a:p>
                  </a:txBody>
                  <a:tcPr/>
                </a:tc>
                <a:extLst>
                  <a:ext uri="{0D108BD9-81ED-4DB2-BD59-A6C34878D82A}">
                    <a16:rowId xmlns:a16="http://schemas.microsoft.com/office/drawing/2014/main" val="33830625"/>
                  </a:ext>
                </a:extLst>
              </a:tr>
              <a:tr h="370840">
                <a:tc>
                  <a:txBody>
                    <a:bodyPr/>
                    <a:lstStyle/>
                    <a:p>
                      <a:r>
                        <a:rPr lang="en-CA" dirty="0"/>
                        <a:t>x = y</a:t>
                      </a:r>
                      <a:endParaRPr lang="en-US" dirty="0"/>
                    </a:p>
                  </a:txBody>
                  <a:tcPr/>
                </a:tc>
                <a:tc>
                  <a:txBody>
                    <a:bodyPr/>
                    <a:lstStyle/>
                    <a:p>
                      <a:r>
                        <a:rPr lang="en-CA" dirty="0"/>
                        <a:t>3.0</a:t>
                      </a:r>
                      <a:endParaRPr lang="en-US" dirty="0"/>
                    </a:p>
                  </a:txBody>
                  <a:tcPr/>
                </a:tc>
                <a:tc>
                  <a:txBody>
                    <a:bodyPr/>
                    <a:lstStyle/>
                    <a:p>
                      <a:r>
                        <a:rPr lang="en-CA" dirty="0"/>
                        <a:t>3.0</a:t>
                      </a:r>
                      <a:endParaRPr lang="en-US" dirty="0"/>
                    </a:p>
                  </a:txBody>
                  <a:tcPr/>
                </a:tc>
                <a:tc>
                  <a:txBody>
                    <a:bodyPr/>
                    <a:lstStyle/>
                    <a:p>
                      <a:r>
                        <a:rPr lang="en-CA" dirty="0"/>
                        <a:t>1.0</a:t>
                      </a:r>
                      <a:endParaRPr lang="en-US" dirty="0"/>
                    </a:p>
                  </a:txBody>
                  <a:tcPr/>
                </a:tc>
                <a:extLst>
                  <a:ext uri="{0D108BD9-81ED-4DB2-BD59-A6C34878D82A}">
                    <a16:rowId xmlns:a16="http://schemas.microsoft.com/office/drawing/2014/main" val="3176093493"/>
                  </a:ext>
                </a:extLst>
              </a:tr>
              <a:tr h="370840">
                <a:tc>
                  <a:txBody>
                    <a:bodyPr/>
                    <a:lstStyle/>
                    <a:p>
                      <a:r>
                        <a:rPr lang="en-CA" dirty="0"/>
                        <a:t>y = swap</a:t>
                      </a:r>
                      <a:endParaRPr lang="en-US" dirty="0"/>
                    </a:p>
                  </a:txBody>
                  <a:tcPr/>
                </a:tc>
                <a:tc>
                  <a:txBody>
                    <a:bodyPr/>
                    <a:lstStyle/>
                    <a:p>
                      <a:r>
                        <a:rPr lang="en-CA" dirty="0"/>
                        <a:t>3.0</a:t>
                      </a:r>
                      <a:endParaRPr lang="en-US" dirty="0"/>
                    </a:p>
                  </a:txBody>
                  <a:tcPr/>
                </a:tc>
                <a:tc>
                  <a:txBody>
                    <a:bodyPr/>
                    <a:lstStyle/>
                    <a:p>
                      <a:r>
                        <a:rPr lang="en-CA" dirty="0"/>
                        <a:t>1.0</a:t>
                      </a:r>
                      <a:endParaRPr lang="en-US" dirty="0"/>
                    </a:p>
                  </a:txBody>
                  <a:tcPr/>
                </a:tc>
                <a:tc>
                  <a:txBody>
                    <a:bodyPr/>
                    <a:lstStyle/>
                    <a:p>
                      <a:r>
                        <a:rPr lang="en-CA" dirty="0"/>
                        <a:t>1.0</a:t>
                      </a:r>
                      <a:endParaRPr lang="en-US" dirty="0"/>
                    </a:p>
                  </a:txBody>
                  <a:tcPr/>
                </a:tc>
                <a:extLst>
                  <a:ext uri="{0D108BD9-81ED-4DB2-BD59-A6C34878D82A}">
                    <a16:rowId xmlns:a16="http://schemas.microsoft.com/office/drawing/2014/main" val="1489918312"/>
                  </a:ext>
                </a:extLst>
              </a:tr>
            </a:tbl>
          </a:graphicData>
        </a:graphic>
      </p:graphicFrame>
    </p:spTree>
    <p:extLst>
      <p:ext uri="{BB962C8B-B14F-4D97-AF65-F5344CB8AC3E}">
        <p14:creationId xmlns:p14="http://schemas.microsoft.com/office/powerpoint/2010/main" val="32353948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AC6DC-8FE8-0340-F80B-CF56A8C933D7}"/>
              </a:ext>
            </a:extLst>
          </p:cNvPr>
          <p:cNvSpPr>
            <a:spLocks noGrp="1"/>
          </p:cNvSpPr>
          <p:nvPr>
            <p:ph type="title"/>
          </p:nvPr>
        </p:nvSpPr>
        <p:spPr>
          <a:xfrm>
            <a:off x="1915784" y="365125"/>
            <a:ext cx="9438016" cy="1325563"/>
          </a:xfrm>
        </p:spPr>
        <p:txBody>
          <a:bodyPr/>
          <a:lstStyle/>
          <a:p>
            <a:r>
              <a:rPr lang="en-CA" b="1" dirty="0"/>
              <a:t>Challenge 3</a:t>
            </a:r>
            <a:endParaRPr lang="en-US" b="1" dirty="0"/>
          </a:p>
        </p:txBody>
      </p:sp>
      <p:sp>
        <p:nvSpPr>
          <p:cNvPr id="3" name="Content Placeholder 2">
            <a:extLst>
              <a:ext uri="{FF2B5EF4-FFF2-40B4-BE49-F238E27FC236}">
                <a16:creationId xmlns:a16="http://schemas.microsoft.com/office/drawing/2014/main" id="{2BB1B1FF-7239-A5FE-F007-CB0B6D6B01E8}"/>
              </a:ext>
            </a:extLst>
          </p:cNvPr>
          <p:cNvSpPr>
            <a:spLocks noGrp="1"/>
          </p:cNvSpPr>
          <p:nvPr>
            <p:ph idx="1"/>
          </p:nvPr>
        </p:nvSpPr>
        <p:spPr>
          <a:xfrm>
            <a:off x="1915784" y="1825625"/>
            <a:ext cx="9438015" cy="4351338"/>
          </a:xfrm>
        </p:spPr>
        <p:txBody>
          <a:bodyPr>
            <a:normAutofit fontScale="70000" lnSpcReduction="20000"/>
          </a:bodyPr>
          <a:lstStyle/>
          <a:p>
            <a:pPr marL="0" indent="0">
              <a:buNone/>
            </a:pPr>
            <a:r>
              <a:rPr lang="en-CA" sz="2400" dirty="0"/>
              <a:t>Given the following string:</a:t>
            </a:r>
          </a:p>
          <a:p>
            <a:pPr marL="0" indent="0">
              <a:buNone/>
            </a:pPr>
            <a:endParaRPr lang="en-CA" sz="2400" dirty="0"/>
          </a:p>
          <a:p>
            <a:pPr marL="0" indent="0">
              <a:buNone/>
            </a:pPr>
            <a:r>
              <a:rPr lang="en-US" sz="2900" b="0" i="0" dirty="0" err="1">
                <a:solidFill>
                  <a:srgbClr val="003B4F"/>
                </a:solidFill>
                <a:effectLst/>
                <a:latin typeface="SFMono-Regular"/>
              </a:rPr>
              <a:t>full_name</a:t>
            </a:r>
            <a:r>
              <a:rPr lang="en-US" sz="2900" b="0" i="0" dirty="0">
                <a:solidFill>
                  <a:srgbClr val="003B4F"/>
                </a:solidFill>
                <a:effectLst/>
                <a:latin typeface="SFMono-Regular"/>
              </a:rPr>
              <a:t> </a:t>
            </a:r>
            <a:r>
              <a:rPr lang="en-US" sz="2900" b="0" i="0" dirty="0">
                <a:solidFill>
                  <a:srgbClr val="5E5E5E"/>
                </a:solidFill>
                <a:effectLst/>
                <a:latin typeface="SFMono-Regular"/>
              </a:rPr>
              <a:t>=</a:t>
            </a:r>
            <a:r>
              <a:rPr lang="en-US" sz="2900" b="0" i="0" dirty="0">
                <a:solidFill>
                  <a:srgbClr val="003B4F"/>
                </a:solidFill>
                <a:effectLst/>
                <a:latin typeface="SFMono-Regular"/>
              </a:rPr>
              <a:t> </a:t>
            </a:r>
            <a:r>
              <a:rPr lang="en-US" sz="2900" b="0" i="0" dirty="0">
                <a:solidFill>
                  <a:srgbClr val="20794D"/>
                </a:solidFill>
                <a:effectLst/>
                <a:latin typeface="SFMono-Regular"/>
              </a:rPr>
              <a:t>'</a:t>
            </a:r>
            <a:r>
              <a:rPr lang="en-US" sz="2900" b="0" i="0" dirty="0" err="1">
                <a:solidFill>
                  <a:srgbClr val="20794D"/>
                </a:solidFill>
                <a:effectLst/>
                <a:latin typeface="SFMono-Regular"/>
              </a:rPr>
              <a:t>Peregrin</a:t>
            </a:r>
            <a:r>
              <a:rPr lang="en-US" sz="2900" b="0" i="0" dirty="0">
                <a:solidFill>
                  <a:srgbClr val="20794D"/>
                </a:solidFill>
                <a:effectLst/>
                <a:latin typeface="SFMono-Regular"/>
              </a:rPr>
              <a:t> Fool of a Took Pippin'</a:t>
            </a:r>
            <a:endParaRPr lang="en-CA" sz="4600" dirty="0"/>
          </a:p>
          <a:p>
            <a:pPr marL="0" indent="0">
              <a:buNone/>
            </a:pPr>
            <a:endParaRPr lang="en-CA" sz="2400" dirty="0"/>
          </a:p>
          <a:p>
            <a:pPr marL="0" indent="0">
              <a:buNone/>
            </a:pPr>
            <a:r>
              <a:rPr lang="en-CA" sz="2400" dirty="0"/>
              <a:t>What would these expressions return?</a:t>
            </a:r>
          </a:p>
          <a:p>
            <a:pPr marL="0" indent="0">
              <a:buNone/>
            </a:pPr>
            <a:endParaRPr lang="en-CA" sz="2400" dirty="0"/>
          </a:p>
          <a:p>
            <a:pPr marL="457200" indent="-457200">
              <a:buAutoNum type="arabicPeriod"/>
            </a:pPr>
            <a:r>
              <a:rPr lang="en-CA" sz="2400" dirty="0"/>
              <a:t>full_name[2:8]</a:t>
            </a:r>
          </a:p>
          <a:p>
            <a:pPr marL="457200" indent="-457200">
              <a:buAutoNum type="arabicPeriod"/>
            </a:pPr>
            <a:r>
              <a:rPr lang="en-CA" sz="2400" dirty="0"/>
              <a:t>full_name[11:] (without a value after the colon)</a:t>
            </a:r>
          </a:p>
          <a:p>
            <a:pPr marL="457200" indent="-457200">
              <a:buAutoNum type="arabicPeriod"/>
            </a:pPr>
            <a:r>
              <a:rPr lang="en-CA" sz="2400" dirty="0"/>
              <a:t>full_name[:4] (without a value before the colon)</a:t>
            </a:r>
          </a:p>
          <a:p>
            <a:pPr marL="457200" indent="-457200">
              <a:buAutoNum type="arabicPeriod"/>
            </a:pPr>
            <a:r>
              <a:rPr lang="en-CA" sz="2400" dirty="0"/>
              <a:t>full_name[:] (just a colon)</a:t>
            </a:r>
          </a:p>
          <a:p>
            <a:pPr marL="457200" indent="-457200">
              <a:buAutoNum type="arabicPeriod"/>
            </a:pPr>
            <a:r>
              <a:rPr lang="en-CA" sz="2400" dirty="0"/>
              <a:t>full_name[11:-3]</a:t>
            </a:r>
          </a:p>
          <a:p>
            <a:pPr marL="457200" indent="-457200">
              <a:buAutoNum type="arabicPeriod"/>
            </a:pPr>
            <a:r>
              <a:rPr lang="en-CA" sz="2400" dirty="0"/>
              <a:t>full_name[-5:-3]</a:t>
            </a:r>
          </a:p>
          <a:p>
            <a:pPr marL="457200" indent="-457200">
              <a:buAutoNum type="arabicPeriod"/>
            </a:pPr>
            <a:r>
              <a:rPr lang="en-CA" sz="2400" dirty="0"/>
              <a:t>What happens when you choose a stop value which is out of range? </a:t>
            </a:r>
            <a:br>
              <a:rPr lang="en-CA" sz="2400" dirty="0"/>
            </a:br>
            <a:r>
              <a:rPr lang="en-CA" sz="2400" dirty="0"/>
              <a:t>(i.e. try full_name[0:42] or full_name[:103]</a:t>
            </a:r>
          </a:p>
        </p:txBody>
      </p:sp>
      <p:sp>
        <p:nvSpPr>
          <p:cNvPr id="25" name="Oval 24">
            <a:extLst>
              <a:ext uri="{FF2B5EF4-FFF2-40B4-BE49-F238E27FC236}">
                <a16:creationId xmlns:a16="http://schemas.microsoft.com/office/drawing/2014/main" id="{8C3FCEB2-0B00-482E-B454-1649A56595AE}"/>
              </a:ext>
            </a:extLst>
          </p:cNvPr>
          <p:cNvSpPr/>
          <p:nvPr/>
        </p:nvSpPr>
        <p:spPr>
          <a:xfrm>
            <a:off x="409537" y="2854501"/>
            <a:ext cx="808649" cy="808649"/>
          </a:xfrm>
          <a:prstGeom prst="ellipse">
            <a:avLst/>
          </a:prstGeom>
          <a:solidFill>
            <a:srgbClr val="FFFFFF"/>
          </a:solidFill>
          <a:ln w="38100" cap="flat" cmpd="sng" algn="ctr">
            <a:solidFill>
              <a:srgbClr val="172DA6"/>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172DA6"/>
                </a:solidFill>
                <a:effectLst/>
                <a:uLnTx/>
                <a:uFillTx/>
                <a:latin typeface="Avenir Next LT Pro Light"/>
                <a:ea typeface="+mn-ea"/>
                <a:cs typeface="+mn-cs"/>
              </a:rPr>
              <a:t>2</a:t>
            </a:r>
          </a:p>
        </p:txBody>
      </p:sp>
      <p:sp>
        <p:nvSpPr>
          <p:cNvPr id="26" name="Oval 25">
            <a:extLst>
              <a:ext uri="{FF2B5EF4-FFF2-40B4-BE49-F238E27FC236}">
                <a16:creationId xmlns:a16="http://schemas.microsoft.com/office/drawing/2014/main" id="{038B6F3B-0677-3531-A867-32B15B041C46}"/>
              </a:ext>
            </a:extLst>
          </p:cNvPr>
          <p:cNvSpPr/>
          <p:nvPr/>
        </p:nvSpPr>
        <p:spPr>
          <a:xfrm>
            <a:off x="409537" y="3984731"/>
            <a:ext cx="808649" cy="808649"/>
          </a:xfrm>
          <a:prstGeom prst="ellipse">
            <a:avLst/>
          </a:prstGeom>
          <a:solidFill>
            <a:srgbClr val="FFFFFF"/>
          </a:solidFill>
          <a:ln w="38100" cap="flat" cmpd="sng" algn="ctr">
            <a:solidFill>
              <a:srgbClr val="00B0F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00B0F0"/>
                </a:solidFill>
                <a:effectLst/>
                <a:uLnTx/>
                <a:uFillTx/>
                <a:latin typeface="Avenir Next LT Pro Light"/>
                <a:ea typeface="+mn-ea"/>
                <a:cs typeface="+mn-cs"/>
              </a:rPr>
              <a:t>3</a:t>
            </a:r>
          </a:p>
        </p:txBody>
      </p:sp>
      <p:sp>
        <p:nvSpPr>
          <p:cNvPr id="27" name="Oval 26">
            <a:extLst>
              <a:ext uri="{FF2B5EF4-FFF2-40B4-BE49-F238E27FC236}">
                <a16:creationId xmlns:a16="http://schemas.microsoft.com/office/drawing/2014/main" id="{FA2672A6-BDE6-FEF1-FDEE-B4AC9C0A349D}"/>
              </a:ext>
            </a:extLst>
          </p:cNvPr>
          <p:cNvSpPr/>
          <p:nvPr/>
        </p:nvSpPr>
        <p:spPr>
          <a:xfrm>
            <a:off x="409537" y="5114961"/>
            <a:ext cx="808649" cy="808649"/>
          </a:xfrm>
          <a:prstGeom prst="ellipse">
            <a:avLst/>
          </a:prstGeom>
          <a:solidFill>
            <a:srgbClr val="FFFFFF"/>
          </a:solidFill>
          <a:ln w="38100" cap="flat" cmpd="sng" algn="ctr">
            <a:solidFill>
              <a:srgbClr val="20A472"/>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20A472"/>
                </a:solidFill>
                <a:effectLst/>
                <a:uLnTx/>
                <a:uFillTx/>
                <a:latin typeface="Avenir Next LT Pro Light"/>
                <a:ea typeface="+mn-ea"/>
                <a:cs typeface="+mn-cs"/>
              </a:rPr>
              <a:t>4</a:t>
            </a:r>
          </a:p>
        </p:txBody>
      </p:sp>
      <p:sp>
        <p:nvSpPr>
          <p:cNvPr id="28" name="Oval 27">
            <a:extLst>
              <a:ext uri="{FF2B5EF4-FFF2-40B4-BE49-F238E27FC236}">
                <a16:creationId xmlns:a16="http://schemas.microsoft.com/office/drawing/2014/main" id="{41100D00-23E0-CDEE-16E0-AD7E2C63E95A}"/>
              </a:ext>
            </a:extLst>
          </p:cNvPr>
          <p:cNvSpPr/>
          <p:nvPr/>
        </p:nvSpPr>
        <p:spPr>
          <a:xfrm>
            <a:off x="409537" y="1724271"/>
            <a:ext cx="808649" cy="808649"/>
          </a:xfrm>
          <a:prstGeom prst="ellipse">
            <a:avLst/>
          </a:prstGeom>
          <a:solidFill>
            <a:srgbClr val="00B0F0">
              <a:lumMod val="40000"/>
              <a:lumOff val="60000"/>
            </a:srgbClr>
          </a:solidFill>
          <a:ln w="38100" cap="flat" cmpd="sng" algn="ctr">
            <a:solidFill>
              <a:srgbClr val="B13DC8"/>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B13DC8"/>
                </a:solidFill>
                <a:effectLst/>
                <a:uLnTx/>
                <a:uFillTx/>
                <a:latin typeface="Avenir Next LT Pro Light"/>
                <a:ea typeface="+mn-ea"/>
                <a:cs typeface="+mn-cs"/>
              </a:rPr>
              <a:t>1</a:t>
            </a:r>
          </a:p>
        </p:txBody>
      </p:sp>
      <p:sp>
        <p:nvSpPr>
          <p:cNvPr id="29" name="Freeform: Shape 28" descr="timeline ">
            <a:extLst>
              <a:ext uri="{FF2B5EF4-FFF2-40B4-BE49-F238E27FC236}">
                <a16:creationId xmlns:a16="http://schemas.microsoft.com/office/drawing/2014/main" id="{071FEBC4-8E60-52CC-D4EB-1C05A6F020E7}"/>
              </a:ext>
            </a:extLst>
          </p:cNvPr>
          <p:cNvSpPr/>
          <p:nvPr/>
        </p:nvSpPr>
        <p:spPr>
          <a:xfrm rot="16200000" flipV="1">
            <a:off x="-1456639" y="3241639"/>
            <a:ext cx="4565215" cy="1170522"/>
          </a:xfrm>
          <a:custGeom>
            <a:avLst/>
            <a:gdLst>
              <a:gd name="connsiteX0" fmla="*/ 1450750 w 5658193"/>
              <a:gd name="connsiteY0" fmla="*/ 725607 h 1450763"/>
              <a:gd name="connsiteX1" fmla="*/ 1449830 w 5658193"/>
              <a:gd name="connsiteY1" fmla="*/ 725607 h 1450763"/>
              <a:gd name="connsiteX2" fmla="*/ 1449806 w 5658193"/>
              <a:gd name="connsiteY2" fmla="*/ 725382 h 1450763"/>
              <a:gd name="connsiteX3" fmla="*/ 1449830 w 5658193"/>
              <a:gd name="connsiteY3" fmla="*/ 725157 h 1450763"/>
              <a:gd name="connsiteX4" fmla="*/ 1402870 w 5658193"/>
              <a:gd name="connsiteY4" fmla="*/ 725157 h 1450763"/>
              <a:gd name="connsiteX5" fmla="*/ 1389130 w 5658193"/>
              <a:gd name="connsiteY5" fmla="*/ 588840 h 1450763"/>
              <a:gd name="connsiteX6" fmla="*/ 725382 w 5658193"/>
              <a:gd name="connsiteY6" fmla="*/ 47869 h 1450763"/>
              <a:gd name="connsiteX7" fmla="*/ 47868 w 5658193"/>
              <a:gd name="connsiteY7" fmla="*/ 725382 h 1450763"/>
              <a:gd name="connsiteX8" fmla="*/ 47890 w 5658193"/>
              <a:gd name="connsiteY8" fmla="*/ 725607 h 1450763"/>
              <a:gd name="connsiteX9" fmla="*/ 10 w 5658193"/>
              <a:gd name="connsiteY9" fmla="*/ 725607 h 1450763"/>
              <a:gd name="connsiteX10" fmla="*/ 0 w 5658193"/>
              <a:gd name="connsiteY10" fmla="*/ 725382 h 1450763"/>
              <a:gd name="connsiteX11" fmla="*/ 725382 w 5658193"/>
              <a:gd name="connsiteY11" fmla="*/ 1 h 1450763"/>
              <a:gd name="connsiteX12" fmla="*/ 1450762 w 5658193"/>
              <a:gd name="connsiteY12" fmla="*/ 725382 h 1450763"/>
              <a:gd name="connsiteX13" fmla="*/ 4932812 w 5658193"/>
              <a:gd name="connsiteY13" fmla="*/ 1450762 h 1450763"/>
              <a:gd name="connsiteX14" fmla="*/ 4207431 w 5658193"/>
              <a:gd name="connsiteY14" fmla="*/ 725381 h 1450763"/>
              <a:gd name="connsiteX15" fmla="*/ 4207442 w 5658193"/>
              <a:gd name="connsiteY15" fmla="*/ 725156 h 1450763"/>
              <a:gd name="connsiteX16" fmla="*/ 4208363 w 5658193"/>
              <a:gd name="connsiteY16" fmla="*/ 725156 h 1450763"/>
              <a:gd name="connsiteX17" fmla="*/ 4208386 w 5658193"/>
              <a:gd name="connsiteY17" fmla="*/ 725381 h 1450763"/>
              <a:gd name="connsiteX18" fmla="*/ 4208363 w 5658193"/>
              <a:gd name="connsiteY18" fmla="*/ 725606 h 1450763"/>
              <a:gd name="connsiteX19" fmla="*/ 4255322 w 5658193"/>
              <a:gd name="connsiteY19" fmla="*/ 725606 h 1450763"/>
              <a:gd name="connsiteX20" fmla="*/ 4269064 w 5658193"/>
              <a:gd name="connsiteY20" fmla="*/ 861924 h 1450763"/>
              <a:gd name="connsiteX21" fmla="*/ 4932812 w 5658193"/>
              <a:gd name="connsiteY21" fmla="*/ 1402894 h 1450763"/>
              <a:gd name="connsiteX22" fmla="*/ 5610325 w 5658193"/>
              <a:gd name="connsiteY22" fmla="*/ 725381 h 1450763"/>
              <a:gd name="connsiteX23" fmla="*/ 5610302 w 5658193"/>
              <a:gd name="connsiteY23" fmla="*/ 725156 h 1450763"/>
              <a:gd name="connsiteX24" fmla="*/ 5658182 w 5658193"/>
              <a:gd name="connsiteY24" fmla="*/ 725156 h 1450763"/>
              <a:gd name="connsiteX25" fmla="*/ 5658193 w 5658193"/>
              <a:gd name="connsiteY25" fmla="*/ 725381 h 1450763"/>
              <a:gd name="connsiteX26" fmla="*/ 4932812 w 5658193"/>
              <a:gd name="connsiteY26" fmla="*/ 1450762 h 1450763"/>
              <a:gd name="connsiteX27" fmla="*/ 2127320 w 5658193"/>
              <a:gd name="connsiteY27" fmla="*/ 1450763 h 1450763"/>
              <a:gd name="connsiteX28" fmla="*/ 1401938 w 5658193"/>
              <a:gd name="connsiteY28" fmla="*/ 725382 h 1450763"/>
              <a:gd name="connsiteX29" fmla="*/ 1401950 w 5658193"/>
              <a:gd name="connsiteY29" fmla="*/ 725157 h 1450763"/>
              <a:gd name="connsiteX30" fmla="*/ 1402870 w 5658193"/>
              <a:gd name="connsiteY30" fmla="*/ 725157 h 1450763"/>
              <a:gd name="connsiteX31" fmla="*/ 1402894 w 5658193"/>
              <a:gd name="connsiteY31" fmla="*/ 725382 h 1450763"/>
              <a:gd name="connsiteX32" fmla="*/ 1402870 w 5658193"/>
              <a:gd name="connsiteY32" fmla="*/ 725607 h 1450763"/>
              <a:gd name="connsiteX33" fmla="*/ 1449830 w 5658193"/>
              <a:gd name="connsiteY33" fmla="*/ 725607 h 1450763"/>
              <a:gd name="connsiteX34" fmla="*/ 1463572 w 5658193"/>
              <a:gd name="connsiteY34" fmla="*/ 861925 h 1450763"/>
              <a:gd name="connsiteX35" fmla="*/ 2127320 w 5658193"/>
              <a:gd name="connsiteY35" fmla="*/ 1402895 h 1450763"/>
              <a:gd name="connsiteX36" fmla="*/ 2804833 w 5658193"/>
              <a:gd name="connsiteY36" fmla="*/ 725382 h 1450763"/>
              <a:gd name="connsiteX37" fmla="*/ 2804810 w 5658193"/>
              <a:gd name="connsiteY37" fmla="*/ 725157 h 1450763"/>
              <a:gd name="connsiteX38" fmla="*/ 2805515 w 5658193"/>
              <a:gd name="connsiteY38" fmla="*/ 725157 h 1450763"/>
              <a:gd name="connsiteX39" fmla="*/ 2820229 w 5658193"/>
              <a:gd name="connsiteY39" fmla="*/ 579192 h 1450763"/>
              <a:gd name="connsiteX40" fmla="*/ 3530873 w 5658193"/>
              <a:gd name="connsiteY40" fmla="*/ 0 h 1450763"/>
              <a:gd name="connsiteX41" fmla="*/ 4256254 w 5658193"/>
              <a:gd name="connsiteY41" fmla="*/ 725381 h 1450763"/>
              <a:gd name="connsiteX42" fmla="*/ 4256243 w 5658193"/>
              <a:gd name="connsiteY42" fmla="*/ 725606 h 1450763"/>
              <a:gd name="connsiteX43" fmla="*/ 4255322 w 5658193"/>
              <a:gd name="connsiteY43" fmla="*/ 725606 h 1450763"/>
              <a:gd name="connsiteX44" fmla="*/ 4255299 w 5658193"/>
              <a:gd name="connsiteY44" fmla="*/ 725381 h 1450763"/>
              <a:gd name="connsiteX45" fmla="*/ 4255322 w 5658193"/>
              <a:gd name="connsiteY45" fmla="*/ 725156 h 1450763"/>
              <a:gd name="connsiteX46" fmla="*/ 4208363 w 5658193"/>
              <a:gd name="connsiteY46" fmla="*/ 725156 h 1450763"/>
              <a:gd name="connsiteX47" fmla="*/ 4194621 w 5658193"/>
              <a:gd name="connsiteY47" fmla="*/ 588839 h 1450763"/>
              <a:gd name="connsiteX48" fmla="*/ 3530873 w 5658193"/>
              <a:gd name="connsiteY48" fmla="*/ 47868 h 1450763"/>
              <a:gd name="connsiteX49" fmla="*/ 2853360 w 5658193"/>
              <a:gd name="connsiteY49" fmla="*/ 725381 h 1450763"/>
              <a:gd name="connsiteX50" fmla="*/ 2853383 w 5658193"/>
              <a:gd name="connsiteY50" fmla="*/ 725606 h 1450763"/>
              <a:gd name="connsiteX51" fmla="*/ 2852678 w 5658193"/>
              <a:gd name="connsiteY51" fmla="*/ 725606 h 1450763"/>
              <a:gd name="connsiteX52" fmla="*/ 2837964 w 5658193"/>
              <a:gd name="connsiteY52" fmla="*/ 871572 h 1450763"/>
              <a:gd name="connsiteX53" fmla="*/ 2127320 w 5658193"/>
              <a:gd name="connsiteY53" fmla="*/ 1450763 h 1450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5658193" h="1450763">
                <a:moveTo>
                  <a:pt x="1450750" y="725607"/>
                </a:moveTo>
                <a:lnTo>
                  <a:pt x="1449830" y="725607"/>
                </a:lnTo>
                <a:lnTo>
                  <a:pt x="1449806" y="725382"/>
                </a:lnTo>
                <a:lnTo>
                  <a:pt x="1449830" y="725157"/>
                </a:lnTo>
                <a:lnTo>
                  <a:pt x="1402870" y="725157"/>
                </a:lnTo>
                <a:lnTo>
                  <a:pt x="1389130" y="588840"/>
                </a:lnTo>
                <a:cubicBezTo>
                  <a:pt x="1325954" y="280108"/>
                  <a:pt x="1052790" y="47869"/>
                  <a:pt x="725382" y="47869"/>
                </a:cubicBezTo>
                <a:cubicBezTo>
                  <a:pt x="351202" y="47869"/>
                  <a:pt x="47868" y="351202"/>
                  <a:pt x="47868" y="725382"/>
                </a:cubicBezTo>
                <a:lnTo>
                  <a:pt x="47890" y="725607"/>
                </a:lnTo>
                <a:lnTo>
                  <a:pt x="10" y="725607"/>
                </a:lnTo>
                <a:lnTo>
                  <a:pt x="0" y="725382"/>
                </a:lnTo>
                <a:cubicBezTo>
                  <a:pt x="0" y="324765"/>
                  <a:pt x="324764" y="1"/>
                  <a:pt x="725382" y="1"/>
                </a:cubicBezTo>
                <a:cubicBezTo>
                  <a:pt x="1125998" y="1"/>
                  <a:pt x="1450762" y="324765"/>
                  <a:pt x="1450762" y="725382"/>
                </a:cubicBezTo>
                <a:close/>
                <a:moveTo>
                  <a:pt x="4932812" y="1450762"/>
                </a:moveTo>
                <a:cubicBezTo>
                  <a:pt x="4532195" y="1450762"/>
                  <a:pt x="4207431" y="1125998"/>
                  <a:pt x="4207431" y="725381"/>
                </a:cubicBezTo>
                <a:lnTo>
                  <a:pt x="4207442" y="725156"/>
                </a:lnTo>
                <a:lnTo>
                  <a:pt x="4208363" y="725156"/>
                </a:lnTo>
                <a:lnTo>
                  <a:pt x="4208386" y="725381"/>
                </a:lnTo>
                <a:lnTo>
                  <a:pt x="4208363" y="725606"/>
                </a:lnTo>
                <a:lnTo>
                  <a:pt x="4255322" y="725606"/>
                </a:lnTo>
                <a:lnTo>
                  <a:pt x="4269064" y="861924"/>
                </a:lnTo>
                <a:cubicBezTo>
                  <a:pt x="4332239" y="1170655"/>
                  <a:pt x="4605404" y="1402894"/>
                  <a:pt x="4932812" y="1402894"/>
                </a:cubicBezTo>
                <a:cubicBezTo>
                  <a:pt x="5306992" y="1402894"/>
                  <a:pt x="5610325" y="1099561"/>
                  <a:pt x="5610325" y="725381"/>
                </a:cubicBezTo>
                <a:lnTo>
                  <a:pt x="5610302" y="725156"/>
                </a:lnTo>
                <a:lnTo>
                  <a:pt x="5658182" y="725156"/>
                </a:lnTo>
                <a:lnTo>
                  <a:pt x="5658193" y="725381"/>
                </a:lnTo>
                <a:cubicBezTo>
                  <a:pt x="5658193" y="1125998"/>
                  <a:pt x="5333429" y="1450762"/>
                  <a:pt x="4932812" y="1450762"/>
                </a:cubicBezTo>
                <a:close/>
                <a:moveTo>
                  <a:pt x="2127320" y="1450763"/>
                </a:moveTo>
                <a:cubicBezTo>
                  <a:pt x="1726703" y="1450763"/>
                  <a:pt x="1401938" y="1125999"/>
                  <a:pt x="1401938" y="725382"/>
                </a:cubicBezTo>
                <a:lnTo>
                  <a:pt x="1401950" y="725157"/>
                </a:lnTo>
                <a:lnTo>
                  <a:pt x="1402870" y="725157"/>
                </a:lnTo>
                <a:lnTo>
                  <a:pt x="1402894" y="725382"/>
                </a:lnTo>
                <a:lnTo>
                  <a:pt x="1402870" y="725607"/>
                </a:lnTo>
                <a:lnTo>
                  <a:pt x="1449830" y="725607"/>
                </a:lnTo>
                <a:lnTo>
                  <a:pt x="1463572" y="861925"/>
                </a:lnTo>
                <a:cubicBezTo>
                  <a:pt x="1526746" y="1170656"/>
                  <a:pt x="1799912" y="1402895"/>
                  <a:pt x="2127320" y="1402895"/>
                </a:cubicBezTo>
                <a:cubicBezTo>
                  <a:pt x="2501500" y="1402895"/>
                  <a:pt x="2804833" y="1099562"/>
                  <a:pt x="2804833" y="725382"/>
                </a:cubicBezTo>
                <a:lnTo>
                  <a:pt x="2804810" y="725157"/>
                </a:lnTo>
                <a:lnTo>
                  <a:pt x="2805515" y="725157"/>
                </a:lnTo>
                <a:lnTo>
                  <a:pt x="2820229" y="579192"/>
                </a:lnTo>
                <a:cubicBezTo>
                  <a:pt x="2887868" y="248648"/>
                  <a:pt x="3180333" y="0"/>
                  <a:pt x="3530873" y="0"/>
                </a:cubicBezTo>
                <a:cubicBezTo>
                  <a:pt x="3931490" y="0"/>
                  <a:pt x="4256254" y="324764"/>
                  <a:pt x="4256254" y="725381"/>
                </a:cubicBezTo>
                <a:lnTo>
                  <a:pt x="4256243" y="725606"/>
                </a:lnTo>
                <a:lnTo>
                  <a:pt x="4255322" y="725606"/>
                </a:lnTo>
                <a:lnTo>
                  <a:pt x="4255299" y="725381"/>
                </a:lnTo>
                <a:lnTo>
                  <a:pt x="4255322" y="725156"/>
                </a:lnTo>
                <a:lnTo>
                  <a:pt x="4208363" y="725156"/>
                </a:lnTo>
                <a:lnTo>
                  <a:pt x="4194621" y="588839"/>
                </a:lnTo>
                <a:cubicBezTo>
                  <a:pt x="4131446" y="280107"/>
                  <a:pt x="3858281" y="47868"/>
                  <a:pt x="3530873" y="47868"/>
                </a:cubicBezTo>
                <a:cubicBezTo>
                  <a:pt x="3156693" y="47868"/>
                  <a:pt x="2853360" y="351201"/>
                  <a:pt x="2853360" y="725381"/>
                </a:cubicBezTo>
                <a:lnTo>
                  <a:pt x="2853383" y="725606"/>
                </a:lnTo>
                <a:lnTo>
                  <a:pt x="2852678" y="725606"/>
                </a:lnTo>
                <a:lnTo>
                  <a:pt x="2837964" y="871572"/>
                </a:lnTo>
                <a:cubicBezTo>
                  <a:pt x="2770325" y="1202116"/>
                  <a:pt x="2477860" y="1450763"/>
                  <a:pt x="2127320" y="1450763"/>
                </a:cubicBezTo>
                <a:close/>
              </a:path>
            </a:pathLst>
          </a:custGeom>
          <a:gradFill>
            <a:gsLst>
              <a:gs pos="56000">
                <a:srgbClr val="00B0F0"/>
              </a:gs>
              <a:gs pos="36000">
                <a:srgbClr val="172DA6"/>
              </a:gs>
              <a:gs pos="15000">
                <a:srgbClr val="B13DC8"/>
              </a:gs>
              <a:gs pos="100000">
                <a:srgbClr val="20A472"/>
              </a:gs>
            </a:gsLst>
            <a:lin ang="10800000" scaled="0"/>
          </a:gradFill>
          <a:ln w="76200" cap="flat" cmpd="sng" algn="ctr">
            <a:noFill/>
            <a:prstDash val="solid"/>
            <a:miter lim="800000"/>
          </a:ln>
          <a:effectLst/>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4000" b="0" i="0" u="none" strike="noStrike" kern="0" cap="none" spc="0" normalizeH="0" baseline="0" noProof="0" dirty="0">
              <a:ln>
                <a:noFill/>
              </a:ln>
              <a:solidFill>
                <a:srgbClr val="FFFFFF"/>
              </a:solidFill>
              <a:effectLst/>
              <a:uLnTx/>
              <a:uFillTx/>
              <a:latin typeface="Avenir Next LT Pro Light"/>
              <a:ea typeface="+mn-ea"/>
              <a:cs typeface="+mn-cs"/>
            </a:endParaRPr>
          </a:p>
        </p:txBody>
      </p:sp>
      <p:sp>
        <p:nvSpPr>
          <p:cNvPr id="30" name="Oval 29" descr="timeline endpoints">
            <a:extLst>
              <a:ext uri="{FF2B5EF4-FFF2-40B4-BE49-F238E27FC236}">
                <a16:creationId xmlns:a16="http://schemas.microsoft.com/office/drawing/2014/main" id="{6DC6167F-E8F4-C156-DC56-761A8E2AEA2E}"/>
              </a:ext>
            </a:extLst>
          </p:cNvPr>
          <p:cNvSpPr/>
          <p:nvPr/>
        </p:nvSpPr>
        <p:spPr>
          <a:xfrm>
            <a:off x="745262" y="1496310"/>
            <a:ext cx="137199" cy="137199"/>
          </a:xfrm>
          <a:prstGeom prst="ellipse">
            <a:avLst/>
          </a:prstGeom>
          <a:solidFill>
            <a:srgbClr val="B13DC8"/>
          </a:solidFill>
          <a:ln w="381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venir Next LT Pro Light"/>
              <a:ea typeface="+mn-ea"/>
              <a:cs typeface="+mn-cs"/>
            </a:endParaRPr>
          </a:p>
        </p:txBody>
      </p:sp>
      <p:sp>
        <p:nvSpPr>
          <p:cNvPr id="31" name="Oval 30" descr="timeline endpoints">
            <a:extLst>
              <a:ext uri="{FF2B5EF4-FFF2-40B4-BE49-F238E27FC236}">
                <a16:creationId xmlns:a16="http://schemas.microsoft.com/office/drawing/2014/main" id="{6E129F01-DEA6-ECED-28A3-A1D3AA05F550}"/>
              </a:ext>
            </a:extLst>
          </p:cNvPr>
          <p:cNvSpPr/>
          <p:nvPr/>
        </p:nvSpPr>
        <p:spPr>
          <a:xfrm>
            <a:off x="745262" y="6031711"/>
            <a:ext cx="137199" cy="137199"/>
          </a:xfrm>
          <a:prstGeom prst="ellipse">
            <a:avLst/>
          </a:prstGeom>
          <a:solidFill>
            <a:srgbClr val="20A472"/>
          </a:solidFill>
          <a:ln w="381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8439BD">
                  <a:lumMod val="75000"/>
                </a:srgbClr>
              </a:solidFill>
              <a:effectLst/>
              <a:uLnTx/>
              <a:uFillTx/>
              <a:latin typeface="Avenir Next LT Pro Light"/>
              <a:ea typeface="+mn-ea"/>
              <a:cs typeface="+mn-cs"/>
            </a:endParaRPr>
          </a:p>
        </p:txBody>
      </p:sp>
    </p:spTree>
    <p:extLst>
      <p:ext uri="{BB962C8B-B14F-4D97-AF65-F5344CB8AC3E}">
        <p14:creationId xmlns:p14="http://schemas.microsoft.com/office/powerpoint/2010/main" val="24848572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AC6DC-8FE8-0340-F80B-CF56A8C933D7}"/>
              </a:ext>
            </a:extLst>
          </p:cNvPr>
          <p:cNvSpPr>
            <a:spLocks noGrp="1"/>
          </p:cNvSpPr>
          <p:nvPr>
            <p:ph type="title"/>
          </p:nvPr>
        </p:nvSpPr>
        <p:spPr>
          <a:xfrm>
            <a:off x="1580060" y="365125"/>
            <a:ext cx="9775328" cy="1325563"/>
          </a:xfrm>
        </p:spPr>
        <p:txBody>
          <a:bodyPr/>
          <a:lstStyle/>
          <a:p>
            <a:r>
              <a:rPr lang="en-CA" b="1" dirty="0"/>
              <a:t>Lists vs Dictionaries</a:t>
            </a:r>
            <a:endParaRPr lang="en-US" b="1" dirty="0"/>
          </a:p>
        </p:txBody>
      </p:sp>
      <p:sp>
        <p:nvSpPr>
          <p:cNvPr id="4" name="Text Placeholder 3">
            <a:extLst>
              <a:ext uri="{FF2B5EF4-FFF2-40B4-BE49-F238E27FC236}">
                <a16:creationId xmlns:a16="http://schemas.microsoft.com/office/drawing/2014/main" id="{FF9BA3D9-7127-4E44-F5DB-A2905515481F}"/>
              </a:ext>
            </a:extLst>
          </p:cNvPr>
          <p:cNvSpPr>
            <a:spLocks noGrp="1"/>
          </p:cNvSpPr>
          <p:nvPr>
            <p:ph type="body" idx="1"/>
          </p:nvPr>
        </p:nvSpPr>
        <p:spPr>
          <a:xfrm>
            <a:off x="1580060" y="1681163"/>
            <a:ext cx="5587094" cy="823912"/>
          </a:xfrm>
        </p:spPr>
        <p:txBody>
          <a:bodyPr>
            <a:normAutofit/>
          </a:bodyPr>
          <a:lstStyle/>
          <a:p>
            <a:pPr marL="627063" indent="-627063"/>
            <a:r>
              <a:rPr lang="en-CA" dirty="0"/>
              <a:t>Lists: </a:t>
            </a:r>
            <a:r>
              <a:rPr lang="en-CA" b="0" dirty="0"/>
              <a:t>use an ordered index, starting at 0</a:t>
            </a:r>
            <a:endParaRPr lang="en-US" b="0" dirty="0"/>
          </a:p>
        </p:txBody>
      </p:sp>
      <p:sp>
        <p:nvSpPr>
          <p:cNvPr id="5" name="Text Placeholder 4">
            <a:extLst>
              <a:ext uri="{FF2B5EF4-FFF2-40B4-BE49-F238E27FC236}">
                <a16:creationId xmlns:a16="http://schemas.microsoft.com/office/drawing/2014/main" id="{13573A25-2E62-C5F9-6EB3-51AA0A5C14D2}"/>
              </a:ext>
            </a:extLst>
          </p:cNvPr>
          <p:cNvSpPr>
            <a:spLocks noGrp="1"/>
          </p:cNvSpPr>
          <p:nvPr>
            <p:ph type="body" sz="quarter" idx="3"/>
          </p:nvPr>
        </p:nvSpPr>
        <p:spPr>
          <a:xfrm>
            <a:off x="1580059" y="5406483"/>
            <a:ext cx="7058843" cy="823912"/>
          </a:xfrm>
        </p:spPr>
        <p:txBody>
          <a:bodyPr>
            <a:normAutofit/>
          </a:bodyPr>
          <a:lstStyle/>
          <a:p>
            <a:pPr marL="1341438" indent="-1341438"/>
            <a:r>
              <a:rPr lang="en-CA" dirty="0"/>
              <a:t>Dictionary: </a:t>
            </a:r>
            <a:r>
              <a:rPr lang="en-CA" b="0" dirty="0"/>
              <a:t>uses an unordered index, using values supplied by you, the coder</a:t>
            </a:r>
            <a:endParaRPr lang="en-US" b="0" dirty="0"/>
          </a:p>
        </p:txBody>
      </p:sp>
      <p:sp>
        <p:nvSpPr>
          <p:cNvPr id="25" name="Oval 24">
            <a:extLst>
              <a:ext uri="{FF2B5EF4-FFF2-40B4-BE49-F238E27FC236}">
                <a16:creationId xmlns:a16="http://schemas.microsoft.com/office/drawing/2014/main" id="{8C3FCEB2-0B00-482E-B454-1649A56595AE}"/>
              </a:ext>
            </a:extLst>
          </p:cNvPr>
          <p:cNvSpPr/>
          <p:nvPr/>
        </p:nvSpPr>
        <p:spPr>
          <a:xfrm>
            <a:off x="409537" y="2854501"/>
            <a:ext cx="808649" cy="808649"/>
          </a:xfrm>
          <a:prstGeom prst="ellipse">
            <a:avLst/>
          </a:prstGeom>
          <a:solidFill>
            <a:srgbClr val="FFFFFF"/>
          </a:solidFill>
          <a:ln w="38100" cap="flat" cmpd="sng" algn="ctr">
            <a:solidFill>
              <a:srgbClr val="172DA6"/>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172DA6"/>
                </a:solidFill>
                <a:effectLst/>
                <a:uLnTx/>
                <a:uFillTx/>
                <a:latin typeface="Avenir Next LT Pro Light"/>
                <a:ea typeface="+mn-ea"/>
                <a:cs typeface="+mn-cs"/>
              </a:rPr>
              <a:t>2</a:t>
            </a:r>
          </a:p>
        </p:txBody>
      </p:sp>
      <p:sp>
        <p:nvSpPr>
          <p:cNvPr id="26" name="Oval 25">
            <a:extLst>
              <a:ext uri="{FF2B5EF4-FFF2-40B4-BE49-F238E27FC236}">
                <a16:creationId xmlns:a16="http://schemas.microsoft.com/office/drawing/2014/main" id="{038B6F3B-0677-3531-A867-32B15B041C46}"/>
              </a:ext>
            </a:extLst>
          </p:cNvPr>
          <p:cNvSpPr/>
          <p:nvPr/>
        </p:nvSpPr>
        <p:spPr>
          <a:xfrm>
            <a:off x="409537" y="3984731"/>
            <a:ext cx="808649" cy="808649"/>
          </a:xfrm>
          <a:prstGeom prst="ellipse">
            <a:avLst/>
          </a:prstGeom>
          <a:solidFill>
            <a:srgbClr val="FFFFFF"/>
          </a:solidFill>
          <a:ln w="38100" cap="flat" cmpd="sng" algn="ctr">
            <a:solidFill>
              <a:srgbClr val="00B0F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00B0F0"/>
                </a:solidFill>
                <a:effectLst/>
                <a:uLnTx/>
                <a:uFillTx/>
                <a:latin typeface="Avenir Next LT Pro Light"/>
                <a:ea typeface="+mn-ea"/>
                <a:cs typeface="+mn-cs"/>
              </a:rPr>
              <a:t>3</a:t>
            </a:r>
          </a:p>
        </p:txBody>
      </p:sp>
      <p:sp>
        <p:nvSpPr>
          <p:cNvPr id="27" name="Oval 26">
            <a:extLst>
              <a:ext uri="{FF2B5EF4-FFF2-40B4-BE49-F238E27FC236}">
                <a16:creationId xmlns:a16="http://schemas.microsoft.com/office/drawing/2014/main" id="{FA2672A6-BDE6-FEF1-FDEE-B4AC9C0A349D}"/>
              </a:ext>
            </a:extLst>
          </p:cNvPr>
          <p:cNvSpPr/>
          <p:nvPr/>
        </p:nvSpPr>
        <p:spPr>
          <a:xfrm>
            <a:off x="409537" y="5114961"/>
            <a:ext cx="808649" cy="808649"/>
          </a:xfrm>
          <a:prstGeom prst="ellipse">
            <a:avLst/>
          </a:prstGeom>
          <a:solidFill>
            <a:srgbClr val="FFFFFF"/>
          </a:solidFill>
          <a:ln w="38100" cap="flat" cmpd="sng" algn="ctr">
            <a:solidFill>
              <a:srgbClr val="20A472"/>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20A472"/>
                </a:solidFill>
                <a:effectLst/>
                <a:uLnTx/>
                <a:uFillTx/>
                <a:latin typeface="Avenir Next LT Pro Light"/>
                <a:ea typeface="+mn-ea"/>
                <a:cs typeface="+mn-cs"/>
              </a:rPr>
              <a:t>4</a:t>
            </a:r>
          </a:p>
        </p:txBody>
      </p:sp>
      <p:sp>
        <p:nvSpPr>
          <p:cNvPr id="28" name="Oval 27">
            <a:extLst>
              <a:ext uri="{FF2B5EF4-FFF2-40B4-BE49-F238E27FC236}">
                <a16:creationId xmlns:a16="http://schemas.microsoft.com/office/drawing/2014/main" id="{41100D00-23E0-CDEE-16E0-AD7E2C63E95A}"/>
              </a:ext>
            </a:extLst>
          </p:cNvPr>
          <p:cNvSpPr/>
          <p:nvPr/>
        </p:nvSpPr>
        <p:spPr>
          <a:xfrm>
            <a:off x="409537" y="1724271"/>
            <a:ext cx="808649" cy="808649"/>
          </a:xfrm>
          <a:prstGeom prst="ellipse">
            <a:avLst/>
          </a:prstGeom>
          <a:solidFill>
            <a:srgbClr val="00B0F0">
              <a:lumMod val="40000"/>
              <a:lumOff val="60000"/>
            </a:srgbClr>
          </a:solidFill>
          <a:ln w="38100" cap="flat" cmpd="sng" algn="ctr">
            <a:solidFill>
              <a:srgbClr val="B13DC8"/>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B13DC8"/>
                </a:solidFill>
                <a:effectLst/>
                <a:uLnTx/>
                <a:uFillTx/>
                <a:latin typeface="Avenir Next LT Pro Light"/>
                <a:ea typeface="+mn-ea"/>
                <a:cs typeface="+mn-cs"/>
              </a:rPr>
              <a:t>1</a:t>
            </a:r>
          </a:p>
        </p:txBody>
      </p:sp>
      <p:sp>
        <p:nvSpPr>
          <p:cNvPr id="29" name="Freeform: Shape 28" descr="timeline ">
            <a:extLst>
              <a:ext uri="{FF2B5EF4-FFF2-40B4-BE49-F238E27FC236}">
                <a16:creationId xmlns:a16="http://schemas.microsoft.com/office/drawing/2014/main" id="{071FEBC4-8E60-52CC-D4EB-1C05A6F020E7}"/>
              </a:ext>
            </a:extLst>
          </p:cNvPr>
          <p:cNvSpPr/>
          <p:nvPr/>
        </p:nvSpPr>
        <p:spPr>
          <a:xfrm rot="16200000" flipV="1">
            <a:off x="-1456639" y="3241639"/>
            <a:ext cx="4565215" cy="1170522"/>
          </a:xfrm>
          <a:custGeom>
            <a:avLst/>
            <a:gdLst>
              <a:gd name="connsiteX0" fmla="*/ 1450750 w 5658193"/>
              <a:gd name="connsiteY0" fmla="*/ 725607 h 1450763"/>
              <a:gd name="connsiteX1" fmla="*/ 1449830 w 5658193"/>
              <a:gd name="connsiteY1" fmla="*/ 725607 h 1450763"/>
              <a:gd name="connsiteX2" fmla="*/ 1449806 w 5658193"/>
              <a:gd name="connsiteY2" fmla="*/ 725382 h 1450763"/>
              <a:gd name="connsiteX3" fmla="*/ 1449830 w 5658193"/>
              <a:gd name="connsiteY3" fmla="*/ 725157 h 1450763"/>
              <a:gd name="connsiteX4" fmla="*/ 1402870 w 5658193"/>
              <a:gd name="connsiteY4" fmla="*/ 725157 h 1450763"/>
              <a:gd name="connsiteX5" fmla="*/ 1389130 w 5658193"/>
              <a:gd name="connsiteY5" fmla="*/ 588840 h 1450763"/>
              <a:gd name="connsiteX6" fmla="*/ 725382 w 5658193"/>
              <a:gd name="connsiteY6" fmla="*/ 47869 h 1450763"/>
              <a:gd name="connsiteX7" fmla="*/ 47868 w 5658193"/>
              <a:gd name="connsiteY7" fmla="*/ 725382 h 1450763"/>
              <a:gd name="connsiteX8" fmla="*/ 47890 w 5658193"/>
              <a:gd name="connsiteY8" fmla="*/ 725607 h 1450763"/>
              <a:gd name="connsiteX9" fmla="*/ 10 w 5658193"/>
              <a:gd name="connsiteY9" fmla="*/ 725607 h 1450763"/>
              <a:gd name="connsiteX10" fmla="*/ 0 w 5658193"/>
              <a:gd name="connsiteY10" fmla="*/ 725382 h 1450763"/>
              <a:gd name="connsiteX11" fmla="*/ 725382 w 5658193"/>
              <a:gd name="connsiteY11" fmla="*/ 1 h 1450763"/>
              <a:gd name="connsiteX12" fmla="*/ 1450762 w 5658193"/>
              <a:gd name="connsiteY12" fmla="*/ 725382 h 1450763"/>
              <a:gd name="connsiteX13" fmla="*/ 4932812 w 5658193"/>
              <a:gd name="connsiteY13" fmla="*/ 1450762 h 1450763"/>
              <a:gd name="connsiteX14" fmla="*/ 4207431 w 5658193"/>
              <a:gd name="connsiteY14" fmla="*/ 725381 h 1450763"/>
              <a:gd name="connsiteX15" fmla="*/ 4207442 w 5658193"/>
              <a:gd name="connsiteY15" fmla="*/ 725156 h 1450763"/>
              <a:gd name="connsiteX16" fmla="*/ 4208363 w 5658193"/>
              <a:gd name="connsiteY16" fmla="*/ 725156 h 1450763"/>
              <a:gd name="connsiteX17" fmla="*/ 4208386 w 5658193"/>
              <a:gd name="connsiteY17" fmla="*/ 725381 h 1450763"/>
              <a:gd name="connsiteX18" fmla="*/ 4208363 w 5658193"/>
              <a:gd name="connsiteY18" fmla="*/ 725606 h 1450763"/>
              <a:gd name="connsiteX19" fmla="*/ 4255322 w 5658193"/>
              <a:gd name="connsiteY19" fmla="*/ 725606 h 1450763"/>
              <a:gd name="connsiteX20" fmla="*/ 4269064 w 5658193"/>
              <a:gd name="connsiteY20" fmla="*/ 861924 h 1450763"/>
              <a:gd name="connsiteX21" fmla="*/ 4932812 w 5658193"/>
              <a:gd name="connsiteY21" fmla="*/ 1402894 h 1450763"/>
              <a:gd name="connsiteX22" fmla="*/ 5610325 w 5658193"/>
              <a:gd name="connsiteY22" fmla="*/ 725381 h 1450763"/>
              <a:gd name="connsiteX23" fmla="*/ 5610302 w 5658193"/>
              <a:gd name="connsiteY23" fmla="*/ 725156 h 1450763"/>
              <a:gd name="connsiteX24" fmla="*/ 5658182 w 5658193"/>
              <a:gd name="connsiteY24" fmla="*/ 725156 h 1450763"/>
              <a:gd name="connsiteX25" fmla="*/ 5658193 w 5658193"/>
              <a:gd name="connsiteY25" fmla="*/ 725381 h 1450763"/>
              <a:gd name="connsiteX26" fmla="*/ 4932812 w 5658193"/>
              <a:gd name="connsiteY26" fmla="*/ 1450762 h 1450763"/>
              <a:gd name="connsiteX27" fmla="*/ 2127320 w 5658193"/>
              <a:gd name="connsiteY27" fmla="*/ 1450763 h 1450763"/>
              <a:gd name="connsiteX28" fmla="*/ 1401938 w 5658193"/>
              <a:gd name="connsiteY28" fmla="*/ 725382 h 1450763"/>
              <a:gd name="connsiteX29" fmla="*/ 1401950 w 5658193"/>
              <a:gd name="connsiteY29" fmla="*/ 725157 h 1450763"/>
              <a:gd name="connsiteX30" fmla="*/ 1402870 w 5658193"/>
              <a:gd name="connsiteY30" fmla="*/ 725157 h 1450763"/>
              <a:gd name="connsiteX31" fmla="*/ 1402894 w 5658193"/>
              <a:gd name="connsiteY31" fmla="*/ 725382 h 1450763"/>
              <a:gd name="connsiteX32" fmla="*/ 1402870 w 5658193"/>
              <a:gd name="connsiteY32" fmla="*/ 725607 h 1450763"/>
              <a:gd name="connsiteX33" fmla="*/ 1449830 w 5658193"/>
              <a:gd name="connsiteY33" fmla="*/ 725607 h 1450763"/>
              <a:gd name="connsiteX34" fmla="*/ 1463572 w 5658193"/>
              <a:gd name="connsiteY34" fmla="*/ 861925 h 1450763"/>
              <a:gd name="connsiteX35" fmla="*/ 2127320 w 5658193"/>
              <a:gd name="connsiteY35" fmla="*/ 1402895 h 1450763"/>
              <a:gd name="connsiteX36" fmla="*/ 2804833 w 5658193"/>
              <a:gd name="connsiteY36" fmla="*/ 725382 h 1450763"/>
              <a:gd name="connsiteX37" fmla="*/ 2804810 w 5658193"/>
              <a:gd name="connsiteY37" fmla="*/ 725157 h 1450763"/>
              <a:gd name="connsiteX38" fmla="*/ 2805515 w 5658193"/>
              <a:gd name="connsiteY38" fmla="*/ 725157 h 1450763"/>
              <a:gd name="connsiteX39" fmla="*/ 2820229 w 5658193"/>
              <a:gd name="connsiteY39" fmla="*/ 579192 h 1450763"/>
              <a:gd name="connsiteX40" fmla="*/ 3530873 w 5658193"/>
              <a:gd name="connsiteY40" fmla="*/ 0 h 1450763"/>
              <a:gd name="connsiteX41" fmla="*/ 4256254 w 5658193"/>
              <a:gd name="connsiteY41" fmla="*/ 725381 h 1450763"/>
              <a:gd name="connsiteX42" fmla="*/ 4256243 w 5658193"/>
              <a:gd name="connsiteY42" fmla="*/ 725606 h 1450763"/>
              <a:gd name="connsiteX43" fmla="*/ 4255322 w 5658193"/>
              <a:gd name="connsiteY43" fmla="*/ 725606 h 1450763"/>
              <a:gd name="connsiteX44" fmla="*/ 4255299 w 5658193"/>
              <a:gd name="connsiteY44" fmla="*/ 725381 h 1450763"/>
              <a:gd name="connsiteX45" fmla="*/ 4255322 w 5658193"/>
              <a:gd name="connsiteY45" fmla="*/ 725156 h 1450763"/>
              <a:gd name="connsiteX46" fmla="*/ 4208363 w 5658193"/>
              <a:gd name="connsiteY46" fmla="*/ 725156 h 1450763"/>
              <a:gd name="connsiteX47" fmla="*/ 4194621 w 5658193"/>
              <a:gd name="connsiteY47" fmla="*/ 588839 h 1450763"/>
              <a:gd name="connsiteX48" fmla="*/ 3530873 w 5658193"/>
              <a:gd name="connsiteY48" fmla="*/ 47868 h 1450763"/>
              <a:gd name="connsiteX49" fmla="*/ 2853360 w 5658193"/>
              <a:gd name="connsiteY49" fmla="*/ 725381 h 1450763"/>
              <a:gd name="connsiteX50" fmla="*/ 2853383 w 5658193"/>
              <a:gd name="connsiteY50" fmla="*/ 725606 h 1450763"/>
              <a:gd name="connsiteX51" fmla="*/ 2852678 w 5658193"/>
              <a:gd name="connsiteY51" fmla="*/ 725606 h 1450763"/>
              <a:gd name="connsiteX52" fmla="*/ 2837964 w 5658193"/>
              <a:gd name="connsiteY52" fmla="*/ 871572 h 1450763"/>
              <a:gd name="connsiteX53" fmla="*/ 2127320 w 5658193"/>
              <a:gd name="connsiteY53" fmla="*/ 1450763 h 1450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5658193" h="1450763">
                <a:moveTo>
                  <a:pt x="1450750" y="725607"/>
                </a:moveTo>
                <a:lnTo>
                  <a:pt x="1449830" y="725607"/>
                </a:lnTo>
                <a:lnTo>
                  <a:pt x="1449806" y="725382"/>
                </a:lnTo>
                <a:lnTo>
                  <a:pt x="1449830" y="725157"/>
                </a:lnTo>
                <a:lnTo>
                  <a:pt x="1402870" y="725157"/>
                </a:lnTo>
                <a:lnTo>
                  <a:pt x="1389130" y="588840"/>
                </a:lnTo>
                <a:cubicBezTo>
                  <a:pt x="1325954" y="280108"/>
                  <a:pt x="1052790" y="47869"/>
                  <a:pt x="725382" y="47869"/>
                </a:cubicBezTo>
                <a:cubicBezTo>
                  <a:pt x="351202" y="47869"/>
                  <a:pt x="47868" y="351202"/>
                  <a:pt x="47868" y="725382"/>
                </a:cubicBezTo>
                <a:lnTo>
                  <a:pt x="47890" y="725607"/>
                </a:lnTo>
                <a:lnTo>
                  <a:pt x="10" y="725607"/>
                </a:lnTo>
                <a:lnTo>
                  <a:pt x="0" y="725382"/>
                </a:lnTo>
                <a:cubicBezTo>
                  <a:pt x="0" y="324765"/>
                  <a:pt x="324764" y="1"/>
                  <a:pt x="725382" y="1"/>
                </a:cubicBezTo>
                <a:cubicBezTo>
                  <a:pt x="1125998" y="1"/>
                  <a:pt x="1450762" y="324765"/>
                  <a:pt x="1450762" y="725382"/>
                </a:cubicBezTo>
                <a:close/>
                <a:moveTo>
                  <a:pt x="4932812" y="1450762"/>
                </a:moveTo>
                <a:cubicBezTo>
                  <a:pt x="4532195" y="1450762"/>
                  <a:pt x="4207431" y="1125998"/>
                  <a:pt x="4207431" y="725381"/>
                </a:cubicBezTo>
                <a:lnTo>
                  <a:pt x="4207442" y="725156"/>
                </a:lnTo>
                <a:lnTo>
                  <a:pt x="4208363" y="725156"/>
                </a:lnTo>
                <a:lnTo>
                  <a:pt x="4208386" y="725381"/>
                </a:lnTo>
                <a:lnTo>
                  <a:pt x="4208363" y="725606"/>
                </a:lnTo>
                <a:lnTo>
                  <a:pt x="4255322" y="725606"/>
                </a:lnTo>
                <a:lnTo>
                  <a:pt x="4269064" y="861924"/>
                </a:lnTo>
                <a:cubicBezTo>
                  <a:pt x="4332239" y="1170655"/>
                  <a:pt x="4605404" y="1402894"/>
                  <a:pt x="4932812" y="1402894"/>
                </a:cubicBezTo>
                <a:cubicBezTo>
                  <a:pt x="5306992" y="1402894"/>
                  <a:pt x="5610325" y="1099561"/>
                  <a:pt x="5610325" y="725381"/>
                </a:cubicBezTo>
                <a:lnTo>
                  <a:pt x="5610302" y="725156"/>
                </a:lnTo>
                <a:lnTo>
                  <a:pt x="5658182" y="725156"/>
                </a:lnTo>
                <a:lnTo>
                  <a:pt x="5658193" y="725381"/>
                </a:lnTo>
                <a:cubicBezTo>
                  <a:pt x="5658193" y="1125998"/>
                  <a:pt x="5333429" y="1450762"/>
                  <a:pt x="4932812" y="1450762"/>
                </a:cubicBezTo>
                <a:close/>
                <a:moveTo>
                  <a:pt x="2127320" y="1450763"/>
                </a:moveTo>
                <a:cubicBezTo>
                  <a:pt x="1726703" y="1450763"/>
                  <a:pt x="1401938" y="1125999"/>
                  <a:pt x="1401938" y="725382"/>
                </a:cubicBezTo>
                <a:lnTo>
                  <a:pt x="1401950" y="725157"/>
                </a:lnTo>
                <a:lnTo>
                  <a:pt x="1402870" y="725157"/>
                </a:lnTo>
                <a:lnTo>
                  <a:pt x="1402894" y="725382"/>
                </a:lnTo>
                <a:lnTo>
                  <a:pt x="1402870" y="725607"/>
                </a:lnTo>
                <a:lnTo>
                  <a:pt x="1449830" y="725607"/>
                </a:lnTo>
                <a:lnTo>
                  <a:pt x="1463572" y="861925"/>
                </a:lnTo>
                <a:cubicBezTo>
                  <a:pt x="1526746" y="1170656"/>
                  <a:pt x="1799912" y="1402895"/>
                  <a:pt x="2127320" y="1402895"/>
                </a:cubicBezTo>
                <a:cubicBezTo>
                  <a:pt x="2501500" y="1402895"/>
                  <a:pt x="2804833" y="1099562"/>
                  <a:pt x="2804833" y="725382"/>
                </a:cubicBezTo>
                <a:lnTo>
                  <a:pt x="2804810" y="725157"/>
                </a:lnTo>
                <a:lnTo>
                  <a:pt x="2805515" y="725157"/>
                </a:lnTo>
                <a:lnTo>
                  <a:pt x="2820229" y="579192"/>
                </a:lnTo>
                <a:cubicBezTo>
                  <a:pt x="2887868" y="248648"/>
                  <a:pt x="3180333" y="0"/>
                  <a:pt x="3530873" y="0"/>
                </a:cubicBezTo>
                <a:cubicBezTo>
                  <a:pt x="3931490" y="0"/>
                  <a:pt x="4256254" y="324764"/>
                  <a:pt x="4256254" y="725381"/>
                </a:cubicBezTo>
                <a:lnTo>
                  <a:pt x="4256243" y="725606"/>
                </a:lnTo>
                <a:lnTo>
                  <a:pt x="4255322" y="725606"/>
                </a:lnTo>
                <a:lnTo>
                  <a:pt x="4255299" y="725381"/>
                </a:lnTo>
                <a:lnTo>
                  <a:pt x="4255322" y="725156"/>
                </a:lnTo>
                <a:lnTo>
                  <a:pt x="4208363" y="725156"/>
                </a:lnTo>
                <a:lnTo>
                  <a:pt x="4194621" y="588839"/>
                </a:lnTo>
                <a:cubicBezTo>
                  <a:pt x="4131446" y="280107"/>
                  <a:pt x="3858281" y="47868"/>
                  <a:pt x="3530873" y="47868"/>
                </a:cubicBezTo>
                <a:cubicBezTo>
                  <a:pt x="3156693" y="47868"/>
                  <a:pt x="2853360" y="351201"/>
                  <a:pt x="2853360" y="725381"/>
                </a:cubicBezTo>
                <a:lnTo>
                  <a:pt x="2853383" y="725606"/>
                </a:lnTo>
                <a:lnTo>
                  <a:pt x="2852678" y="725606"/>
                </a:lnTo>
                <a:lnTo>
                  <a:pt x="2837964" y="871572"/>
                </a:lnTo>
                <a:cubicBezTo>
                  <a:pt x="2770325" y="1202116"/>
                  <a:pt x="2477860" y="1450763"/>
                  <a:pt x="2127320" y="1450763"/>
                </a:cubicBezTo>
                <a:close/>
              </a:path>
            </a:pathLst>
          </a:custGeom>
          <a:gradFill>
            <a:gsLst>
              <a:gs pos="56000">
                <a:srgbClr val="00B0F0"/>
              </a:gs>
              <a:gs pos="36000">
                <a:srgbClr val="172DA6"/>
              </a:gs>
              <a:gs pos="15000">
                <a:srgbClr val="B13DC8"/>
              </a:gs>
              <a:gs pos="100000">
                <a:srgbClr val="20A472"/>
              </a:gs>
            </a:gsLst>
            <a:lin ang="10800000" scaled="0"/>
          </a:gradFill>
          <a:ln w="76200" cap="flat" cmpd="sng" algn="ctr">
            <a:noFill/>
            <a:prstDash val="solid"/>
            <a:miter lim="800000"/>
          </a:ln>
          <a:effectLst/>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4000" b="0" i="0" u="none" strike="noStrike" kern="0" cap="none" spc="0" normalizeH="0" baseline="0" noProof="0" dirty="0">
              <a:ln>
                <a:noFill/>
              </a:ln>
              <a:solidFill>
                <a:srgbClr val="FFFFFF"/>
              </a:solidFill>
              <a:effectLst/>
              <a:uLnTx/>
              <a:uFillTx/>
              <a:latin typeface="Avenir Next LT Pro Light"/>
              <a:ea typeface="+mn-ea"/>
              <a:cs typeface="+mn-cs"/>
            </a:endParaRPr>
          </a:p>
        </p:txBody>
      </p:sp>
      <p:sp>
        <p:nvSpPr>
          <p:cNvPr id="30" name="Oval 29" descr="timeline endpoints">
            <a:extLst>
              <a:ext uri="{FF2B5EF4-FFF2-40B4-BE49-F238E27FC236}">
                <a16:creationId xmlns:a16="http://schemas.microsoft.com/office/drawing/2014/main" id="{6DC6167F-E8F4-C156-DC56-761A8E2AEA2E}"/>
              </a:ext>
            </a:extLst>
          </p:cNvPr>
          <p:cNvSpPr/>
          <p:nvPr/>
        </p:nvSpPr>
        <p:spPr>
          <a:xfrm>
            <a:off x="745262" y="1496310"/>
            <a:ext cx="137199" cy="137199"/>
          </a:xfrm>
          <a:prstGeom prst="ellipse">
            <a:avLst/>
          </a:prstGeom>
          <a:solidFill>
            <a:srgbClr val="B13DC8"/>
          </a:solidFill>
          <a:ln w="381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venir Next LT Pro Light"/>
              <a:ea typeface="+mn-ea"/>
              <a:cs typeface="+mn-cs"/>
            </a:endParaRPr>
          </a:p>
        </p:txBody>
      </p:sp>
      <p:sp>
        <p:nvSpPr>
          <p:cNvPr id="31" name="Oval 30" descr="timeline endpoints">
            <a:extLst>
              <a:ext uri="{FF2B5EF4-FFF2-40B4-BE49-F238E27FC236}">
                <a16:creationId xmlns:a16="http://schemas.microsoft.com/office/drawing/2014/main" id="{6E129F01-DEA6-ECED-28A3-A1D3AA05F550}"/>
              </a:ext>
            </a:extLst>
          </p:cNvPr>
          <p:cNvSpPr/>
          <p:nvPr/>
        </p:nvSpPr>
        <p:spPr>
          <a:xfrm>
            <a:off x="745262" y="6031711"/>
            <a:ext cx="137199" cy="137199"/>
          </a:xfrm>
          <a:prstGeom prst="ellipse">
            <a:avLst/>
          </a:prstGeom>
          <a:solidFill>
            <a:srgbClr val="20A472"/>
          </a:solidFill>
          <a:ln w="381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8439BD">
                  <a:lumMod val="75000"/>
                </a:srgbClr>
              </a:solidFill>
              <a:effectLst/>
              <a:uLnTx/>
              <a:uFillTx/>
              <a:latin typeface="Avenir Next LT Pro Light"/>
              <a:ea typeface="+mn-ea"/>
              <a:cs typeface="+mn-cs"/>
            </a:endParaRPr>
          </a:p>
        </p:txBody>
      </p:sp>
      <p:sp>
        <p:nvSpPr>
          <p:cNvPr id="7" name="TextBox 6">
            <a:extLst>
              <a:ext uri="{FF2B5EF4-FFF2-40B4-BE49-F238E27FC236}">
                <a16:creationId xmlns:a16="http://schemas.microsoft.com/office/drawing/2014/main" id="{A826D010-DE1E-CEDF-9860-82DF24915CFA}"/>
              </a:ext>
            </a:extLst>
          </p:cNvPr>
          <p:cNvSpPr txBox="1"/>
          <p:nvPr/>
        </p:nvSpPr>
        <p:spPr>
          <a:xfrm>
            <a:off x="1580060" y="3554243"/>
            <a:ext cx="7237559" cy="584775"/>
          </a:xfrm>
          <a:prstGeom prst="rect">
            <a:avLst/>
          </a:prstGeom>
          <a:noFill/>
        </p:spPr>
        <p:txBody>
          <a:bodyPr wrap="square" rtlCol="0">
            <a:spAutoFit/>
          </a:bodyPr>
          <a:lstStyle/>
          <a:p>
            <a:r>
              <a:rPr lang="en-CA" sz="3200" dirty="0"/>
              <a:t>apple | banana | orange | potato | otter </a:t>
            </a:r>
            <a:endParaRPr lang="en-US" sz="3200" dirty="0"/>
          </a:p>
        </p:txBody>
      </p:sp>
      <p:sp>
        <p:nvSpPr>
          <p:cNvPr id="8" name="TextBox 7">
            <a:extLst>
              <a:ext uri="{FF2B5EF4-FFF2-40B4-BE49-F238E27FC236}">
                <a16:creationId xmlns:a16="http://schemas.microsoft.com/office/drawing/2014/main" id="{CBF843D0-52AE-53DB-7AD6-0DDE8B9D7007}"/>
              </a:ext>
            </a:extLst>
          </p:cNvPr>
          <p:cNvSpPr txBox="1"/>
          <p:nvPr/>
        </p:nvSpPr>
        <p:spPr>
          <a:xfrm>
            <a:off x="1880874" y="2980641"/>
            <a:ext cx="6871063" cy="461665"/>
          </a:xfrm>
          <a:prstGeom prst="rect">
            <a:avLst/>
          </a:prstGeom>
          <a:noFill/>
        </p:spPr>
        <p:txBody>
          <a:bodyPr wrap="square" rtlCol="0">
            <a:spAutoFit/>
          </a:bodyPr>
          <a:lstStyle/>
          <a:p>
            <a:r>
              <a:rPr lang="en-CA" sz="2400" dirty="0">
                <a:solidFill>
                  <a:srgbClr val="172DA6"/>
                </a:solidFill>
              </a:rPr>
              <a:t>0                    1                     2                  3                  4</a:t>
            </a:r>
            <a:endParaRPr lang="en-US" sz="2400" dirty="0">
              <a:solidFill>
                <a:srgbClr val="172DA6"/>
              </a:solidFill>
            </a:endParaRPr>
          </a:p>
        </p:txBody>
      </p:sp>
      <p:sp>
        <p:nvSpPr>
          <p:cNvPr id="9" name="TextBox 8">
            <a:extLst>
              <a:ext uri="{FF2B5EF4-FFF2-40B4-BE49-F238E27FC236}">
                <a16:creationId xmlns:a16="http://schemas.microsoft.com/office/drawing/2014/main" id="{AC8C4212-E632-F0B9-AFE2-649CBE85D007}"/>
              </a:ext>
            </a:extLst>
          </p:cNvPr>
          <p:cNvSpPr txBox="1"/>
          <p:nvPr/>
        </p:nvSpPr>
        <p:spPr>
          <a:xfrm>
            <a:off x="1880874" y="4390498"/>
            <a:ext cx="8560526" cy="461665"/>
          </a:xfrm>
          <a:prstGeom prst="rect">
            <a:avLst/>
          </a:prstGeom>
          <a:noFill/>
        </p:spPr>
        <p:txBody>
          <a:bodyPr wrap="square" rtlCol="0">
            <a:spAutoFit/>
          </a:bodyPr>
          <a:lstStyle/>
          <a:p>
            <a:r>
              <a:rPr lang="en-CA" sz="2400" dirty="0">
                <a:solidFill>
                  <a:srgbClr val="172DA6"/>
                </a:solidFill>
              </a:rPr>
              <a:t>A                 ‘key’            ‘color’             99              ‘cute’</a:t>
            </a:r>
            <a:endParaRPr lang="en-US" sz="2400" dirty="0">
              <a:solidFill>
                <a:srgbClr val="172DA6"/>
              </a:solidFill>
            </a:endParaRPr>
          </a:p>
        </p:txBody>
      </p:sp>
      <p:sp>
        <p:nvSpPr>
          <p:cNvPr id="11" name="Rectangle: Rounded Corners 10">
            <a:extLst>
              <a:ext uri="{FF2B5EF4-FFF2-40B4-BE49-F238E27FC236}">
                <a16:creationId xmlns:a16="http://schemas.microsoft.com/office/drawing/2014/main" id="{654D5200-B80D-78B6-2D28-287C9E69628B}"/>
              </a:ext>
            </a:extLst>
          </p:cNvPr>
          <p:cNvSpPr/>
          <p:nvPr/>
        </p:nvSpPr>
        <p:spPr>
          <a:xfrm>
            <a:off x="1580058" y="2656114"/>
            <a:ext cx="7058843" cy="2520723"/>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EED2D692-4B73-4508-9DCC-74A5971F9B46}"/>
              </a:ext>
            </a:extLst>
          </p:cNvPr>
          <p:cNvSpPr txBox="1"/>
          <p:nvPr/>
        </p:nvSpPr>
        <p:spPr>
          <a:xfrm>
            <a:off x="9018273" y="2068467"/>
            <a:ext cx="918208" cy="369332"/>
          </a:xfrm>
          <a:prstGeom prst="rect">
            <a:avLst/>
          </a:prstGeom>
          <a:noFill/>
        </p:spPr>
        <p:txBody>
          <a:bodyPr wrap="square" rtlCol="0">
            <a:spAutoFit/>
          </a:bodyPr>
          <a:lstStyle/>
          <a:p>
            <a:r>
              <a:rPr lang="en-CA" dirty="0">
                <a:solidFill>
                  <a:schemeClr val="accent6">
                    <a:lumMod val="75000"/>
                  </a:schemeClr>
                </a:solidFill>
              </a:rPr>
              <a:t>list[2]</a:t>
            </a:r>
            <a:endParaRPr lang="en-US" dirty="0">
              <a:solidFill>
                <a:schemeClr val="accent6">
                  <a:lumMod val="75000"/>
                </a:schemeClr>
              </a:solidFill>
            </a:endParaRPr>
          </a:p>
        </p:txBody>
      </p:sp>
      <p:sp>
        <p:nvSpPr>
          <p:cNvPr id="14" name="TextBox 13">
            <a:extLst>
              <a:ext uri="{FF2B5EF4-FFF2-40B4-BE49-F238E27FC236}">
                <a16:creationId xmlns:a16="http://schemas.microsoft.com/office/drawing/2014/main" id="{AF3EAD8F-5DFD-5687-75F5-442A80509FF4}"/>
              </a:ext>
            </a:extLst>
          </p:cNvPr>
          <p:cNvSpPr txBox="1"/>
          <p:nvPr/>
        </p:nvSpPr>
        <p:spPr>
          <a:xfrm>
            <a:off x="9018273" y="5433062"/>
            <a:ext cx="1593669" cy="369332"/>
          </a:xfrm>
          <a:prstGeom prst="rect">
            <a:avLst/>
          </a:prstGeom>
          <a:noFill/>
        </p:spPr>
        <p:txBody>
          <a:bodyPr wrap="square" rtlCol="0">
            <a:spAutoFit/>
          </a:bodyPr>
          <a:lstStyle/>
          <a:p>
            <a:r>
              <a:rPr lang="en-CA" dirty="0">
                <a:solidFill>
                  <a:srgbClr val="C00000"/>
                </a:solidFill>
              </a:rPr>
              <a:t>dictionary[2]</a:t>
            </a:r>
            <a:endParaRPr lang="en-US" dirty="0">
              <a:solidFill>
                <a:srgbClr val="C00000"/>
              </a:solidFill>
            </a:endParaRPr>
          </a:p>
        </p:txBody>
      </p:sp>
      <p:sp>
        <p:nvSpPr>
          <p:cNvPr id="16" name="TextBox 15">
            <a:extLst>
              <a:ext uri="{FF2B5EF4-FFF2-40B4-BE49-F238E27FC236}">
                <a16:creationId xmlns:a16="http://schemas.microsoft.com/office/drawing/2014/main" id="{07801396-82DE-A2B5-DFBE-A57A35B84221}"/>
              </a:ext>
            </a:extLst>
          </p:cNvPr>
          <p:cNvSpPr txBox="1"/>
          <p:nvPr/>
        </p:nvSpPr>
        <p:spPr>
          <a:xfrm>
            <a:off x="9644566" y="3481049"/>
            <a:ext cx="1593668" cy="584775"/>
          </a:xfrm>
          <a:prstGeom prst="rect">
            <a:avLst/>
          </a:prstGeom>
          <a:noFill/>
        </p:spPr>
        <p:txBody>
          <a:bodyPr wrap="square">
            <a:spAutoFit/>
          </a:bodyPr>
          <a:lstStyle/>
          <a:p>
            <a:r>
              <a:rPr lang="en-CA" sz="3200" dirty="0">
                <a:solidFill>
                  <a:schemeClr val="accent2">
                    <a:lumMod val="75000"/>
                  </a:schemeClr>
                </a:solidFill>
              </a:rPr>
              <a:t>orange</a:t>
            </a:r>
            <a:endParaRPr lang="en-US" sz="3200" dirty="0">
              <a:solidFill>
                <a:schemeClr val="accent2">
                  <a:lumMod val="75000"/>
                </a:schemeClr>
              </a:solidFill>
            </a:endParaRPr>
          </a:p>
        </p:txBody>
      </p:sp>
      <p:sp>
        <p:nvSpPr>
          <p:cNvPr id="17" name="TextBox 16">
            <a:extLst>
              <a:ext uri="{FF2B5EF4-FFF2-40B4-BE49-F238E27FC236}">
                <a16:creationId xmlns:a16="http://schemas.microsoft.com/office/drawing/2014/main" id="{B3701877-DE2D-DD95-30CC-34FC860E479A}"/>
              </a:ext>
            </a:extLst>
          </p:cNvPr>
          <p:cNvSpPr txBox="1"/>
          <p:nvPr/>
        </p:nvSpPr>
        <p:spPr>
          <a:xfrm>
            <a:off x="10441400" y="2068467"/>
            <a:ext cx="1297208" cy="369332"/>
          </a:xfrm>
          <a:prstGeom prst="rect">
            <a:avLst/>
          </a:prstGeom>
          <a:noFill/>
        </p:spPr>
        <p:txBody>
          <a:bodyPr wrap="square" rtlCol="0">
            <a:spAutoFit/>
          </a:bodyPr>
          <a:lstStyle/>
          <a:p>
            <a:r>
              <a:rPr lang="en-CA" dirty="0">
                <a:solidFill>
                  <a:srgbClr val="C00000"/>
                </a:solidFill>
              </a:rPr>
              <a:t>list[‘color’]</a:t>
            </a:r>
            <a:endParaRPr lang="en-US" dirty="0">
              <a:solidFill>
                <a:srgbClr val="C00000"/>
              </a:solidFill>
            </a:endParaRPr>
          </a:p>
        </p:txBody>
      </p:sp>
      <p:sp>
        <p:nvSpPr>
          <p:cNvPr id="18" name="TextBox 17">
            <a:extLst>
              <a:ext uri="{FF2B5EF4-FFF2-40B4-BE49-F238E27FC236}">
                <a16:creationId xmlns:a16="http://schemas.microsoft.com/office/drawing/2014/main" id="{9F773893-F94A-682E-3E25-C9FB735C869B}"/>
              </a:ext>
            </a:extLst>
          </p:cNvPr>
          <p:cNvSpPr txBox="1"/>
          <p:nvPr/>
        </p:nvSpPr>
        <p:spPr>
          <a:xfrm>
            <a:off x="10310949" y="5433062"/>
            <a:ext cx="1881051" cy="369332"/>
          </a:xfrm>
          <a:prstGeom prst="rect">
            <a:avLst/>
          </a:prstGeom>
          <a:noFill/>
        </p:spPr>
        <p:txBody>
          <a:bodyPr wrap="square" rtlCol="0">
            <a:spAutoFit/>
          </a:bodyPr>
          <a:lstStyle/>
          <a:p>
            <a:r>
              <a:rPr lang="en-CA" dirty="0">
                <a:solidFill>
                  <a:schemeClr val="accent6">
                    <a:lumMod val="75000"/>
                  </a:schemeClr>
                </a:solidFill>
              </a:rPr>
              <a:t>dictionary[‘color’]</a:t>
            </a:r>
            <a:endParaRPr lang="en-US" dirty="0">
              <a:solidFill>
                <a:schemeClr val="accent6">
                  <a:lumMod val="75000"/>
                </a:schemeClr>
              </a:solidFill>
            </a:endParaRPr>
          </a:p>
        </p:txBody>
      </p:sp>
      <p:cxnSp>
        <p:nvCxnSpPr>
          <p:cNvPr id="22" name="Straight Arrow Connector 21">
            <a:extLst>
              <a:ext uri="{FF2B5EF4-FFF2-40B4-BE49-F238E27FC236}">
                <a16:creationId xmlns:a16="http://schemas.microsoft.com/office/drawing/2014/main" id="{ED099729-25F8-72C6-B366-94B9D64F23C9}"/>
              </a:ext>
            </a:extLst>
          </p:cNvPr>
          <p:cNvCxnSpPr>
            <a:stCxn id="13" idx="2"/>
            <a:endCxn id="16" idx="0"/>
          </p:cNvCxnSpPr>
          <p:nvPr/>
        </p:nvCxnSpPr>
        <p:spPr>
          <a:xfrm>
            <a:off x="9477377" y="2437799"/>
            <a:ext cx="964023" cy="104325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FF350314-7849-2868-65CC-EF3966809FAD}"/>
              </a:ext>
            </a:extLst>
          </p:cNvPr>
          <p:cNvCxnSpPr>
            <a:cxnSpLocks/>
            <a:stCxn id="18" idx="0"/>
            <a:endCxn id="16" idx="2"/>
          </p:cNvCxnSpPr>
          <p:nvPr/>
        </p:nvCxnSpPr>
        <p:spPr>
          <a:xfrm flipH="1" flipV="1">
            <a:off x="10441400" y="4065824"/>
            <a:ext cx="810075" cy="136723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A55BCE51-B291-7789-CDBA-A2B7844EF3A6}"/>
              </a:ext>
            </a:extLst>
          </p:cNvPr>
          <p:cNvSpPr txBox="1"/>
          <p:nvPr/>
        </p:nvSpPr>
        <p:spPr>
          <a:xfrm>
            <a:off x="9336500" y="5666100"/>
            <a:ext cx="914400" cy="369332"/>
          </a:xfrm>
          <a:prstGeom prst="rect">
            <a:avLst/>
          </a:prstGeom>
          <a:noFill/>
        </p:spPr>
        <p:txBody>
          <a:bodyPr wrap="square" rtlCol="0">
            <a:spAutoFit/>
          </a:bodyPr>
          <a:lstStyle/>
          <a:p>
            <a:r>
              <a:rPr lang="en-CA" dirty="0"/>
              <a:t>Error!</a:t>
            </a:r>
            <a:endParaRPr lang="en-US" dirty="0"/>
          </a:p>
        </p:txBody>
      </p:sp>
      <p:sp>
        <p:nvSpPr>
          <p:cNvPr id="37" name="TextBox 36">
            <a:extLst>
              <a:ext uri="{FF2B5EF4-FFF2-40B4-BE49-F238E27FC236}">
                <a16:creationId xmlns:a16="http://schemas.microsoft.com/office/drawing/2014/main" id="{E12517B0-70A9-5F9F-04AD-0198D1B5C2F7}"/>
              </a:ext>
            </a:extLst>
          </p:cNvPr>
          <p:cNvSpPr txBox="1"/>
          <p:nvPr/>
        </p:nvSpPr>
        <p:spPr>
          <a:xfrm>
            <a:off x="10632804" y="1820309"/>
            <a:ext cx="914400" cy="369332"/>
          </a:xfrm>
          <a:prstGeom prst="rect">
            <a:avLst/>
          </a:prstGeom>
          <a:noFill/>
        </p:spPr>
        <p:txBody>
          <a:bodyPr wrap="square" rtlCol="0">
            <a:spAutoFit/>
          </a:bodyPr>
          <a:lstStyle/>
          <a:p>
            <a:r>
              <a:rPr lang="en-CA" dirty="0"/>
              <a:t>Error!</a:t>
            </a:r>
            <a:endParaRPr lang="en-US" dirty="0"/>
          </a:p>
        </p:txBody>
      </p:sp>
    </p:spTree>
    <p:extLst>
      <p:ext uri="{BB962C8B-B14F-4D97-AF65-F5344CB8AC3E}">
        <p14:creationId xmlns:p14="http://schemas.microsoft.com/office/powerpoint/2010/main" val="33511405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AC6DC-8FE8-0340-F80B-CF56A8C933D7}"/>
              </a:ext>
            </a:extLst>
          </p:cNvPr>
          <p:cNvSpPr>
            <a:spLocks noGrp="1"/>
          </p:cNvSpPr>
          <p:nvPr>
            <p:ph type="title"/>
          </p:nvPr>
        </p:nvSpPr>
        <p:spPr>
          <a:xfrm>
            <a:off x="1915784" y="365125"/>
            <a:ext cx="9438016" cy="1325563"/>
          </a:xfrm>
        </p:spPr>
        <p:txBody>
          <a:bodyPr/>
          <a:lstStyle/>
          <a:p>
            <a:r>
              <a:rPr lang="en-CA" b="1" dirty="0"/>
              <a:t>Data Types</a:t>
            </a:r>
            <a:endParaRPr lang="en-US" b="1" dirty="0"/>
          </a:p>
        </p:txBody>
      </p:sp>
      <p:sp>
        <p:nvSpPr>
          <p:cNvPr id="3" name="Content Placeholder 2">
            <a:extLst>
              <a:ext uri="{FF2B5EF4-FFF2-40B4-BE49-F238E27FC236}">
                <a16:creationId xmlns:a16="http://schemas.microsoft.com/office/drawing/2014/main" id="{2BB1B1FF-7239-A5FE-F007-CB0B6D6B01E8}"/>
              </a:ext>
            </a:extLst>
          </p:cNvPr>
          <p:cNvSpPr>
            <a:spLocks noGrp="1"/>
          </p:cNvSpPr>
          <p:nvPr>
            <p:ph idx="1"/>
          </p:nvPr>
        </p:nvSpPr>
        <p:spPr>
          <a:xfrm>
            <a:off x="1915784" y="1825625"/>
            <a:ext cx="9438015" cy="4351338"/>
          </a:xfrm>
        </p:spPr>
        <p:txBody>
          <a:bodyPr>
            <a:normAutofit fontScale="70000" lnSpcReduction="20000"/>
          </a:bodyPr>
          <a:lstStyle/>
          <a:p>
            <a:pPr marL="0" indent="0">
              <a:buNone/>
            </a:pPr>
            <a:r>
              <a:rPr lang="en-CA" sz="2400" b="1" dirty="0"/>
              <a:t>Integers (int)</a:t>
            </a:r>
          </a:p>
          <a:p>
            <a:pPr marL="0" indent="0">
              <a:buNone/>
            </a:pPr>
            <a:r>
              <a:rPr lang="en-CA" sz="2400" dirty="0"/>
              <a:t>	positive or negative whole numbers</a:t>
            </a:r>
          </a:p>
          <a:p>
            <a:pPr marL="0" indent="0">
              <a:buNone/>
            </a:pPr>
            <a:r>
              <a:rPr lang="en-CA" sz="2400" dirty="0"/>
              <a:t>	42, -7, 90_210, 0, …</a:t>
            </a:r>
          </a:p>
          <a:p>
            <a:pPr marL="0" indent="0">
              <a:buNone/>
            </a:pPr>
            <a:endParaRPr lang="en-CA" sz="2400" dirty="0"/>
          </a:p>
          <a:p>
            <a:pPr marL="0" indent="0">
              <a:buNone/>
            </a:pPr>
            <a:r>
              <a:rPr lang="en-CA" sz="2400" b="1" dirty="0"/>
              <a:t>Floats (float)</a:t>
            </a:r>
          </a:p>
          <a:p>
            <a:pPr marL="0" indent="0">
              <a:buNone/>
            </a:pPr>
            <a:r>
              <a:rPr lang="en-CA" sz="2400" dirty="0"/>
              <a:t>	real fractional numbers</a:t>
            </a:r>
          </a:p>
          <a:p>
            <a:pPr marL="0" indent="0">
              <a:buNone/>
            </a:pPr>
            <a:r>
              <a:rPr lang="en-CA" sz="2400" dirty="0"/>
              <a:t>	3.14159, -87.6, 0.0, …</a:t>
            </a:r>
          </a:p>
          <a:p>
            <a:pPr marL="0" indent="0">
              <a:buNone/>
            </a:pPr>
            <a:endParaRPr lang="en-CA" sz="2400" dirty="0"/>
          </a:p>
          <a:p>
            <a:pPr marL="0" indent="0">
              <a:buNone/>
            </a:pPr>
            <a:r>
              <a:rPr lang="en-CA" sz="2400" b="1" dirty="0"/>
              <a:t>Strings (str)</a:t>
            </a:r>
          </a:p>
          <a:p>
            <a:pPr marL="0" indent="0">
              <a:buNone/>
            </a:pPr>
            <a:r>
              <a:rPr lang="en-CA" sz="2400" dirty="0"/>
              <a:t>	text written either in ‘single’ or “double” quotes</a:t>
            </a:r>
          </a:p>
          <a:p>
            <a:pPr marL="0" indent="0">
              <a:buNone/>
            </a:pPr>
            <a:r>
              <a:rPr lang="en-CA" sz="2400" dirty="0"/>
              <a:t>	‘Hello, World!’, “42”, ‘zero’</a:t>
            </a:r>
          </a:p>
          <a:p>
            <a:pPr marL="0" indent="0">
              <a:buNone/>
            </a:pPr>
            <a:endParaRPr lang="en-CA" sz="2400" dirty="0"/>
          </a:p>
          <a:p>
            <a:pPr marL="0" indent="0">
              <a:buNone/>
            </a:pPr>
            <a:r>
              <a:rPr lang="en-CA" sz="2400" b="1" dirty="0"/>
              <a:t>Booleans (bool)</a:t>
            </a:r>
          </a:p>
          <a:p>
            <a:pPr marL="0" indent="0">
              <a:buNone/>
            </a:pPr>
            <a:r>
              <a:rPr lang="en-CA" sz="2400" dirty="0"/>
              <a:t>	the logical values of True and False</a:t>
            </a:r>
          </a:p>
        </p:txBody>
      </p:sp>
      <p:sp>
        <p:nvSpPr>
          <p:cNvPr id="25" name="Oval 24">
            <a:extLst>
              <a:ext uri="{FF2B5EF4-FFF2-40B4-BE49-F238E27FC236}">
                <a16:creationId xmlns:a16="http://schemas.microsoft.com/office/drawing/2014/main" id="{8C3FCEB2-0B00-482E-B454-1649A56595AE}"/>
              </a:ext>
            </a:extLst>
          </p:cNvPr>
          <p:cNvSpPr/>
          <p:nvPr/>
        </p:nvSpPr>
        <p:spPr>
          <a:xfrm>
            <a:off x="409537" y="2854501"/>
            <a:ext cx="808649" cy="808649"/>
          </a:xfrm>
          <a:prstGeom prst="ellipse">
            <a:avLst/>
          </a:prstGeom>
          <a:solidFill>
            <a:srgbClr val="FFFFFF"/>
          </a:solidFill>
          <a:ln w="38100" cap="flat" cmpd="sng" algn="ctr">
            <a:solidFill>
              <a:srgbClr val="172DA6"/>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172DA6"/>
                </a:solidFill>
                <a:effectLst/>
                <a:uLnTx/>
                <a:uFillTx/>
                <a:latin typeface="Avenir Next LT Pro Light"/>
                <a:ea typeface="+mn-ea"/>
                <a:cs typeface="+mn-cs"/>
              </a:rPr>
              <a:t>2</a:t>
            </a:r>
          </a:p>
        </p:txBody>
      </p:sp>
      <p:sp>
        <p:nvSpPr>
          <p:cNvPr id="26" name="Oval 25">
            <a:extLst>
              <a:ext uri="{FF2B5EF4-FFF2-40B4-BE49-F238E27FC236}">
                <a16:creationId xmlns:a16="http://schemas.microsoft.com/office/drawing/2014/main" id="{038B6F3B-0677-3531-A867-32B15B041C46}"/>
              </a:ext>
            </a:extLst>
          </p:cNvPr>
          <p:cNvSpPr/>
          <p:nvPr/>
        </p:nvSpPr>
        <p:spPr>
          <a:xfrm>
            <a:off x="409537" y="3984731"/>
            <a:ext cx="808649" cy="808649"/>
          </a:xfrm>
          <a:prstGeom prst="ellipse">
            <a:avLst/>
          </a:prstGeom>
          <a:solidFill>
            <a:srgbClr val="FFFFFF"/>
          </a:solidFill>
          <a:ln w="38100" cap="flat" cmpd="sng" algn="ctr">
            <a:solidFill>
              <a:srgbClr val="00B0F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00B0F0"/>
                </a:solidFill>
                <a:effectLst/>
                <a:uLnTx/>
                <a:uFillTx/>
                <a:latin typeface="Avenir Next LT Pro Light"/>
                <a:ea typeface="+mn-ea"/>
                <a:cs typeface="+mn-cs"/>
              </a:rPr>
              <a:t>3</a:t>
            </a:r>
          </a:p>
        </p:txBody>
      </p:sp>
      <p:sp>
        <p:nvSpPr>
          <p:cNvPr id="27" name="Oval 26">
            <a:extLst>
              <a:ext uri="{FF2B5EF4-FFF2-40B4-BE49-F238E27FC236}">
                <a16:creationId xmlns:a16="http://schemas.microsoft.com/office/drawing/2014/main" id="{FA2672A6-BDE6-FEF1-FDEE-B4AC9C0A349D}"/>
              </a:ext>
            </a:extLst>
          </p:cNvPr>
          <p:cNvSpPr/>
          <p:nvPr/>
        </p:nvSpPr>
        <p:spPr>
          <a:xfrm>
            <a:off x="409537" y="5114961"/>
            <a:ext cx="808649" cy="808649"/>
          </a:xfrm>
          <a:prstGeom prst="ellipse">
            <a:avLst/>
          </a:prstGeom>
          <a:solidFill>
            <a:srgbClr val="FFFFFF"/>
          </a:solidFill>
          <a:ln w="38100" cap="flat" cmpd="sng" algn="ctr">
            <a:solidFill>
              <a:srgbClr val="20A472"/>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20A472"/>
                </a:solidFill>
                <a:effectLst/>
                <a:uLnTx/>
                <a:uFillTx/>
                <a:latin typeface="Avenir Next LT Pro Light"/>
                <a:ea typeface="+mn-ea"/>
                <a:cs typeface="+mn-cs"/>
              </a:rPr>
              <a:t>4</a:t>
            </a:r>
          </a:p>
        </p:txBody>
      </p:sp>
      <p:sp>
        <p:nvSpPr>
          <p:cNvPr id="28" name="Oval 27">
            <a:extLst>
              <a:ext uri="{FF2B5EF4-FFF2-40B4-BE49-F238E27FC236}">
                <a16:creationId xmlns:a16="http://schemas.microsoft.com/office/drawing/2014/main" id="{41100D00-23E0-CDEE-16E0-AD7E2C63E95A}"/>
              </a:ext>
            </a:extLst>
          </p:cNvPr>
          <p:cNvSpPr/>
          <p:nvPr/>
        </p:nvSpPr>
        <p:spPr>
          <a:xfrm>
            <a:off x="409537" y="1724271"/>
            <a:ext cx="808649" cy="808649"/>
          </a:xfrm>
          <a:prstGeom prst="ellipse">
            <a:avLst/>
          </a:prstGeom>
          <a:solidFill>
            <a:srgbClr val="00B0F0">
              <a:lumMod val="40000"/>
              <a:lumOff val="60000"/>
            </a:srgbClr>
          </a:solidFill>
          <a:ln w="38100" cap="flat" cmpd="sng" algn="ctr">
            <a:solidFill>
              <a:srgbClr val="B13DC8"/>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B13DC8"/>
                </a:solidFill>
                <a:effectLst/>
                <a:uLnTx/>
                <a:uFillTx/>
                <a:latin typeface="Avenir Next LT Pro Light"/>
                <a:ea typeface="+mn-ea"/>
                <a:cs typeface="+mn-cs"/>
              </a:rPr>
              <a:t>1</a:t>
            </a:r>
          </a:p>
        </p:txBody>
      </p:sp>
      <p:sp>
        <p:nvSpPr>
          <p:cNvPr id="29" name="Freeform: Shape 28" descr="timeline ">
            <a:extLst>
              <a:ext uri="{FF2B5EF4-FFF2-40B4-BE49-F238E27FC236}">
                <a16:creationId xmlns:a16="http://schemas.microsoft.com/office/drawing/2014/main" id="{071FEBC4-8E60-52CC-D4EB-1C05A6F020E7}"/>
              </a:ext>
            </a:extLst>
          </p:cNvPr>
          <p:cNvSpPr/>
          <p:nvPr/>
        </p:nvSpPr>
        <p:spPr>
          <a:xfrm rot="16200000" flipV="1">
            <a:off x="-1456639" y="3241639"/>
            <a:ext cx="4565215" cy="1170522"/>
          </a:xfrm>
          <a:custGeom>
            <a:avLst/>
            <a:gdLst>
              <a:gd name="connsiteX0" fmla="*/ 1450750 w 5658193"/>
              <a:gd name="connsiteY0" fmla="*/ 725607 h 1450763"/>
              <a:gd name="connsiteX1" fmla="*/ 1449830 w 5658193"/>
              <a:gd name="connsiteY1" fmla="*/ 725607 h 1450763"/>
              <a:gd name="connsiteX2" fmla="*/ 1449806 w 5658193"/>
              <a:gd name="connsiteY2" fmla="*/ 725382 h 1450763"/>
              <a:gd name="connsiteX3" fmla="*/ 1449830 w 5658193"/>
              <a:gd name="connsiteY3" fmla="*/ 725157 h 1450763"/>
              <a:gd name="connsiteX4" fmla="*/ 1402870 w 5658193"/>
              <a:gd name="connsiteY4" fmla="*/ 725157 h 1450763"/>
              <a:gd name="connsiteX5" fmla="*/ 1389130 w 5658193"/>
              <a:gd name="connsiteY5" fmla="*/ 588840 h 1450763"/>
              <a:gd name="connsiteX6" fmla="*/ 725382 w 5658193"/>
              <a:gd name="connsiteY6" fmla="*/ 47869 h 1450763"/>
              <a:gd name="connsiteX7" fmla="*/ 47868 w 5658193"/>
              <a:gd name="connsiteY7" fmla="*/ 725382 h 1450763"/>
              <a:gd name="connsiteX8" fmla="*/ 47890 w 5658193"/>
              <a:gd name="connsiteY8" fmla="*/ 725607 h 1450763"/>
              <a:gd name="connsiteX9" fmla="*/ 10 w 5658193"/>
              <a:gd name="connsiteY9" fmla="*/ 725607 h 1450763"/>
              <a:gd name="connsiteX10" fmla="*/ 0 w 5658193"/>
              <a:gd name="connsiteY10" fmla="*/ 725382 h 1450763"/>
              <a:gd name="connsiteX11" fmla="*/ 725382 w 5658193"/>
              <a:gd name="connsiteY11" fmla="*/ 1 h 1450763"/>
              <a:gd name="connsiteX12" fmla="*/ 1450762 w 5658193"/>
              <a:gd name="connsiteY12" fmla="*/ 725382 h 1450763"/>
              <a:gd name="connsiteX13" fmla="*/ 4932812 w 5658193"/>
              <a:gd name="connsiteY13" fmla="*/ 1450762 h 1450763"/>
              <a:gd name="connsiteX14" fmla="*/ 4207431 w 5658193"/>
              <a:gd name="connsiteY14" fmla="*/ 725381 h 1450763"/>
              <a:gd name="connsiteX15" fmla="*/ 4207442 w 5658193"/>
              <a:gd name="connsiteY15" fmla="*/ 725156 h 1450763"/>
              <a:gd name="connsiteX16" fmla="*/ 4208363 w 5658193"/>
              <a:gd name="connsiteY16" fmla="*/ 725156 h 1450763"/>
              <a:gd name="connsiteX17" fmla="*/ 4208386 w 5658193"/>
              <a:gd name="connsiteY17" fmla="*/ 725381 h 1450763"/>
              <a:gd name="connsiteX18" fmla="*/ 4208363 w 5658193"/>
              <a:gd name="connsiteY18" fmla="*/ 725606 h 1450763"/>
              <a:gd name="connsiteX19" fmla="*/ 4255322 w 5658193"/>
              <a:gd name="connsiteY19" fmla="*/ 725606 h 1450763"/>
              <a:gd name="connsiteX20" fmla="*/ 4269064 w 5658193"/>
              <a:gd name="connsiteY20" fmla="*/ 861924 h 1450763"/>
              <a:gd name="connsiteX21" fmla="*/ 4932812 w 5658193"/>
              <a:gd name="connsiteY21" fmla="*/ 1402894 h 1450763"/>
              <a:gd name="connsiteX22" fmla="*/ 5610325 w 5658193"/>
              <a:gd name="connsiteY22" fmla="*/ 725381 h 1450763"/>
              <a:gd name="connsiteX23" fmla="*/ 5610302 w 5658193"/>
              <a:gd name="connsiteY23" fmla="*/ 725156 h 1450763"/>
              <a:gd name="connsiteX24" fmla="*/ 5658182 w 5658193"/>
              <a:gd name="connsiteY24" fmla="*/ 725156 h 1450763"/>
              <a:gd name="connsiteX25" fmla="*/ 5658193 w 5658193"/>
              <a:gd name="connsiteY25" fmla="*/ 725381 h 1450763"/>
              <a:gd name="connsiteX26" fmla="*/ 4932812 w 5658193"/>
              <a:gd name="connsiteY26" fmla="*/ 1450762 h 1450763"/>
              <a:gd name="connsiteX27" fmla="*/ 2127320 w 5658193"/>
              <a:gd name="connsiteY27" fmla="*/ 1450763 h 1450763"/>
              <a:gd name="connsiteX28" fmla="*/ 1401938 w 5658193"/>
              <a:gd name="connsiteY28" fmla="*/ 725382 h 1450763"/>
              <a:gd name="connsiteX29" fmla="*/ 1401950 w 5658193"/>
              <a:gd name="connsiteY29" fmla="*/ 725157 h 1450763"/>
              <a:gd name="connsiteX30" fmla="*/ 1402870 w 5658193"/>
              <a:gd name="connsiteY30" fmla="*/ 725157 h 1450763"/>
              <a:gd name="connsiteX31" fmla="*/ 1402894 w 5658193"/>
              <a:gd name="connsiteY31" fmla="*/ 725382 h 1450763"/>
              <a:gd name="connsiteX32" fmla="*/ 1402870 w 5658193"/>
              <a:gd name="connsiteY32" fmla="*/ 725607 h 1450763"/>
              <a:gd name="connsiteX33" fmla="*/ 1449830 w 5658193"/>
              <a:gd name="connsiteY33" fmla="*/ 725607 h 1450763"/>
              <a:gd name="connsiteX34" fmla="*/ 1463572 w 5658193"/>
              <a:gd name="connsiteY34" fmla="*/ 861925 h 1450763"/>
              <a:gd name="connsiteX35" fmla="*/ 2127320 w 5658193"/>
              <a:gd name="connsiteY35" fmla="*/ 1402895 h 1450763"/>
              <a:gd name="connsiteX36" fmla="*/ 2804833 w 5658193"/>
              <a:gd name="connsiteY36" fmla="*/ 725382 h 1450763"/>
              <a:gd name="connsiteX37" fmla="*/ 2804810 w 5658193"/>
              <a:gd name="connsiteY37" fmla="*/ 725157 h 1450763"/>
              <a:gd name="connsiteX38" fmla="*/ 2805515 w 5658193"/>
              <a:gd name="connsiteY38" fmla="*/ 725157 h 1450763"/>
              <a:gd name="connsiteX39" fmla="*/ 2820229 w 5658193"/>
              <a:gd name="connsiteY39" fmla="*/ 579192 h 1450763"/>
              <a:gd name="connsiteX40" fmla="*/ 3530873 w 5658193"/>
              <a:gd name="connsiteY40" fmla="*/ 0 h 1450763"/>
              <a:gd name="connsiteX41" fmla="*/ 4256254 w 5658193"/>
              <a:gd name="connsiteY41" fmla="*/ 725381 h 1450763"/>
              <a:gd name="connsiteX42" fmla="*/ 4256243 w 5658193"/>
              <a:gd name="connsiteY42" fmla="*/ 725606 h 1450763"/>
              <a:gd name="connsiteX43" fmla="*/ 4255322 w 5658193"/>
              <a:gd name="connsiteY43" fmla="*/ 725606 h 1450763"/>
              <a:gd name="connsiteX44" fmla="*/ 4255299 w 5658193"/>
              <a:gd name="connsiteY44" fmla="*/ 725381 h 1450763"/>
              <a:gd name="connsiteX45" fmla="*/ 4255322 w 5658193"/>
              <a:gd name="connsiteY45" fmla="*/ 725156 h 1450763"/>
              <a:gd name="connsiteX46" fmla="*/ 4208363 w 5658193"/>
              <a:gd name="connsiteY46" fmla="*/ 725156 h 1450763"/>
              <a:gd name="connsiteX47" fmla="*/ 4194621 w 5658193"/>
              <a:gd name="connsiteY47" fmla="*/ 588839 h 1450763"/>
              <a:gd name="connsiteX48" fmla="*/ 3530873 w 5658193"/>
              <a:gd name="connsiteY48" fmla="*/ 47868 h 1450763"/>
              <a:gd name="connsiteX49" fmla="*/ 2853360 w 5658193"/>
              <a:gd name="connsiteY49" fmla="*/ 725381 h 1450763"/>
              <a:gd name="connsiteX50" fmla="*/ 2853383 w 5658193"/>
              <a:gd name="connsiteY50" fmla="*/ 725606 h 1450763"/>
              <a:gd name="connsiteX51" fmla="*/ 2852678 w 5658193"/>
              <a:gd name="connsiteY51" fmla="*/ 725606 h 1450763"/>
              <a:gd name="connsiteX52" fmla="*/ 2837964 w 5658193"/>
              <a:gd name="connsiteY52" fmla="*/ 871572 h 1450763"/>
              <a:gd name="connsiteX53" fmla="*/ 2127320 w 5658193"/>
              <a:gd name="connsiteY53" fmla="*/ 1450763 h 1450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5658193" h="1450763">
                <a:moveTo>
                  <a:pt x="1450750" y="725607"/>
                </a:moveTo>
                <a:lnTo>
                  <a:pt x="1449830" y="725607"/>
                </a:lnTo>
                <a:lnTo>
                  <a:pt x="1449806" y="725382"/>
                </a:lnTo>
                <a:lnTo>
                  <a:pt x="1449830" y="725157"/>
                </a:lnTo>
                <a:lnTo>
                  <a:pt x="1402870" y="725157"/>
                </a:lnTo>
                <a:lnTo>
                  <a:pt x="1389130" y="588840"/>
                </a:lnTo>
                <a:cubicBezTo>
                  <a:pt x="1325954" y="280108"/>
                  <a:pt x="1052790" y="47869"/>
                  <a:pt x="725382" y="47869"/>
                </a:cubicBezTo>
                <a:cubicBezTo>
                  <a:pt x="351202" y="47869"/>
                  <a:pt x="47868" y="351202"/>
                  <a:pt x="47868" y="725382"/>
                </a:cubicBezTo>
                <a:lnTo>
                  <a:pt x="47890" y="725607"/>
                </a:lnTo>
                <a:lnTo>
                  <a:pt x="10" y="725607"/>
                </a:lnTo>
                <a:lnTo>
                  <a:pt x="0" y="725382"/>
                </a:lnTo>
                <a:cubicBezTo>
                  <a:pt x="0" y="324765"/>
                  <a:pt x="324764" y="1"/>
                  <a:pt x="725382" y="1"/>
                </a:cubicBezTo>
                <a:cubicBezTo>
                  <a:pt x="1125998" y="1"/>
                  <a:pt x="1450762" y="324765"/>
                  <a:pt x="1450762" y="725382"/>
                </a:cubicBezTo>
                <a:close/>
                <a:moveTo>
                  <a:pt x="4932812" y="1450762"/>
                </a:moveTo>
                <a:cubicBezTo>
                  <a:pt x="4532195" y="1450762"/>
                  <a:pt x="4207431" y="1125998"/>
                  <a:pt x="4207431" y="725381"/>
                </a:cubicBezTo>
                <a:lnTo>
                  <a:pt x="4207442" y="725156"/>
                </a:lnTo>
                <a:lnTo>
                  <a:pt x="4208363" y="725156"/>
                </a:lnTo>
                <a:lnTo>
                  <a:pt x="4208386" y="725381"/>
                </a:lnTo>
                <a:lnTo>
                  <a:pt x="4208363" y="725606"/>
                </a:lnTo>
                <a:lnTo>
                  <a:pt x="4255322" y="725606"/>
                </a:lnTo>
                <a:lnTo>
                  <a:pt x="4269064" y="861924"/>
                </a:lnTo>
                <a:cubicBezTo>
                  <a:pt x="4332239" y="1170655"/>
                  <a:pt x="4605404" y="1402894"/>
                  <a:pt x="4932812" y="1402894"/>
                </a:cubicBezTo>
                <a:cubicBezTo>
                  <a:pt x="5306992" y="1402894"/>
                  <a:pt x="5610325" y="1099561"/>
                  <a:pt x="5610325" y="725381"/>
                </a:cubicBezTo>
                <a:lnTo>
                  <a:pt x="5610302" y="725156"/>
                </a:lnTo>
                <a:lnTo>
                  <a:pt x="5658182" y="725156"/>
                </a:lnTo>
                <a:lnTo>
                  <a:pt x="5658193" y="725381"/>
                </a:lnTo>
                <a:cubicBezTo>
                  <a:pt x="5658193" y="1125998"/>
                  <a:pt x="5333429" y="1450762"/>
                  <a:pt x="4932812" y="1450762"/>
                </a:cubicBezTo>
                <a:close/>
                <a:moveTo>
                  <a:pt x="2127320" y="1450763"/>
                </a:moveTo>
                <a:cubicBezTo>
                  <a:pt x="1726703" y="1450763"/>
                  <a:pt x="1401938" y="1125999"/>
                  <a:pt x="1401938" y="725382"/>
                </a:cubicBezTo>
                <a:lnTo>
                  <a:pt x="1401950" y="725157"/>
                </a:lnTo>
                <a:lnTo>
                  <a:pt x="1402870" y="725157"/>
                </a:lnTo>
                <a:lnTo>
                  <a:pt x="1402894" y="725382"/>
                </a:lnTo>
                <a:lnTo>
                  <a:pt x="1402870" y="725607"/>
                </a:lnTo>
                <a:lnTo>
                  <a:pt x="1449830" y="725607"/>
                </a:lnTo>
                <a:lnTo>
                  <a:pt x="1463572" y="861925"/>
                </a:lnTo>
                <a:cubicBezTo>
                  <a:pt x="1526746" y="1170656"/>
                  <a:pt x="1799912" y="1402895"/>
                  <a:pt x="2127320" y="1402895"/>
                </a:cubicBezTo>
                <a:cubicBezTo>
                  <a:pt x="2501500" y="1402895"/>
                  <a:pt x="2804833" y="1099562"/>
                  <a:pt x="2804833" y="725382"/>
                </a:cubicBezTo>
                <a:lnTo>
                  <a:pt x="2804810" y="725157"/>
                </a:lnTo>
                <a:lnTo>
                  <a:pt x="2805515" y="725157"/>
                </a:lnTo>
                <a:lnTo>
                  <a:pt x="2820229" y="579192"/>
                </a:lnTo>
                <a:cubicBezTo>
                  <a:pt x="2887868" y="248648"/>
                  <a:pt x="3180333" y="0"/>
                  <a:pt x="3530873" y="0"/>
                </a:cubicBezTo>
                <a:cubicBezTo>
                  <a:pt x="3931490" y="0"/>
                  <a:pt x="4256254" y="324764"/>
                  <a:pt x="4256254" y="725381"/>
                </a:cubicBezTo>
                <a:lnTo>
                  <a:pt x="4256243" y="725606"/>
                </a:lnTo>
                <a:lnTo>
                  <a:pt x="4255322" y="725606"/>
                </a:lnTo>
                <a:lnTo>
                  <a:pt x="4255299" y="725381"/>
                </a:lnTo>
                <a:lnTo>
                  <a:pt x="4255322" y="725156"/>
                </a:lnTo>
                <a:lnTo>
                  <a:pt x="4208363" y="725156"/>
                </a:lnTo>
                <a:lnTo>
                  <a:pt x="4194621" y="588839"/>
                </a:lnTo>
                <a:cubicBezTo>
                  <a:pt x="4131446" y="280107"/>
                  <a:pt x="3858281" y="47868"/>
                  <a:pt x="3530873" y="47868"/>
                </a:cubicBezTo>
                <a:cubicBezTo>
                  <a:pt x="3156693" y="47868"/>
                  <a:pt x="2853360" y="351201"/>
                  <a:pt x="2853360" y="725381"/>
                </a:cubicBezTo>
                <a:lnTo>
                  <a:pt x="2853383" y="725606"/>
                </a:lnTo>
                <a:lnTo>
                  <a:pt x="2852678" y="725606"/>
                </a:lnTo>
                <a:lnTo>
                  <a:pt x="2837964" y="871572"/>
                </a:lnTo>
                <a:cubicBezTo>
                  <a:pt x="2770325" y="1202116"/>
                  <a:pt x="2477860" y="1450763"/>
                  <a:pt x="2127320" y="1450763"/>
                </a:cubicBezTo>
                <a:close/>
              </a:path>
            </a:pathLst>
          </a:custGeom>
          <a:gradFill>
            <a:gsLst>
              <a:gs pos="56000">
                <a:srgbClr val="00B0F0"/>
              </a:gs>
              <a:gs pos="36000">
                <a:srgbClr val="172DA6"/>
              </a:gs>
              <a:gs pos="15000">
                <a:srgbClr val="B13DC8"/>
              </a:gs>
              <a:gs pos="100000">
                <a:srgbClr val="20A472"/>
              </a:gs>
            </a:gsLst>
            <a:lin ang="10800000" scaled="0"/>
          </a:gradFill>
          <a:ln w="76200" cap="flat" cmpd="sng" algn="ctr">
            <a:noFill/>
            <a:prstDash val="solid"/>
            <a:miter lim="800000"/>
          </a:ln>
          <a:effectLst/>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4000" b="0" i="0" u="none" strike="noStrike" kern="0" cap="none" spc="0" normalizeH="0" baseline="0" noProof="0" dirty="0">
              <a:ln>
                <a:noFill/>
              </a:ln>
              <a:solidFill>
                <a:srgbClr val="FFFFFF"/>
              </a:solidFill>
              <a:effectLst/>
              <a:uLnTx/>
              <a:uFillTx/>
              <a:latin typeface="Avenir Next LT Pro Light"/>
              <a:ea typeface="+mn-ea"/>
              <a:cs typeface="+mn-cs"/>
            </a:endParaRPr>
          </a:p>
        </p:txBody>
      </p:sp>
      <p:sp>
        <p:nvSpPr>
          <p:cNvPr id="30" name="Oval 29" descr="timeline endpoints">
            <a:extLst>
              <a:ext uri="{FF2B5EF4-FFF2-40B4-BE49-F238E27FC236}">
                <a16:creationId xmlns:a16="http://schemas.microsoft.com/office/drawing/2014/main" id="{6DC6167F-E8F4-C156-DC56-761A8E2AEA2E}"/>
              </a:ext>
            </a:extLst>
          </p:cNvPr>
          <p:cNvSpPr/>
          <p:nvPr/>
        </p:nvSpPr>
        <p:spPr>
          <a:xfrm>
            <a:off x="745262" y="1496310"/>
            <a:ext cx="137199" cy="137199"/>
          </a:xfrm>
          <a:prstGeom prst="ellipse">
            <a:avLst/>
          </a:prstGeom>
          <a:solidFill>
            <a:srgbClr val="B13DC8"/>
          </a:solidFill>
          <a:ln w="381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venir Next LT Pro Light"/>
              <a:ea typeface="+mn-ea"/>
              <a:cs typeface="+mn-cs"/>
            </a:endParaRPr>
          </a:p>
        </p:txBody>
      </p:sp>
      <p:sp>
        <p:nvSpPr>
          <p:cNvPr id="31" name="Oval 30" descr="timeline endpoints">
            <a:extLst>
              <a:ext uri="{FF2B5EF4-FFF2-40B4-BE49-F238E27FC236}">
                <a16:creationId xmlns:a16="http://schemas.microsoft.com/office/drawing/2014/main" id="{6E129F01-DEA6-ECED-28A3-A1D3AA05F550}"/>
              </a:ext>
            </a:extLst>
          </p:cNvPr>
          <p:cNvSpPr/>
          <p:nvPr/>
        </p:nvSpPr>
        <p:spPr>
          <a:xfrm>
            <a:off x="745262" y="6031711"/>
            <a:ext cx="137199" cy="137199"/>
          </a:xfrm>
          <a:prstGeom prst="ellipse">
            <a:avLst/>
          </a:prstGeom>
          <a:solidFill>
            <a:srgbClr val="20A472"/>
          </a:solidFill>
          <a:ln w="381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8439BD">
                  <a:lumMod val="75000"/>
                </a:srgbClr>
              </a:solidFill>
              <a:effectLst/>
              <a:uLnTx/>
              <a:uFillTx/>
              <a:latin typeface="Avenir Next LT Pro Light"/>
              <a:ea typeface="+mn-ea"/>
              <a:cs typeface="+mn-cs"/>
            </a:endParaRPr>
          </a:p>
        </p:txBody>
      </p:sp>
    </p:spTree>
    <p:extLst>
      <p:ext uri="{BB962C8B-B14F-4D97-AF65-F5344CB8AC3E}">
        <p14:creationId xmlns:p14="http://schemas.microsoft.com/office/powerpoint/2010/main" val="26834327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AC6DC-8FE8-0340-F80B-CF56A8C933D7}"/>
              </a:ext>
            </a:extLst>
          </p:cNvPr>
          <p:cNvSpPr>
            <a:spLocks noGrp="1"/>
          </p:cNvSpPr>
          <p:nvPr>
            <p:ph type="title"/>
          </p:nvPr>
        </p:nvSpPr>
        <p:spPr>
          <a:xfrm>
            <a:off x="1915784" y="365125"/>
            <a:ext cx="9438016" cy="1325563"/>
          </a:xfrm>
        </p:spPr>
        <p:txBody>
          <a:bodyPr/>
          <a:lstStyle/>
          <a:p>
            <a:r>
              <a:rPr lang="en-CA" b="1" dirty="0"/>
              <a:t>Challenge 4</a:t>
            </a:r>
            <a:endParaRPr lang="en-US" b="1" dirty="0"/>
          </a:p>
        </p:txBody>
      </p:sp>
      <p:sp>
        <p:nvSpPr>
          <p:cNvPr id="3" name="Content Placeholder 2">
            <a:extLst>
              <a:ext uri="{FF2B5EF4-FFF2-40B4-BE49-F238E27FC236}">
                <a16:creationId xmlns:a16="http://schemas.microsoft.com/office/drawing/2014/main" id="{2BB1B1FF-7239-A5FE-F007-CB0B6D6B01E8}"/>
              </a:ext>
            </a:extLst>
          </p:cNvPr>
          <p:cNvSpPr>
            <a:spLocks noGrp="1"/>
          </p:cNvSpPr>
          <p:nvPr>
            <p:ph idx="1"/>
          </p:nvPr>
        </p:nvSpPr>
        <p:spPr>
          <a:xfrm>
            <a:off x="1915784" y="1825625"/>
            <a:ext cx="9438015" cy="4351338"/>
          </a:xfrm>
        </p:spPr>
        <p:txBody>
          <a:bodyPr>
            <a:normAutofit/>
          </a:bodyPr>
          <a:lstStyle/>
          <a:p>
            <a:pPr marL="0" indent="0">
              <a:buNone/>
            </a:pPr>
            <a:r>
              <a:rPr lang="en-CA" sz="4000" dirty="0"/>
              <a:t>Use the help() and round() functions to print out the value of:</a:t>
            </a:r>
          </a:p>
          <a:p>
            <a:pPr marL="0" indent="0">
              <a:buNone/>
            </a:pPr>
            <a:endParaRPr lang="en-CA" sz="4000" dirty="0"/>
          </a:p>
          <a:p>
            <a:pPr marL="0" indent="0">
              <a:buNone/>
            </a:pPr>
            <a:r>
              <a:rPr lang="en-CA" sz="4000" dirty="0"/>
              <a:t> 2.71828182845904523536</a:t>
            </a:r>
          </a:p>
          <a:p>
            <a:pPr marL="0" indent="0">
              <a:buNone/>
            </a:pPr>
            <a:endParaRPr lang="en-CA" sz="4000" dirty="0"/>
          </a:p>
          <a:p>
            <a:pPr marL="0" indent="0">
              <a:buNone/>
            </a:pPr>
            <a:r>
              <a:rPr lang="en-CA" sz="4000" dirty="0"/>
              <a:t>to 0 and 2 decimal places</a:t>
            </a:r>
          </a:p>
        </p:txBody>
      </p:sp>
      <p:sp>
        <p:nvSpPr>
          <p:cNvPr id="25" name="Oval 24">
            <a:extLst>
              <a:ext uri="{FF2B5EF4-FFF2-40B4-BE49-F238E27FC236}">
                <a16:creationId xmlns:a16="http://schemas.microsoft.com/office/drawing/2014/main" id="{8C3FCEB2-0B00-482E-B454-1649A56595AE}"/>
              </a:ext>
            </a:extLst>
          </p:cNvPr>
          <p:cNvSpPr/>
          <p:nvPr/>
        </p:nvSpPr>
        <p:spPr>
          <a:xfrm>
            <a:off x="409537" y="2854501"/>
            <a:ext cx="808649" cy="808649"/>
          </a:xfrm>
          <a:prstGeom prst="ellipse">
            <a:avLst/>
          </a:prstGeom>
          <a:solidFill>
            <a:srgbClr val="FFFFFF"/>
          </a:solidFill>
          <a:ln w="38100" cap="flat" cmpd="sng" algn="ctr">
            <a:solidFill>
              <a:srgbClr val="172DA6"/>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172DA6"/>
                </a:solidFill>
                <a:effectLst/>
                <a:uLnTx/>
                <a:uFillTx/>
                <a:latin typeface="Avenir Next LT Pro Light"/>
                <a:ea typeface="+mn-ea"/>
                <a:cs typeface="+mn-cs"/>
              </a:rPr>
              <a:t>2</a:t>
            </a:r>
          </a:p>
        </p:txBody>
      </p:sp>
      <p:sp>
        <p:nvSpPr>
          <p:cNvPr id="26" name="Oval 25">
            <a:extLst>
              <a:ext uri="{FF2B5EF4-FFF2-40B4-BE49-F238E27FC236}">
                <a16:creationId xmlns:a16="http://schemas.microsoft.com/office/drawing/2014/main" id="{038B6F3B-0677-3531-A867-32B15B041C46}"/>
              </a:ext>
            </a:extLst>
          </p:cNvPr>
          <p:cNvSpPr/>
          <p:nvPr/>
        </p:nvSpPr>
        <p:spPr>
          <a:xfrm>
            <a:off x="409537" y="3984731"/>
            <a:ext cx="808649" cy="808649"/>
          </a:xfrm>
          <a:prstGeom prst="ellipse">
            <a:avLst/>
          </a:prstGeom>
          <a:solidFill>
            <a:srgbClr val="FFFFFF"/>
          </a:solidFill>
          <a:ln w="38100" cap="flat" cmpd="sng" algn="ctr">
            <a:solidFill>
              <a:srgbClr val="00B0F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00B0F0"/>
                </a:solidFill>
                <a:effectLst/>
                <a:uLnTx/>
                <a:uFillTx/>
                <a:latin typeface="Avenir Next LT Pro Light"/>
                <a:ea typeface="+mn-ea"/>
                <a:cs typeface="+mn-cs"/>
              </a:rPr>
              <a:t>3</a:t>
            </a:r>
          </a:p>
        </p:txBody>
      </p:sp>
      <p:sp>
        <p:nvSpPr>
          <p:cNvPr id="27" name="Oval 26">
            <a:extLst>
              <a:ext uri="{FF2B5EF4-FFF2-40B4-BE49-F238E27FC236}">
                <a16:creationId xmlns:a16="http://schemas.microsoft.com/office/drawing/2014/main" id="{FA2672A6-BDE6-FEF1-FDEE-B4AC9C0A349D}"/>
              </a:ext>
            </a:extLst>
          </p:cNvPr>
          <p:cNvSpPr/>
          <p:nvPr/>
        </p:nvSpPr>
        <p:spPr>
          <a:xfrm>
            <a:off x="409537" y="5114961"/>
            <a:ext cx="808649" cy="808649"/>
          </a:xfrm>
          <a:prstGeom prst="ellipse">
            <a:avLst/>
          </a:prstGeom>
          <a:solidFill>
            <a:srgbClr val="FFFFFF"/>
          </a:solidFill>
          <a:ln w="38100" cap="flat" cmpd="sng" algn="ctr">
            <a:solidFill>
              <a:srgbClr val="20A472"/>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20A472"/>
                </a:solidFill>
                <a:effectLst/>
                <a:uLnTx/>
                <a:uFillTx/>
                <a:latin typeface="Avenir Next LT Pro Light"/>
                <a:ea typeface="+mn-ea"/>
                <a:cs typeface="+mn-cs"/>
              </a:rPr>
              <a:t>4</a:t>
            </a:r>
          </a:p>
        </p:txBody>
      </p:sp>
      <p:sp>
        <p:nvSpPr>
          <p:cNvPr id="28" name="Oval 27">
            <a:extLst>
              <a:ext uri="{FF2B5EF4-FFF2-40B4-BE49-F238E27FC236}">
                <a16:creationId xmlns:a16="http://schemas.microsoft.com/office/drawing/2014/main" id="{41100D00-23E0-CDEE-16E0-AD7E2C63E95A}"/>
              </a:ext>
            </a:extLst>
          </p:cNvPr>
          <p:cNvSpPr/>
          <p:nvPr/>
        </p:nvSpPr>
        <p:spPr>
          <a:xfrm>
            <a:off x="409537" y="1724271"/>
            <a:ext cx="808649" cy="808649"/>
          </a:xfrm>
          <a:prstGeom prst="ellipse">
            <a:avLst/>
          </a:prstGeom>
          <a:solidFill>
            <a:srgbClr val="00B0F0">
              <a:lumMod val="40000"/>
              <a:lumOff val="60000"/>
            </a:srgbClr>
          </a:solidFill>
          <a:ln w="38100" cap="flat" cmpd="sng" algn="ctr">
            <a:solidFill>
              <a:srgbClr val="B13DC8"/>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B13DC8"/>
                </a:solidFill>
                <a:effectLst/>
                <a:uLnTx/>
                <a:uFillTx/>
                <a:latin typeface="Avenir Next LT Pro Light"/>
                <a:ea typeface="+mn-ea"/>
                <a:cs typeface="+mn-cs"/>
              </a:rPr>
              <a:t>1</a:t>
            </a:r>
          </a:p>
        </p:txBody>
      </p:sp>
      <p:sp>
        <p:nvSpPr>
          <p:cNvPr id="29" name="Freeform: Shape 28" descr="timeline ">
            <a:extLst>
              <a:ext uri="{FF2B5EF4-FFF2-40B4-BE49-F238E27FC236}">
                <a16:creationId xmlns:a16="http://schemas.microsoft.com/office/drawing/2014/main" id="{071FEBC4-8E60-52CC-D4EB-1C05A6F020E7}"/>
              </a:ext>
            </a:extLst>
          </p:cNvPr>
          <p:cNvSpPr/>
          <p:nvPr/>
        </p:nvSpPr>
        <p:spPr>
          <a:xfrm rot="16200000" flipV="1">
            <a:off x="-1456639" y="3241639"/>
            <a:ext cx="4565215" cy="1170522"/>
          </a:xfrm>
          <a:custGeom>
            <a:avLst/>
            <a:gdLst>
              <a:gd name="connsiteX0" fmla="*/ 1450750 w 5658193"/>
              <a:gd name="connsiteY0" fmla="*/ 725607 h 1450763"/>
              <a:gd name="connsiteX1" fmla="*/ 1449830 w 5658193"/>
              <a:gd name="connsiteY1" fmla="*/ 725607 h 1450763"/>
              <a:gd name="connsiteX2" fmla="*/ 1449806 w 5658193"/>
              <a:gd name="connsiteY2" fmla="*/ 725382 h 1450763"/>
              <a:gd name="connsiteX3" fmla="*/ 1449830 w 5658193"/>
              <a:gd name="connsiteY3" fmla="*/ 725157 h 1450763"/>
              <a:gd name="connsiteX4" fmla="*/ 1402870 w 5658193"/>
              <a:gd name="connsiteY4" fmla="*/ 725157 h 1450763"/>
              <a:gd name="connsiteX5" fmla="*/ 1389130 w 5658193"/>
              <a:gd name="connsiteY5" fmla="*/ 588840 h 1450763"/>
              <a:gd name="connsiteX6" fmla="*/ 725382 w 5658193"/>
              <a:gd name="connsiteY6" fmla="*/ 47869 h 1450763"/>
              <a:gd name="connsiteX7" fmla="*/ 47868 w 5658193"/>
              <a:gd name="connsiteY7" fmla="*/ 725382 h 1450763"/>
              <a:gd name="connsiteX8" fmla="*/ 47890 w 5658193"/>
              <a:gd name="connsiteY8" fmla="*/ 725607 h 1450763"/>
              <a:gd name="connsiteX9" fmla="*/ 10 w 5658193"/>
              <a:gd name="connsiteY9" fmla="*/ 725607 h 1450763"/>
              <a:gd name="connsiteX10" fmla="*/ 0 w 5658193"/>
              <a:gd name="connsiteY10" fmla="*/ 725382 h 1450763"/>
              <a:gd name="connsiteX11" fmla="*/ 725382 w 5658193"/>
              <a:gd name="connsiteY11" fmla="*/ 1 h 1450763"/>
              <a:gd name="connsiteX12" fmla="*/ 1450762 w 5658193"/>
              <a:gd name="connsiteY12" fmla="*/ 725382 h 1450763"/>
              <a:gd name="connsiteX13" fmla="*/ 4932812 w 5658193"/>
              <a:gd name="connsiteY13" fmla="*/ 1450762 h 1450763"/>
              <a:gd name="connsiteX14" fmla="*/ 4207431 w 5658193"/>
              <a:gd name="connsiteY14" fmla="*/ 725381 h 1450763"/>
              <a:gd name="connsiteX15" fmla="*/ 4207442 w 5658193"/>
              <a:gd name="connsiteY15" fmla="*/ 725156 h 1450763"/>
              <a:gd name="connsiteX16" fmla="*/ 4208363 w 5658193"/>
              <a:gd name="connsiteY16" fmla="*/ 725156 h 1450763"/>
              <a:gd name="connsiteX17" fmla="*/ 4208386 w 5658193"/>
              <a:gd name="connsiteY17" fmla="*/ 725381 h 1450763"/>
              <a:gd name="connsiteX18" fmla="*/ 4208363 w 5658193"/>
              <a:gd name="connsiteY18" fmla="*/ 725606 h 1450763"/>
              <a:gd name="connsiteX19" fmla="*/ 4255322 w 5658193"/>
              <a:gd name="connsiteY19" fmla="*/ 725606 h 1450763"/>
              <a:gd name="connsiteX20" fmla="*/ 4269064 w 5658193"/>
              <a:gd name="connsiteY20" fmla="*/ 861924 h 1450763"/>
              <a:gd name="connsiteX21" fmla="*/ 4932812 w 5658193"/>
              <a:gd name="connsiteY21" fmla="*/ 1402894 h 1450763"/>
              <a:gd name="connsiteX22" fmla="*/ 5610325 w 5658193"/>
              <a:gd name="connsiteY22" fmla="*/ 725381 h 1450763"/>
              <a:gd name="connsiteX23" fmla="*/ 5610302 w 5658193"/>
              <a:gd name="connsiteY23" fmla="*/ 725156 h 1450763"/>
              <a:gd name="connsiteX24" fmla="*/ 5658182 w 5658193"/>
              <a:gd name="connsiteY24" fmla="*/ 725156 h 1450763"/>
              <a:gd name="connsiteX25" fmla="*/ 5658193 w 5658193"/>
              <a:gd name="connsiteY25" fmla="*/ 725381 h 1450763"/>
              <a:gd name="connsiteX26" fmla="*/ 4932812 w 5658193"/>
              <a:gd name="connsiteY26" fmla="*/ 1450762 h 1450763"/>
              <a:gd name="connsiteX27" fmla="*/ 2127320 w 5658193"/>
              <a:gd name="connsiteY27" fmla="*/ 1450763 h 1450763"/>
              <a:gd name="connsiteX28" fmla="*/ 1401938 w 5658193"/>
              <a:gd name="connsiteY28" fmla="*/ 725382 h 1450763"/>
              <a:gd name="connsiteX29" fmla="*/ 1401950 w 5658193"/>
              <a:gd name="connsiteY29" fmla="*/ 725157 h 1450763"/>
              <a:gd name="connsiteX30" fmla="*/ 1402870 w 5658193"/>
              <a:gd name="connsiteY30" fmla="*/ 725157 h 1450763"/>
              <a:gd name="connsiteX31" fmla="*/ 1402894 w 5658193"/>
              <a:gd name="connsiteY31" fmla="*/ 725382 h 1450763"/>
              <a:gd name="connsiteX32" fmla="*/ 1402870 w 5658193"/>
              <a:gd name="connsiteY32" fmla="*/ 725607 h 1450763"/>
              <a:gd name="connsiteX33" fmla="*/ 1449830 w 5658193"/>
              <a:gd name="connsiteY33" fmla="*/ 725607 h 1450763"/>
              <a:gd name="connsiteX34" fmla="*/ 1463572 w 5658193"/>
              <a:gd name="connsiteY34" fmla="*/ 861925 h 1450763"/>
              <a:gd name="connsiteX35" fmla="*/ 2127320 w 5658193"/>
              <a:gd name="connsiteY35" fmla="*/ 1402895 h 1450763"/>
              <a:gd name="connsiteX36" fmla="*/ 2804833 w 5658193"/>
              <a:gd name="connsiteY36" fmla="*/ 725382 h 1450763"/>
              <a:gd name="connsiteX37" fmla="*/ 2804810 w 5658193"/>
              <a:gd name="connsiteY37" fmla="*/ 725157 h 1450763"/>
              <a:gd name="connsiteX38" fmla="*/ 2805515 w 5658193"/>
              <a:gd name="connsiteY38" fmla="*/ 725157 h 1450763"/>
              <a:gd name="connsiteX39" fmla="*/ 2820229 w 5658193"/>
              <a:gd name="connsiteY39" fmla="*/ 579192 h 1450763"/>
              <a:gd name="connsiteX40" fmla="*/ 3530873 w 5658193"/>
              <a:gd name="connsiteY40" fmla="*/ 0 h 1450763"/>
              <a:gd name="connsiteX41" fmla="*/ 4256254 w 5658193"/>
              <a:gd name="connsiteY41" fmla="*/ 725381 h 1450763"/>
              <a:gd name="connsiteX42" fmla="*/ 4256243 w 5658193"/>
              <a:gd name="connsiteY42" fmla="*/ 725606 h 1450763"/>
              <a:gd name="connsiteX43" fmla="*/ 4255322 w 5658193"/>
              <a:gd name="connsiteY43" fmla="*/ 725606 h 1450763"/>
              <a:gd name="connsiteX44" fmla="*/ 4255299 w 5658193"/>
              <a:gd name="connsiteY44" fmla="*/ 725381 h 1450763"/>
              <a:gd name="connsiteX45" fmla="*/ 4255322 w 5658193"/>
              <a:gd name="connsiteY45" fmla="*/ 725156 h 1450763"/>
              <a:gd name="connsiteX46" fmla="*/ 4208363 w 5658193"/>
              <a:gd name="connsiteY46" fmla="*/ 725156 h 1450763"/>
              <a:gd name="connsiteX47" fmla="*/ 4194621 w 5658193"/>
              <a:gd name="connsiteY47" fmla="*/ 588839 h 1450763"/>
              <a:gd name="connsiteX48" fmla="*/ 3530873 w 5658193"/>
              <a:gd name="connsiteY48" fmla="*/ 47868 h 1450763"/>
              <a:gd name="connsiteX49" fmla="*/ 2853360 w 5658193"/>
              <a:gd name="connsiteY49" fmla="*/ 725381 h 1450763"/>
              <a:gd name="connsiteX50" fmla="*/ 2853383 w 5658193"/>
              <a:gd name="connsiteY50" fmla="*/ 725606 h 1450763"/>
              <a:gd name="connsiteX51" fmla="*/ 2852678 w 5658193"/>
              <a:gd name="connsiteY51" fmla="*/ 725606 h 1450763"/>
              <a:gd name="connsiteX52" fmla="*/ 2837964 w 5658193"/>
              <a:gd name="connsiteY52" fmla="*/ 871572 h 1450763"/>
              <a:gd name="connsiteX53" fmla="*/ 2127320 w 5658193"/>
              <a:gd name="connsiteY53" fmla="*/ 1450763 h 1450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5658193" h="1450763">
                <a:moveTo>
                  <a:pt x="1450750" y="725607"/>
                </a:moveTo>
                <a:lnTo>
                  <a:pt x="1449830" y="725607"/>
                </a:lnTo>
                <a:lnTo>
                  <a:pt x="1449806" y="725382"/>
                </a:lnTo>
                <a:lnTo>
                  <a:pt x="1449830" y="725157"/>
                </a:lnTo>
                <a:lnTo>
                  <a:pt x="1402870" y="725157"/>
                </a:lnTo>
                <a:lnTo>
                  <a:pt x="1389130" y="588840"/>
                </a:lnTo>
                <a:cubicBezTo>
                  <a:pt x="1325954" y="280108"/>
                  <a:pt x="1052790" y="47869"/>
                  <a:pt x="725382" y="47869"/>
                </a:cubicBezTo>
                <a:cubicBezTo>
                  <a:pt x="351202" y="47869"/>
                  <a:pt x="47868" y="351202"/>
                  <a:pt x="47868" y="725382"/>
                </a:cubicBezTo>
                <a:lnTo>
                  <a:pt x="47890" y="725607"/>
                </a:lnTo>
                <a:lnTo>
                  <a:pt x="10" y="725607"/>
                </a:lnTo>
                <a:lnTo>
                  <a:pt x="0" y="725382"/>
                </a:lnTo>
                <a:cubicBezTo>
                  <a:pt x="0" y="324765"/>
                  <a:pt x="324764" y="1"/>
                  <a:pt x="725382" y="1"/>
                </a:cubicBezTo>
                <a:cubicBezTo>
                  <a:pt x="1125998" y="1"/>
                  <a:pt x="1450762" y="324765"/>
                  <a:pt x="1450762" y="725382"/>
                </a:cubicBezTo>
                <a:close/>
                <a:moveTo>
                  <a:pt x="4932812" y="1450762"/>
                </a:moveTo>
                <a:cubicBezTo>
                  <a:pt x="4532195" y="1450762"/>
                  <a:pt x="4207431" y="1125998"/>
                  <a:pt x="4207431" y="725381"/>
                </a:cubicBezTo>
                <a:lnTo>
                  <a:pt x="4207442" y="725156"/>
                </a:lnTo>
                <a:lnTo>
                  <a:pt x="4208363" y="725156"/>
                </a:lnTo>
                <a:lnTo>
                  <a:pt x="4208386" y="725381"/>
                </a:lnTo>
                <a:lnTo>
                  <a:pt x="4208363" y="725606"/>
                </a:lnTo>
                <a:lnTo>
                  <a:pt x="4255322" y="725606"/>
                </a:lnTo>
                <a:lnTo>
                  <a:pt x="4269064" y="861924"/>
                </a:lnTo>
                <a:cubicBezTo>
                  <a:pt x="4332239" y="1170655"/>
                  <a:pt x="4605404" y="1402894"/>
                  <a:pt x="4932812" y="1402894"/>
                </a:cubicBezTo>
                <a:cubicBezTo>
                  <a:pt x="5306992" y="1402894"/>
                  <a:pt x="5610325" y="1099561"/>
                  <a:pt x="5610325" y="725381"/>
                </a:cubicBezTo>
                <a:lnTo>
                  <a:pt x="5610302" y="725156"/>
                </a:lnTo>
                <a:lnTo>
                  <a:pt x="5658182" y="725156"/>
                </a:lnTo>
                <a:lnTo>
                  <a:pt x="5658193" y="725381"/>
                </a:lnTo>
                <a:cubicBezTo>
                  <a:pt x="5658193" y="1125998"/>
                  <a:pt x="5333429" y="1450762"/>
                  <a:pt x="4932812" y="1450762"/>
                </a:cubicBezTo>
                <a:close/>
                <a:moveTo>
                  <a:pt x="2127320" y="1450763"/>
                </a:moveTo>
                <a:cubicBezTo>
                  <a:pt x="1726703" y="1450763"/>
                  <a:pt x="1401938" y="1125999"/>
                  <a:pt x="1401938" y="725382"/>
                </a:cubicBezTo>
                <a:lnTo>
                  <a:pt x="1401950" y="725157"/>
                </a:lnTo>
                <a:lnTo>
                  <a:pt x="1402870" y="725157"/>
                </a:lnTo>
                <a:lnTo>
                  <a:pt x="1402894" y="725382"/>
                </a:lnTo>
                <a:lnTo>
                  <a:pt x="1402870" y="725607"/>
                </a:lnTo>
                <a:lnTo>
                  <a:pt x="1449830" y="725607"/>
                </a:lnTo>
                <a:lnTo>
                  <a:pt x="1463572" y="861925"/>
                </a:lnTo>
                <a:cubicBezTo>
                  <a:pt x="1526746" y="1170656"/>
                  <a:pt x="1799912" y="1402895"/>
                  <a:pt x="2127320" y="1402895"/>
                </a:cubicBezTo>
                <a:cubicBezTo>
                  <a:pt x="2501500" y="1402895"/>
                  <a:pt x="2804833" y="1099562"/>
                  <a:pt x="2804833" y="725382"/>
                </a:cubicBezTo>
                <a:lnTo>
                  <a:pt x="2804810" y="725157"/>
                </a:lnTo>
                <a:lnTo>
                  <a:pt x="2805515" y="725157"/>
                </a:lnTo>
                <a:lnTo>
                  <a:pt x="2820229" y="579192"/>
                </a:lnTo>
                <a:cubicBezTo>
                  <a:pt x="2887868" y="248648"/>
                  <a:pt x="3180333" y="0"/>
                  <a:pt x="3530873" y="0"/>
                </a:cubicBezTo>
                <a:cubicBezTo>
                  <a:pt x="3931490" y="0"/>
                  <a:pt x="4256254" y="324764"/>
                  <a:pt x="4256254" y="725381"/>
                </a:cubicBezTo>
                <a:lnTo>
                  <a:pt x="4256243" y="725606"/>
                </a:lnTo>
                <a:lnTo>
                  <a:pt x="4255322" y="725606"/>
                </a:lnTo>
                <a:lnTo>
                  <a:pt x="4255299" y="725381"/>
                </a:lnTo>
                <a:lnTo>
                  <a:pt x="4255322" y="725156"/>
                </a:lnTo>
                <a:lnTo>
                  <a:pt x="4208363" y="725156"/>
                </a:lnTo>
                <a:lnTo>
                  <a:pt x="4194621" y="588839"/>
                </a:lnTo>
                <a:cubicBezTo>
                  <a:pt x="4131446" y="280107"/>
                  <a:pt x="3858281" y="47868"/>
                  <a:pt x="3530873" y="47868"/>
                </a:cubicBezTo>
                <a:cubicBezTo>
                  <a:pt x="3156693" y="47868"/>
                  <a:pt x="2853360" y="351201"/>
                  <a:pt x="2853360" y="725381"/>
                </a:cubicBezTo>
                <a:lnTo>
                  <a:pt x="2853383" y="725606"/>
                </a:lnTo>
                <a:lnTo>
                  <a:pt x="2852678" y="725606"/>
                </a:lnTo>
                <a:lnTo>
                  <a:pt x="2837964" y="871572"/>
                </a:lnTo>
                <a:cubicBezTo>
                  <a:pt x="2770325" y="1202116"/>
                  <a:pt x="2477860" y="1450763"/>
                  <a:pt x="2127320" y="1450763"/>
                </a:cubicBezTo>
                <a:close/>
              </a:path>
            </a:pathLst>
          </a:custGeom>
          <a:gradFill>
            <a:gsLst>
              <a:gs pos="56000">
                <a:srgbClr val="00B0F0"/>
              </a:gs>
              <a:gs pos="36000">
                <a:srgbClr val="172DA6"/>
              </a:gs>
              <a:gs pos="15000">
                <a:srgbClr val="B13DC8"/>
              </a:gs>
              <a:gs pos="100000">
                <a:srgbClr val="20A472"/>
              </a:gs>
            </a:gsLst>
            <a:lin ang="10800000" scaled="0"/>
          </a:gradFill>
          <a:ln w="76200" cap="flat" cmpd="sng" algn="ctr">
            <a:noFill/>
            <a:prstDash val="solid"/>
            <a:miter lim="800000"/>
          </a:ln>
          <a:effectLst/>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4000" b="0" i="0" u="none" strike="noStrike" kern="0" cap="none" spc="0" normalizeH="0" baseline="0" noProof="0" dirty="0">
              <a:ln>
                <a:noFill/>
              </a:ln>
              <a:solidFill>
                <a:srgbClr val="FFFFFF"/>
              </a:solidFill>
              <a:effectLst/>
              <a:uLnTx/>
              <a:uFillTx/>
              <a:latin typeface="Avenir Next LT Pro Light"/>
              <a:ea typeface="+mn-ea"/>
              <a:cs typeface="+mn-cs"/>
            </a:endParaRPr>
          </a:p>
        </p:txBody>
      </p:sp>
      <p:sp>
        <p:nvSpPr>
          <p:cNvPr id="30" name="Oval 29" descr="timeline endpoints">
            <a:extLst>
              <a:ext uri="{FF2B5EF4-FFF2-40B4-BE49-F238E27FC236}">
                <a16:creationId xmlns:a16="http://schemas.microsoft.com/office/drawing/2014/main" id="{6DC6167F-E8F4-C156-DC56-761A8E2AEA2E}"/>
              </a:ext>
            </a:extLst>
          </p:cNvPr>
          <p:cNvSpPr/>
          <p:nvPr/>
        </p:nvSpPr>
        <p:spPr>
          <a:xfrm>
            <a:off x="745262" y="1496310"/>
            <a:ext cx="137199" cy="137199"/>
          </a:xfrm>
          <a:prstGeom prst="ellipse">
            <a:avLst/>
          </a:prstGeom>
          <a:solidFill>
            <a:srgbClr val="B13DC8"/>
          </a:solidFill>
          <a:ln w="381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venir Next LT Pro Light"/>
              <a:ea typeface="+mn-ea"/>
              <a:cs typeface="+mn-cs"/>
            </a:endParaRPr>
          </a:p>
        </p:txBody>
      </p:sp>
      <p:sp>
        <p:nvSpPr>
          <p:cNvPr id="31" name="Oval 30" descr="timeline endpoints">
            <a:extLst>
              <a:ext uri="{FF2B5EF4-FFF2-40B4-BE49-F238E27FC236}">
                <a16:creationId xmlns:a16="http://schemas.microsoft.com/office/drawing/2014/main" id="{6E129F01-DEA6-ECED-28A3-A1D3AA05F550}"/>
              </a:ext>
            </a:extLst>
          </p:cNvPr>
          <p:cNvSpPr/>
          <p:nvPr/>
        </p:nvSpPr>
        <p:spPr>
          <a:xfrm>
            <a:off x="745262" y="6031711"/>
            <a:ext cx="137199" cy="137199"/>
          </a:xfrm>
          <a:prstGeom prst="ellipse">
            <a:avLst/>
          </a:prstGeom>
          <a:solidFill>
            <a:srgbClr val="20A472"/>
          </a:solidFill>
          <a:ln w="381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8439BD">
                  <a:lumMod val="75000"/>
                </a:srgbClr>
              </a:solidFill>
              <a:effectLst/>
              <a:uLnTx/>
              <a:uFillTx/>
              <a:latin typeface="Avenir Next LT Pro Light"/>
              <a:ea typeface="+mn-ea"/>
              <a:cs typeface="+mn-cs"/>
            </a:endParaRPr>
          </a:p>
        </p:txBody>
      </p:sp>
    </p:spTree>
    <p:extLst>
      <p:ext uri="{BB962C8B-B14F-4D97-AF65-F5344CB8AC3E}">
        <p14:creationId xmlns:p14="http://schemas.microsoft.com/office/powerpoint/2010/main" val="39938870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AC6DC-8FE8-0340-F80B-CF56A8C933D7}"/>
              </a:ext>
            </a:extLst>
          </p:cNvPr>
          <p:cNvSpPr>
            <a:spLocks noGrp="1"/>
          </p:cNvSpPr>
          <p:nvPr>
            <p:ph type="title"/>
          </p:nvPr>
        </p:nvSpPr>
        <p:spPr>
          <a:xfrm>
            <a:off x="1915784" y="365125"/>
            <a:ext cx="9438016" cy="1325563"/>
          </a:xfrm>
        </p:spPr>
        <p:txBody>
          <a:bodyPr/>
          <a:lstStyle/>
          <a:p>
            <a:r>
              <a:rPr lang="en-CA" b="1" dirty="0"/>
              <a:t>Challenge 5</a:t>
            </a:r>
            <a:endParaRPr lang="en-US" b="1" dirty="0"/>
          </a:p>
        </p:txBody>
      </p:sp>
      <p:sp>
        <p:nvSpPr>
          <p:cNvPr id="3" name="Content Placeholder 2">
            <a:extLst>
              <a:ext uri="{FF2B5EF4-FFF2-40B4-BE49-F238E27FC236}">
                <a16:creationId xmlns:a16="http://schemas.microsoft.com/office/drawing/2014/main" id="{2BB1B1FF-7239-A5FE-F007-CB0B6D6B01E8}"/>
              </a:ext>
            </a:extLst>
          </p:cNvPr>
          <p:cNvSpPr>
            <a:spLocks noGrp="1"/>
          </p:cNvSpPr>
          <p:nvPr>
            <p:ph idx="1"/>
          </p:nvPr>
        </p:nvSpPr>
        <p:spPr>
          <a:xfrm>
            <a:off x="1915784" y="1825625"/>
            <a:ext cx="9438015" cy="4351338"/>
          </a:xfrm>
        </p:spPr>
        <p:txBody>
          <a:bodyPr>
            <a:normAutofit fontScale="25000" lnSpcReduction="20000"/>
          </a:bodyPr>
          <a:lstStyle/>
          <a:p>
            <a:pPr marL="0" indent="0">
              <a:buNone/>
            </a:pPr>
            <a:r>
              <a:rPr lang="en-CA" sz="7200" dirty="0"/>
              <a:t>What will be the output of the following block of code?</a:t>
            </a:r>
          </a:p>
          <a:p>
            <a:pPr marL="0" indent="0">
              <a:buNone/>
            </a:pPr>
            <a:endParaRPr lang="en-CA" sz="2400" dirty="0"/>
          </a:p>
          <a:p>
            <a:pPr marL="0" indent="0">
              <a:spcBef>
                <a:spcPts val="0"/>
              </a:spcBef>
              <a:buNone/>
            </a:pPr>
            <a:r>
              <a:rPr lang="en-US" sz="6400" b="0" i="0" dirty="0">
                <a:solidFill>
                  <a:srgbClr val="003B4F"/>
                </a:solidFill>
                <a:effectLst/>
                <a:latin typeface="SFMono-Regular"/>
              </a:rPr>
              <a:t>num </a:t>
            </a:r>
            <a:r>
              <a:rPr lang="en-US" sz="6400" b="0" i="0" dirty="0">
                <a:solidFill>
                  <a:srgbClr val="5E5E5E"/>
                </a:solidFill>
                <a:effectLst/>
                <a:latin typeface="SFMono-Regular"/>
              </a:rPr>
              <a:t>=</a:t>
            </a:r>
            <a:r>
              <a:rPr lang="en-US" sz="6400" b="0" i="0" dirty="0">
                <a:solidFill>
                  <a:srgbClr val="003B4F"/>
                </a:solidFill>
                <a:effectLst/>
                <a:latin typeface="SFMono-Regular"/>
              </a:rPr>
              <a:t> </a:t>
            </a:r>
            <a:r>
              <a:rPr lang="en-US" sz="6400" b="0" i="0" dirty="0">
                <a:solidFill>
                  <a:srgbClr val="AD0000"/>
                </a:solidFill>
                <a:effectLst/>
                <a:latin typeface="SFMono-Regular"/>
              </a:rPr>
              <a:t>42</a:t>
            </a:r>
            <a:r>
              <a:rPr lang="en-US" sz="6400" b="0" i="0" dirty="0">
                <a:solidFill>
                  <a:srgbClr val="003B4F"/>
                </a:solidFill>
                <a:effectLst/>
                <a:latin typeface="SFMono-Regular"/>
              </a:rPr>
              <a:t> </a:t>
            </a:r>
          </a:p>
          <a:p>
            <a:pPr marL="0" indent="0">
              <a:spcBef>
                <a:spcPts val="0"/>
              </a:spcBef>
              <a:buNone/>
            </a:pPr>
            <a:r>
              <a:rPr lang="en-US" sz="6400" b="0" i="0" dirty="0">
                <a:solidFill>
                  <a:srgbClr val="003B4F"/>
                </a:solidFill>
                <a:effectLst/>
                <a:latin typeface="SFMono-Regular"/>
              </a:rPr>
              <a:t>animal </a:t>
            </a:r>
            <a:r>
              <a:rPr lang="en-US" sz="6400" b="0" i="0" dirty="0">
                <a:solidFill>
                  <a:srgbClr val="5E5E5E"/>
                </a:solidFill>
                <a:effectLst/>
                <a:latin typeface="SFMono-Regular"/>
              </a:rPr>
              <a:t>=</a:t>
            </a:r>
            <a:r>
              <a:rPr lang="en-US" sz="6400" b="0" i="0" dirty="0">
                <a:solidFill>
                  <a:srgbClr val="003B4F"/>
                </a:solidFill>
                <a:effectLst/>
                <a:latin typeface="SFMono-Regular"/>
              </a:rPr>
              <a:t> </a:t>
            </a:r>
            <a:r>
              <a:rPr lang="en-US" sz="6400" b="0" i="0" dirty="0">
                <a:solidFill>
                  <a:srgbClr val="20794D"/>
                </a:solidFill>
                <a:effectLst/>
                <a:latin typeface="SFMono-Regular"/>
              </a:rPr>
              <a:t>'otter’</a:t>
            </a:r>
          </a:p>
          <a:p>
            <a:pPr marL="0" indent="0">
              <a:spcBef>
                <a:spcPts val="0"/>
              </a:spcBef>
              <a:buNone/>
            </a:pPr>
            <a:endParaRPr lang="en-US" sz="6400" b="0" i="0" dirty="0">
              <a:solidFill>
                <a:srgbClr val="20794D"/>
              </a:solidFill>
              <a:effectLst/>
              <a:latin typeface="SFMono-Regular"/>
            </a:endParaRPr>
          </a:p>
          <a:p>
            <a:pPr marL="0" indent="0">
              <a:spcBef>
                <a:spcPts val="0"/>
              </a:spcBef>
              <a:buNone/>
            </a:pPr>
            <a:r>
              <a:rPr lang="en-US" sz="6400" b="1" i="0" dirty="0">
                <a:solidFill>
                  <a:srgbClr val="003B4F"/>
                </a:solidFill>
                <a:effectLst/>
                <a:latin typeface="SFMono-Regular"/>
              </a:rPr>
              <a:t>if</a:t>
            </a:r>
            <a:r>
              <a:rPr lang="en-US" sz="6400" b="0" i="0" dirty="0">
                <a:solidFill>
                  <a:srgbClr val="003B4F"/>
                </a:solidFill>
                <a:effectLst/>
                <a:latin typeface="SFMono-Regular"/>
              </a:rPr>
              <a:t> num</a:t>
            </a:r>
            <a:r>
              <a:rPr lang="en-US" sz="6400" b="0" i="0" dirty="0">
                <a:solidFill>
                  <a:srgbClr val="5E5E5E"/>
                </a:solidFill>
                <a:effectLst/>
                <a:latin typeface="SFMono-Regular"/>
              </a:rPr>
              <a:t>==</a:t>
            </a:r>
            <a:r>
              <a:rPr lang="en-US" sz="6400" b="0" i="0" dirty="0">
                <a:solidFill>
                  <a:srgbClr val="AD0000"/>
                </a:solidFill>
                <a:effectLst/>
                <a:latin typeface="SFMono-Regular"/>
              </a:rPr>
              <a:t>42</a:t>
            </a:r>
            <a:r>
              <a:rPr lang="en-US" sz="6400" b="0" i="0" dirty="0">
                <a:solidFill>
                  <a:srgbClr val="003B4F"/>
                </a:solidFill>
                <a:effectLst/>
                <a:latin typeface="SFMono-Regular"/>
              </a:rPr>
              <a:t> </a:t>
            </a:r>
            <a:r>
              <a:rPr lang="en-US" sz="6400" b="1" i="0" dirty="0">
                <a:solidFill>
                  <a:srgbClr val="003B4F"/>
                </a:solidFill>
                <a:effectLst/>
                <a:latin typeface="SFMono-Regular"/>
              </a:rPr>
              <a:t>and</a:t>
            </a:r>
            <a:r>
              <a:rPr lang="en-US" sz="6400" b="0" i="0" dirty="0">
                <a:solidFill>
                  <a:srgbClr val="003B4F"/>
                </a:solidFill>
                <a:effectLst/>
                <a:latin typeface="SFMono-Regular"/>
              </a:rPr>
              <a:t> animal</a:t>
            </a:r>
            <a:r>
              <a:rPr lang="en-US" sz="6400" b="0" i="0" dirty="0">
                <a:solidFill>
                  <a:srgbClr val="5E5E5E"/>
                </a:solidFill>
                <a:effectLst/>
                <a:latin typeface="SFMono-Regular"/>
              </a:rPr>
              <a:t>==</a:t>
            </a:r>
            <a:r>
              <a:rPr lang="en-US" sz="6400" b="0" i="0" dirty="0">
                <a:solidFill>
                  <a:srgbClr val="20794D"/>
                </a:solidFill>
                <a:effectLst/>
                <a:latin typeface="SFMono-Regular"/>
              </a:rPr>
              <a:t>'mouse’</a:t>
            </a:r>
            <a:r>
              <a:rPr lang="en-US" sz="6400" b="0" i="0" dirty="0">
                <a:solidFill>
                  <a:srgbClr val="003B4F"/>
                </a:solidFill>
                <a:effectLst/>
                <a:latin typeface="SFMono-Regular"/>
              </a:rPr>
              <a:t>: </a:t>
            </a:r>
          </a:p>
          <a:p>
            <a:pPr marL="0" indent="0">
              <a:spcBef>
                <a:spcPts val="0"/>
              </a:spcBef>
              <a:buNone/>
            </a:pPr>
            <a:r>
              <a:rPr lang="en-US" sz="6400" b="0" i="0" dirty="0">
                <a:solidFill>
                  <a:srgbClr val="003B4F"/>
                </a:solidFill>
                <a:effectLst/>
                <a:latin typeface="SFMono-Regular"/>
              </a:rPr>
              <a:t>	</a:t>
            </a:r>
            <a:r>
              <a:rPr lang="en-US" sz="6400" b="0" i="0" dirty="0">
                <a:solidFill>
                  <a:srgbClr val="008000"/>
                </a:solidFill>
                <a:effectLst/>
                <a:latin typeface="SFMono-Regular"/>
              </a:rPr>
              <a:t>print</a:t>
            </a:r>
            <a:r>
              <a:rPr lang="en-US" sz="6400" b="0" i="0" dirty="0">
                <a:solidFill>
                  <a:srgbClr val="003B4F"/>
                </a:solidFill>
                <a:effectLst/>
                <a:latin typeface="SFMono-Regular"/>
              </a:rPr>
              <a:t>(</a:t>
            </a:r>
            <a:r>
              <a:rPr lang="en-US" sz="6400" b="0" i="0" dirty="0">
                <a:solidFill>
                  <a:srgbClr val="20794D"/>
                </a:solidFill>
                <a:effectLst/>
                <a:latin typeface="SFMono-Regular"/>
              </a:rPr>
              <a:t>'Correct, that is the animal that found the answer’</a:t>
            </a:r>
            <a:r>
              <a:rPr lang="en-US" sz="6400" b="0" i="0" dirty="0">
                <a:solidFill>
                  <a:srgbClr val="003B4F"/>
                </a:solidFill>
                <a:effectLst/>
                <a:latin typeface="SFMono-Regular"/>
              </a:rPr>
              <a:t>)</a:t>
            </a:r>
          </a:p>
          <a:p>
            <a:pPr marL="0" indent="0">
              <a:spcBef>
                <a:spcPts val="0"/>
              </a:spcBef>
              <a:buNone/>
            </a:pPr>
            <a:r>
              <a:rPr lang="en-US" sz="6400" b="0" i="0" dirty="0">
                <a:solidFill>
                  <a:srgbClr val="003B4F"/>
                </a:solidFill>
                <a:effectLst/>
                <a:latin typeface="SFMono-Regular"/>
              </a:rPr>
              <a:t> </a:t>
            </a:r>
          </a:p>
          <a:p>
            <a:pPr marL="0" indent="0">
              <a:spcBef>
                <a:spcPts val="0"/>
              </a:spcBef>
              <a:buNone/>
            </a:pPr>
            <a:r>
              <a:rPr lang="en-US" sz="6400" b="1" i="0" dirty="0">
                <a:solidFill>
                  <a:srgbClr val="003B4F"/>
                </a:solidFill>
                <a:effectLst/>
                <a:latin typeface="SFMono-Regular"/>
              </a:rPr>
              <a:t>elif</a:t>
            </a:r>
            <a:r>
              <a:rPr lang="en-US" sz="6400" b="0" i="0" dirty="0">
                <a:solidFill>
                  <a:srgbClr val="003B4F"/>
                </a:solidFill>
                <a:effectLst/>
                <a:latin typeface="SFMono-Regular"/>
              </a:rPr>
              <a:t> num</a:t>
            </a:r>
            <a:r>
              <a:rPr lang="en-US" sz="6400" b="0" i="0" dirty="0">
                <a:solidFill>
                  <a:srgbClr val="5E5E5E"/>
                </a:solidFill>
                <a:effectLst/>
                <a:latin typeface="SFMono-Regular"/>
              </a:rPr>
              <a:t>==</a:t>
            </a:r>
            <a:r>
              <a:rPr lang="en-US" sz="6400" b="0" i="0" dirty="0">
                <a:solidFill>
                  <a:srgbClr val="AD0000"/>
                </a:solidFill>
                <a:effectLst/>
                <a:latin typeface="SFMono-Regular"/>
              </a:rPr>
              <a:t>42</a:t>
            </a:r>
            <a:r>
              <a:rPr lang="en-US" sz="6400" b="0" i="0" dirty="0">
                <a:solidFill>
                  <a:srgbClr val="003B4F"/>
                </a:solidFill>
                <a:effectLst/>
                <a:latin typeface="SFMono-Regular"/>
              </a:rPr>
              <a:t> </a:t>
            </a:r>
            <a:r>
              <a:rPr lang="en-US" sz="6400" b="1" i="0" dirty="0">
                <a:solidFill>
                  <a:srgbClr val="003B4F"/>
                </a:solidFill>
                <a:effectLst/>
                <a:latin typeface="SFMono-Regular"/>
              </a:rPr>
              <a:t>and</a:t>
            </a:r>
            <a:r>
              <a:rPr lang="en-US" sz="6400" b="0" i="0" dirty="0">
                <a:solidFill>
                  <a:srgbClr val="003B4F"/>
                </a:solidFill>
                <a:effectLst/>
                <a:latin typeface="SFMono-Regular"/>
              </a:rPr>
              <a:t> animal</a:t>
            </a:r>
            <a:r>
              <a:rPr lang="en-US" sz="6400" b="0" i="0" dirty="0">
                <a:solidFill>
                  <a:srgbClr val="5E5E5E"/>
                </a:solidFill>
                <a:effectLst/>
                <a:latin typeface="SFMono-Regular"/>
              </a:rPr>
              <a:t>!=</a:t>
            </a:r>
            <a:r>
              <a:rPr lang="en-US" sz="6400" b="0" i="0" dirty="0">
                <a:solidFill>
                  <a:srgbClr val="20794D"/>
                </a:solidFill>
                <a:effectLst/>
                <a:latin typeface="SFMono-Regular"/>
              </a:rPr>
              <a:t>'mouse’</a:t>
            </a:r>
            <a:r>
              <a:rPr lang="en-US" sz="6400" b="0" i="0" dirty="0">
                <a:solidFill>
                  <a:srgbClr val="003B4F"/>
                </a:solidFill>
                <a:effectLst/>
                <a:latin typeface="SFMono-Regular"/>
              </a:rPr>
              <a:t>: </a:t>
            </a:r>
          </a:p>
          <a:p>
            <a:pPr marL="0" indent="0">
              <a:spcBef>
                <a:spcPts val="0"/>
              </a:spcBef>
              <a:buNone/>
            </a:pPr>
            <a:r>
              <a:rPr lang="en-US" sz="6400" dirty="0">
                <a:solidFill>
                  <a:srgbClr val="003B4F"/>
                </a:solidFill>
                <a:latin typeface="SFMono-Regular"/>
              </a:rPr>
              <a:t>	</a:t>
            </a:r>
            <a:r>
              <a:rPr lang="en-US" sz="6400" b="0" i="0" dirty="0">
                <a:solidFill>
                  <a:srgbClr val="008000"/>
                </a:solidFill>
                <a:effectLst/>
                <a:latin typeface="SFMono-Regular"/>
              </a:rPr>
              <a:t>print</a:t>
            </a:r>
            <a:r>
              <a:rPr lang="en-US" sz="6400" b="0" i="0" dirty="0">
                <a:solidFill>
                  <a:srgbClr val="003B4F"/>
                </a:solidFill>
                <a:effectLst/>
                <a:latin typeface="SFMono-Regular"/>
              </a:rPr>
              <a:t>(</a:t>
            </a:r>
            <a:r>
              <a:rPr lang="en-US" sz="6400" b="0" i="0" dirty="0">
                <a:solidFill>
                  <a:srgbClr val="20794D"/>
                </a:solidFill>
                <a:effectLst/>
                <a:latin typeface="SFMono-Regular"/>
              </a:rPr>
              <a:t>'Almost, the number is correct but not the animal.’</a:t>
            </a:r>
            <a:r>
              <a:rPr lang="en-US" sz="6400" b="0" i="0" dirty="0">
                <a:solidFill>
                  <a:srgbClr val="003B4F"/>
                </a:solidFill>
                <a:effectLst/>
                <a:latin typeface="SFMono-Regular"/>
              </a:rPr>
              <a:t>) </a:t>
            </a:r>
          </a:p>
          <a:p>
            <a:pPr marL="0" indent="0">
              <a:spcBef>
                <a:spcPts val="0"/>
              </a:spcBef>
              <a:buNone/>
            </a:pPr>
            <a:r>
              <a:rPr lang="en-US" sz="6400" b="0" i="0" dirty="0">
                <a:solidFill>
                  <a:srgbClr val="003B4F"/>
                </a:solidFill>
                <a:effectLst/>
                <a:latin typeface="SFMono-Regular"/>
              </a:rPr>
              <a:t>	animal </a:t>
            </a:r>
            <a:r>
              <a:rPr lang="en-US" sz="6400" b="0" i="0" dirty="0">
                <a:solidFill>
                  <a:srgbClr val="5E5E5E"/>
                </a:solidFill>
                <a:effectLst/>
                <a:latin typeface="SFMono-Regular"/>
              </a:rPr>
              <a:t>=</a:t>
            </a:r>
            <a:r>
              <a:rPr lang="en-US" sz="6400" b="0" i="0" dirty="0">
                <a:solidFill>
                  <a:srgbClr val="003B4F"/>
                </a:solidFill>
                <a:effectLst/>
                <a:latin typeface="SFMono-Regular"/>
              </a:rPr>
              <a:t> </a:t>
            </a:r>
            <a:r>
              <a:rPr lang="en-US" sz="6400" b="0" i="0" dirty="0">
                <a:solidFill>
                  <a:srgbClr val="20794D"/>
                </a:solidFill>
                <a:effectLst/>
                <a:latin typeface="SFMono-Regular"/>
              </a:rPr>
              <a:t>'dolphin’</a:t>
            </a:r>
            <a:r>
              <a:rPr lang="en-US" sz="6400" b="0" i="0" dirty="0">
                <a:solidFill>
                  <a:srgbClr val="003B4F"/>
                </a:solidFill>
                <a:effectLst/>
                <a:latin typeface="SFMono-Regular"/>
              </a:rPr>
              <a:t> </a:t>
            </a:r>
          </a:p>
          <a:p>
            <a:pPr marL="0" indent="0">
              <a:spcBef>
                <a:spcPts val="0"/>
              </a:spcBef>
              <a:buNone/>
            </a:pPr>
            <a:endParaRPr lang="en-US" sz="6400" b="0" i="0" dirty="0">
              <a:solidFill>
                <a:srgbClr val="003B4F"/>
              </a:solidFill>
              <a:effectLst/>
              <a:latin typeface="SFMono-Regular"/>
            </a:endParaRPr>
          </a:p>
          <a:p>
            <a:pPr marL="0" indent="0">
              <a:spcBef>
                <a:spcPts val="0"/>
              </a:spcBef>
              <a:buNone/>
            </a:pPr>
            <a:r>
              <a:rPr lang="en-US" sz="6400" b="1" i="0" dirty="0">
                <a:solidFill>
                  <a:srgbClr val="003B4F"/>
                </a:solidFill>
                <a:effectLst/>
                <a:latin typeface="SFMono-Regular"/>
              </a:rPr>
              <a:t>elif</a:t>
            </a:r>
            <a:r>
              <a:rPr lang="en-US" sz="6400" b="0" i="0" dirty="0">
                <a:solidFill>
                  <a:srgbClr val="003B4F"/>
                </a:solidFill>
                <a:effectLst/>
                <a:latin typeface="SFMono-Regular"/>
              </a:rPr>
              <a:t> num</a:t>
            </a:r>
            <a:r>
              <a:rPr lang="en-US" sz="6400" b="0" i="0" dirty="0">
                <a:solidFill>
                  <a:srgbClr val="5E5E5E"/>
                </a:solidFill>
                <a:effectLst/>
                <a:latin typeface="SFMono-Regular"/>
              </a:rPr>
              <a:t>!=</a:t>
            </a:r>
            <a:r>
              <a:rPr lang="en-US" sz="6400" b="0" i="0" dirty="0">
                <a:solidFill>
                  <a:srgbClr val="AD0000"/>
                </a:solidFill>
                <a:effectLst/>
                <a:latin typeface="SFMono-Regular"/>
              </a:rPr>
              <a:t>42</a:t>
            </a:r>
            <a:r>
              <a:rPr lang="en-US" sz="6400" b="0" i="0" dirty="0">
                <a:solidFill>
                  <a:srgbClr val="003B4F"/>
                </a:solidFill>
                <a:effectLst/>
                <a:latin typeface="SFMono-Regular"/>
              </a:rPr>
              <a:t> </a:t>
            </a:r>
            <a:r>
              <a:rPr lang="en-US" sz="6400" b="1" i="0" dirty="0">
                <a:solidFill>
                  <a:srgbClr val="003B4F"/>
                </a:solidFill>
                <a:effectLst/>
                <a:latin typeface="SFMono-Regular"/>
              </a:rPr>
              <a:t>or</a:t>
            </a:r>
            <a:r>
              <a:rPr lang="en-US" sz="6400" b="0" i="0" dirty="0">
                <a:solidFill>
                  <a:srgbClr val="003B4F"/>
                </a:solidFill>
                <a:effectLst/>
                <a:latin typeface="SFMono-Regular"/>
              </a:rPr>
              <a:t> animal</a:t>
            </a:r>
            <a:r>
              <a:rPr lang="en-US" sz="6400" b="0" i="0" dirty="0">
                <a:solidFill>
                  <a:srgbClr val="5E5E5E"/>
                </a:solidFill>
                <a:effectLst/>
                <a:latin typeface="SFMono-Regular"/>
              </a:rPr>
              <a:t>==</a:t>
            </a:r>
            <a:r>
              <a:rPr lang="en-US" sz="6400" b="0" i="0" dirty="0">
                <a:solidFill>
                  <a:srgbClr val="20794D"/>
                </a:solidFill>
                <a:effectLst/>
                <a:latin typeface="SFMono-Regular"/>
              </a:rPr>
              <a:t>'mouse’</a:t>
            </a:r>
            <a:r>
              <a:rPr lang="en-US" sz="6400" b="0" i="0" dirty="0">
                <a:solidFill>
                  <a:srgbClr val="003B4F"/>
                </a:solidFill>
                <a:effectLst/>
                <a:latin typeface="SFMono-Regular"/>
              </a:rPr>
              <a:t>: </a:t>
            </a:r>
          </a:p>
          <a:p>
            <a:pPr marL="0" indent="0">
              <a:spcBef>
                <a:spcPts val="0"/>
              </a:spcBef>
              <a:buNone/>
            </a:pPr>
            <a:r>
              <a:rPr lang="en-US" sz="6400" dirty="0">
                <a:solidFill>
                  <a:srgbClr val="003B4F"/>
                </a:solidFill>
                <a:latin typeface="SFMono-Regular"/>
              </a:rPr>
              <a:t>	</a:t>
            </a:r>
            <a:r>
              <a:rPr lang="en-US" sz="6400" b="0" i="0" dirty="0">
                <a:solidFill>
                  <a:srgbClr val="008000"/>
                </a:solidFill>
                <a:effectLst/>
                <a:latin typeface="SFMono-Regular"/>
              </a:rPr>
              <a:t>print</a:t>
            </a:r>
            <a:r>
              <a:rPr lang="en-US" sz="6400" b="0" i="0" dirty="0">
                <a:solidFill>
                  <a:srgbClr val="003B4F"/>
                </a:solidFill>
                <a:effectLst/>
                <a:latin typeface="SFMono-Regular"/>
              </a:rPr>
              <a:t>(</a:t>
            </a:r>
            <a:r>
              <a:rPr lang="en-US" sz="6400" b="0" i="0" dirty="0">
                <a:solidFill>
                  <a:srgbClr val="20794D"/>
                </a:solidFill>
                <a:effectLst/>
                <a:latin typeface="SFMono-Regular"/>
              </a:rPr>
              <a:t>'Almost, the animal is correct but not the number.’</a:t>
            </a:r>
            <a:r>
              <a:rPr lang="en-US" sz="6400" b="0" i="0" dirty="0">
                <a:solidFill>
                  <a:srgbClr val="003B4F"/>
                </a:solidFill>
                <a:effectLst/>
                <a:latin typeface="SFMono-Regular"/>
              </a:rPr>
              <a:t>) </a:t>
            </a:r>
          </a:p>
          <a:p>
            <a:pPr marL="0" indent="0">
              <a:spcBef>
                <a:spcPts val="0"/>
              </a:spcBef>
              <a:buNone/>
            </a:pPr>
            <a:r>
              <a:rPr lang="en-US" sz="6400" b="0" i="0" dirty="0">
                <a:solidFill>
                  <a:srgbClr val="003B4F"/>
                </a:solidFill>
                <a:effectLst/>
                <a:latin typeface="SFMono-Regular"/>
              </a:rPr>
              <a:t>	num </a:t>
            </a:r>
            <a:r>
              <a:rPr lang="en-US" sz="6400" b="0" i="0" dirty="0">
                <a:solidFill>
                  <a:srgbClr val="5E5E5E"/>
                </a:solidFill>
                <a:effectLst/>
                <a:latin typeface="SFMono-Regular"/>
              </a:rPr>
              <a:t>=</a:t>
            </a:r>
            <a:r>
              <a:rPr lang="en-US" sz="6400" b="0" i="0" dirty="0">
                <a:solidFill>
                  <a:srgbClr val="003B4F"/>
                </a:solidFill>
                <a:effectLst/>
                <a:latin typeface="SFMono-Regular"/>
              </a:rPr>
              <a:t> </a:t>
            </a:r>
            <a:r>
              <a:rPr lang="en-US" sz="6400" b="0" i="0" dirty="0">
                <a:solidFill>
                  <a:srgbClr val="AD0000"/>
                </a:solidFill>
                <a:effectLst/>
                <a:latin typeface="SFMono-Regular"/>
              </a:rPr>
              <a:t>5</a:t>
            </a:r>
            <a:r>
              <a:rPr lang="en-US" sz="6400" b="0" i="0" dirty="0">
                <a:solidFill>
                  <a:srgbClr val="003B4F"/>
                </a:solidFill>
                <a:effectLst/>
                <a:latin typeface="SFMono-Regular"/>
              </a:rPr>
              <a:t> </a:t>
            </a:r>
          </a:p>
          <a:p>
            <a:pPr marL="0" indent="0">
              <a:spcBef>
                <a:spcPts val="0"/>
              </a:spcBef>
              <a:buNone/>
            </a:pPr>
            <a:endParaRPr lang="en-US" sz="6400" b="0" i="0" dirty="0">
              <a:solidFill>
                <a:srgbClr val="003B4F"/>
              </a:solidFill>
              <a:effectLst/>
              <a:latin typeface="SFMono-Regular"/>
            </a:endParaRPr>
          </a:p>
          <a:p>
            <a:pPr marL="0" indent="0">
              <a:spcBef>
                <a:spcPts val="0"/>
              </a:spcBef>
              <a:buNone/>
            </a:pPr>
            <a:r>
              <a:rPr lang="en-US" sz="6400" b="1" i="0" dirty="0">
                <a:solidFill>
                  <a:srgbClr val="003B4F"/>
                </a:solidFill>
                <a:effectLst/>
                <a:latin typeface="SFMono-Regular"/>
              </a:rPr>
              <a:t>elif</a:t>
            </a:r>
            <a:r>
              <a:rPr lang="en-US" sz="6400" b="0" i="0" dirty="0">
                <a:solidFill>
                  <a:srgbClr val="003B4F"/>
                </a:solidFill>
                <a:effectLst/>
                <a:latin typeface="SFMono-Regular"/>
              </a:rPr>
              <a:t> (</a:t>
            </a:r>
            <a:r>
              <a:rPr lang="en-US" sz="6400" b="0" i="0" dirty="0">
                <a:solidFill>
                  <a:srgbClr val="AD0000"/>
                </a:solidFill>
                <a:effectLst/>
                <a:latin typeface="SFMono-Regular"/>
              </a:rPr>
              <a:t>1</a:t>
            </a:r>
            <a:r>
              <a:rPr lang="en-US" sz="6400" b="0" i="0" dirty="0">
                <a:solidFill>
                  <a:srgbClr val="5E5E5E"/>
                </a:solidFill>
                <a:effectLst/>
                <a:latin typeface="SFMono-Regular"/>
              </a:rPr>
              <a:t>&gt;</a:t>
            </a:r>
            <a:r>
              <a:rPr lang="en-US" sz="6400" b="0" i="0" dirty="0">
                <a:solidFill>
                  <a:srgbClr val="AD0000"/>
                </a:solidFill>
                <a:effectLst/>
                <a:latin typeface="SFMono-Regular"/>
              </a:rPr>
              <a:t>3</a:t>
            </a:r>
            <a:r>
              <a:rPr lang="en-US" sz="6400" b="0" i="0" dirty="0">
                <a:solidFill>
                  <a:srgbClr val="003B4F"/>
                </a:solidFill>
                <a:effectLst/>
                <a:latin typeface="SFMono-Regular"/>
              </a:rPr>
              <a:t>) </a:t>
            </a:r>
            <a:r>
              <a:rPr lang="en-US" sz="6400" b="1" i="0" dirty="0">
                <a:solidFill>
                  <a:srgbClr val="003B4F"/>
                </a:solidFill>
                <a:effectLst/>
                <a:latin typeface="SFMono-Regular"/>
              </a:rPr>
              <a:t>or</a:t>
            </a:r>
            <a:r>
              <a:rPr lang="en-US" sz="6400" b="0" i="0" dirty="0">
                <a:solidFill>
                  <a:srgbClr val="003B4F"/>
                </a:solidFill>
                <a:effectLst/>
                <a:latin typeface="SFMono-Regular"/>
              </a:rPr>
              <a:t> (</a:t>
            </a:r>
            <a:r>
              <a:rPr lang="en-US" sz="6400" b="0" i="0" dirty="0">
                <a:solidFill>
                  <a:srgbClr val="AD0000"/>
                </a:solidFill>
                <a:effectLst/>
                <a:latin typeface="SFMono-Regular"/>
              </a:rPr>
              <a:t>4</a:t>
            </a:r>
            <a:r>
              <a:rPr lang="en-US" sz="6400" b="0" i="0" dirty="0">
                <a:solidFill>
                  <a:srgbClr val="5E5E5E"/>
                </a:solidFill>
                <a:effectLst/>
                <a:latin typeface="SFMono-Regular"/>
              </a:rPr>
              <a:t>&gt;</a:t>
            </a:r>
            <a:r>
              <a:rPr lang="en-US" sz="6400" b="0" i="0" dirty="0">
                <a:solidFill>
                  <a:srgbClr val="AD0000"/>
                </a:solidFill>
                <a:effectLst/>
                <a:latin typeface="SFMono-Regular"/>
              </a:rPr>
              <a:t>3</a:t>
            </a:r>
            <a:r>
              <a:rPr lang="en-US" sz="6400" b="0" i="0" dirty="0">
                <a:solidFill>
                  <a:srgbClr val="003B4F"/>
                </a:solidFill>
                <a:effectLst/>
                <a:latin typeface="SFMono-Regular"/>
              </a:rPr>
              <a:t>): </a:t>
            </a:r>
          </a:p>
          <a:p>
            <a:pPr marL="0" indent="0">
              <a:spcBef>
                <a:spcPts val="0"/>
              </a:spcBef>
              <a:buNone/>
            </a:pPr>
            <a:r>
              <a:rPr lang="en-US" sz="6400" b="0" i="0" dirty="0">
                <a:solidFill>
                  <a:srgbClr val="008000"/>
                </a:solidFill>
                <a:effectLst/>
                <a:latin typeface="SFMono-Regular"/>
              </a:rPr>
              <a:t>	print</a:t>
            </a:r>
            <a:r>
              <a:rPr lang="en-US" sz="6400" b="0" i="0" dirty="0">
                <a:solidFill>
                  <a:srgbClr val="003B4F"/>
                </a:solidFill>
                <a:effectLst/>
                <a:latin typeface="SFMono-Regular"/>
              </a:rPr>
              <a:t>(</a:t>
            </a:r>
            <a:r>
              <a:rPr lang="en-US" sz="6400" b="0" i="0" dirty="0">
                <a:solidFill>
                  <a:srgbClr val="20794D"/>
                </a:solidFill>
                <a:effectLst/>
                <a:latin typeface="SFMono-Regular"/>
              </a:rPr>
              <a:t>'This has nothing to do with it, we just needed an or statement’</a:t>
            </a:r>
            <a:r>
              <a:rPr lang="en-US" sz="6400" b="0" i="0" dirty="0">
                <a:solidFill>
                  <a:srgbClr val="003B4F"/>
                </a:solidFill>
                <a:effectLst/>
                <a:latin typeface="SFMono-Regular"/>
              </a:rPr>
              <a:t>) </a:t>
            </a:r>
          </a:p>
          <a:p>
            <a:pPr marL="0" indent="0">
              <a:spcBef>
                <a:spcPts val="0"/>
              </a:spcBef>
              <a:buNone/>
            </a:pPr>
            <a:endParaRPr lang="en-US" sz="6400" b="0" i="0" dirty="0">
              <a:solidFill>
                <a:srgbClr val="003B4F"/>
              </a:solidFill>
              <a:effectLst/>
              <a:latin typeface="SFMono-Regular"/>
            </a:endParaRPr>
          </a:p>
          <a:p>
            <a:pPr marL="0" indent="0">
              <a:spcBef>
                <a:spcPts val="0"/>
              </a:spcBef>
              <a:buNone/>
            </a:pPr>
            <a:r>
              <a:rPr lang="en-US" sz="6400" b="1" i="0" dirty="0">
                <a:solidFill>
                  <a:srgbClr val="003B4F"/>
                </a:solidFill>
                <a:effectLst/>
                <a:latin typeface="SFMono-Regular"/>
              </a:rPr>
              <a:t>else</a:t>
            </a:r>
            <a:r>
              <a:rPr lang="en-US" sz="6400" b="0" i="0" dirty="0">
                <a:solidFill>
                  <a:srgbClr val="003B4F"/>
                </a:solidFill>
                <a:effectLst/>
                <a:latin typeface="SFMono-Regular"/>
              </a:rPr>
              <a:t>: </a:t>
            </a:r>
          </a:p>
          <a:p>
            <a:pPr marL="0" indent="0">
              <a:spcBef>
                <a:spcPts val="0"/>
              </a:spcBef>
              <a:buNone/>
            </a:pPr>
            <a:r>
              <a:rPr lang="en-US" sz="6400" b="0" i="0" dirty="0">
                <a:solidFill>
                  <a:srgbClr val="008000"/>
                </a:solidFill>
                <a:effectLst/>
                <a:latin typeface="SFMono-Regular"/>
              </a:rPr>
              <a:t>	print</a:t>
            </a:r>
            <a:r>
              <a:rPr lang="en-US" sz="6400" b="0" i="0" dirty="0">
                <a:solidFill>
                  <a:srgbClr val="003B4F"/>
                </a:solidFill>
                <a:effectLst/>
                <a:latin typeface="SFMono-Regular"/>
              </a:rPr>
              <a:t>(</a:t>
            </a:r>
            <a:r>
              <a:rPr lang="en-US" sz="6400" b="0" i="0" dirty="0">
                <a:solidFill>
                  <a:srgbClr val="20794D"/>
                </a:solidFill>
                <a:effectLst/>
                <a:latin typeface="SFMono-Regular"/>
              </a:rPr>
              <a:t>'Not even close, those pesky mice need to work harder.’</a:t>
            </a:r>
            <a:r>
              <a:rPr lang="en-US" sz="6400" b="0" i="0" dirty="0">
                <a:solidFill>
                  <a:srgbClr val="003B4F"/>
                </a:solidFill>
                <a:effectLst/>
                <a:latin typeface="SFMono-Regular"/>
              </a:rPr>
              <a:t>) </a:t>
            </a:r>
          </a:p>
          <a:p>
            <a:pPr marL="0" indent="0">
              <a:spcBef>
                <a:spcPts val="0"/>
              </a:spcBef>
              <a:buNone/>
            </a:pPr>
            <a:r>
              <a:rPr lang="en-US" sz="6400" b="0" i="0" dirty="0">
                <a:solidFill>
                  <a:srgbClr val="003B4F"/>
                </a:solidFill>
                <a:effectLst/>
                <a:latin typeface="SFMono-Regular"/>
              </a:rPr>
              <a:t>	num </a:t>
            </a:r>
            <a:r>
              <a:rPr lang="en-US" sz="6400" b="0" i="0" dirty="0">
                <a:solidFill>
                  <a:srgbClr val="5E5E5E"/>
                </a:solidFill>
                <a:effectLst/>
                <a:latin typeface="SFMono-Regular"/>
              </a:rPr>
              <a:t>=</a:t>
            </a:r>
            <a:r>
              <a:rPr lang="en-US" sz="6400" b="0" i="0" dirty="0">
                <a:solidFill>
                  <a:srgbClr val="003B4F"/>
                </a:solidFill>
                <a:effectLst/>
                <a:latin typeface="SFMono-Regular"/>
              </a:rPr>
              <a:t> </a:t>
            </a:r>
            <a:r>
              <a:rPr lang="en-US" sz="6400" b="0" i="0" dirty="0">
                <a:solidFill>
                  <a:srgbClr val="AD0000"/>
                </a:solidFill>
                <a:effectLst/>
                <a:latin typeface="SFMono-Regular"/>
              </a:rPr>
              <a:t>19</a:t>
            </a:r>
            <a:r>
              <a:rPr lang="en-US" sz="6400" b="0" i="0" dirty="0">
                <a:solidFill>
                  <a:srgbClr val="003B4F"/>
                </a:solidFill>
                <a:effectLst/>
                <a:latin typeface="SFMono-Regular"/>
              </a:rPr>
              <a:t> </a:t>
            </a:r>
          </a:p>
          <a:p>
            <a:pPr marL="0" indent="0">
              <a:spcBef>
                <a:spcPts val="0"/>
              </a:spcBef>
              <a:buNone/>
            </a:pPr>
            <a:r>
              <a:rPr lang="en-US" sz="6400" b="0" i="0" dirty="0">
                <a:solidFill>
                  <a:srgbClr val="003B4F"/>
                </a:solidFill>
                <a:effectLst/>
                <a:latin typeface="SFMono-Regular"/>
              </a:rPr>
              <a:t>	animal </a:t>
            </a:r>
            <a:r>
              <a:rPr lang="en-US" sz="6400" b="0" i="0" dirty="0">
                <a:solidFill>
                  <a:srgbClr val="5E5E5E"/>
                </a:solidFill>
                <a:effectLst/>
                <a:latin typeface="SFMono-Regular"/>
              </a:rPr>
              <a:t>=</a:t>
            </a:r>
            <a:r>
              <a:rPr lang="en-US" sz="6400" b="0" i="0" dirty="0">
                <a:solidFill>
                  <a:srgbClr val="003B4F"/>
                </a:solidFill>
                <a:effectLst/>
                <a:latin typeface="SFMono-Regular"/>
              </a:rPr>
              <a:t> </a:t>
            </a:r>
            <a:r>
              <a:rPr lang="en-US" sz="6400" b="0" i="0" dirty="0">
                <a:solidFill>
                  <a:srgbClr val="20794D"/>
                </a:solidFill>
                <a:effectLst/>
                <a:latin typeface="SFMono-Regular"/>
              </a:rPr>
              <a:t>'kangaroo’</a:t>
            </a:r>
            <a:r>
              <a:rPr lang="en-US" sz="6400" b="0" i="0" dirty="0">
                <a:solidFill>
                  <a:srgbClr val="003B4F"/>
                </a:solidFill>
                <a:effectLst/>
                <a:latin typeface="SFMono-Regular"/>
              </a:rPr>
              <a:t> </a:t>
            </a:r>
          </a:p>
          <a:p>
            <a:pPr marL="0" indent="0">
              <a:spcBef>
                <a:spcPts val="0"/>
              </a:spcBef>
              <a:buNone/>
            </a:pPr>
            <a:endParaRPr lang="en-US" sz="6400" b="0" i="0" dirty="0">
              <a:solidFill>
                <a:srgbClr val="008000"/>
              </a:solidFill>
              <a:effectLst/>
              <a:latin typeface="SFMono-Regular"/>
            </a:endParaRPr>
          </a:p>
          <a:p>
            <a:pPr marL="0" indent="0">
              <a:spcBef>
                <a:spcPts val="0"/>
              </a:spcBef>
              <a:buNone/>
            </a:pPr>
            <a:r>
              <a:rPr lang="en-US" sz="6400" b="0" i="0" dirty="0">
                <a:solidFill>
                  <a:srgbClr val="008000"/>
                </a:solidFill>
                <a:effectLst/>
                <a:latin typeface="SFMono-Regular"/>
              </a:rPr>
              <a:t>print</a:t>
            </a:r>
            <a:r>
              <a:rPr lang="en-US" sz="6400" b="0" i="0" dirty="0">
                <a:solidFill>
                  <a:srgbClr val="003B4F"/>
                </a:solidFill>
                <a:effectLst/>
                <a:latin typeface="SFMono-Regular"/>
              </a:rPr>
              <a:t>(</a:t>
            </a:r>
            <a:r>
              <a:rPr lang="en-US" sz="6400" b="0" i="0" dirty="0">
                <a:solidFill>
                  <a:srgbClr val="20794D"/>
                </a:solidFill>
                <a:effectLst/>
                <a:latin typeface="SFMono-Regular"/>
              </a:rPr>
              <a:t>'The end result is the number'</a:t>
            </a:r>
            <a:r>
              <a:rPr lang="en-US" sz="6400" b="0" i="0" dirty="0">
                <a:solidFill>
                  <a:srgbClr val="003B4F"/>
                </a:solidFill>
                <a:effectLst/>
                <a:latin typeface="SFMono-Regular"/>
              </a:rPr>
              <a:t>, num, </a:t>
            </a:r>
            <a:r>
              <a:rPr lang="en-US" sz="6400" b="0" i="0" dirty="0">
                <a:solidFill>
                  <a:srgbClr val="20794D"/>
                </a:solidFill>
                <a:effectLst/>
                <a:latin typeface="SFMono-Regular"/>
              </a:rPr>
              <a:t>'and animal'</a:t>
            </a:r>
            <a:r>
              <a:rPr lang="en-US" sz="6400" b="0" i="0" dirty="0">
                <a:solidFill>
                  <a:srgbClr val="003B4F"/>
                </a:solidFill>
                <a:effectLst/>
                <a:latin typeface="SFMono-Regular"/>
              </a:rPr>
              <a:t>, animal)</a:t>
            </a:r>
            <a:endParaRPr lang="en-CA" sz="8000" dirty="0"/>
          </a:p>
        </p:txBody>
      </p:sp>
      <p:sp>
        <p:nvSpPr>
          <p:cNvPr id="25" name="Oval 24">
            <a:extLst>
              <a:ext uri="{FF2B5EF4-FFF2-40B4-BE49-F238E27FC236}">
                <a16:creationId xmlns:a16="http://schemas.microsoft.com/office/drawing/2014/main" id="{8C3FCEB2-0B00-482E-B454-1649A56595AE}"/>
              </a:ext>
            </a:extLst>
          </p:cNvPr>
          <p:cNvSpPr/>
          <p:nvPr/>
        </p:nvSpPr>
        <p:spPr>
          <a:xfrm>
            <a:off x="409537" y="2854501"/>
            <a:ext cx="808649" cy="808649"/>
          </a:xfrm>
          <a:prstGeom prst="ellipse">
            <a:avLst/>
          </a:prstGeom>
          <a:solidFill>
            <a:srgbClr val="FFFFFF"/>
          </a:solidFill>
          <a:ln w="38100" cap="flat" cmpd="sng" algn="ctr">
            <a:solidFill>
              <a:srgbClr val="172DA6"/>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172DA6"/>
                </a:solidFill>
                <a:effectLst/>
                <a:uLnTx/>
                <a:uFillTx/>
                <a:latin typeface="Avenir Next LT Pro Light"/>
                <a:ea typeface="+mn-ea"/>
                <a:cs typeface="+mn-cs"/>
              </a:rPr>
              <a:t>2</a:t>
            </a:r>
          </a:p>
        </p:txBody>
      </p:sp>
      <p:sp>
        <p:nvSpPr>
          <p:cNvPr id="26" name="Oval 25">
            <a:extLst>
              <a:ext uri="{FF2B5EF4-FFF2-40B4-BE49-F238E27FC236}">
                <a16:creationId xmlns:a16="http://schemas.microsoft.com/office/drawing/2014/main" id="{038B6F3B-0677-3531-A867-32B15B041C46}"/>
              </a:ext>
            </a:extLst>
          </p:cNvPr>
          <p:cNvSpPr/>
          <p:nvPr/>
        </p:nvSpPr>
        <p:spPr>
          <a:xfrm>
            <a:off x="409537" y="3984731"/>
            <a:ext cx="808649" cy="808649"/>
          </a:xfrm>
          <a:prstGeom prst="ellipse">
            <a:avLst/>
          </a:prstGeom>
          <a:solidFill>
            <a:srgbClr val="FFFFFF"/>
          </a:solidFill>
          <a:ln w="38100" cap="flat" cmpd="sng" algn="ctr">
            <a:solidFill>
              <a:srgbClr val="00B0F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00B0F0"/>
                </a:solidFill>
                <a:effectLst/>
                <a:uLnTx/>
                <a:uFillTx/>
                <a:latin typeface="Avenir Next LT Pro Light"/>
                <a:ea typeface="+mn-ea"/>
                <a:cs typeface="+mn-cs"/>
              </a:rPr>
              <a:t>3</a:t>
            </a:r>
          </a:p>
        </p:txBody>
      </p:sp>
      <p:sp>
        <p:nvSpPr>
          <p:cNvPr id="27" name="Oval 26">
            <a:extLst>
              <a:ext uri="{FF2B5EF4-FFF2-40B4-BE49-F238E27FC236}">
                <a16:creationId xmlns:a16="http://schemas.microsoft.com/office/drawing/2014/main" id="{FA2672A6-BDE6-FEF1-FDEE-B4AC9C0A349D}"/>
              </a:ext>
            </a:extLst>
          </p:cNvPr>
          <p:cNvSpPr/>
          <p:nvPr/>
        </p:nvSpPr>
        <p:spPr>
          <a:xfrm>
            <a:off x="409537" y="5114961"/>
            <a:ext cx="808649" cy="808649"/>
          </a:xfrm>
          <a:prstGeom prst="ellipse">
            <a:avLst/>
          </a:prstGeom>
          <a:solidFill>
            <a:srgbClr val="FFFFFF"/>
          </a:solidFill>
          <a:ln w="38100" cap="flat" cmpd="sng" algn="ctr">
            <a:solidFill>
              <a:srgbClr val="20A472"/>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20A472"/>
                </a:solidFill>
                <a:effectLst/>
                <a:uLnTx/>
                <a:uFillTx/>
                <a:latin typeface="Avenir Next LT Pro Light"/>
                <a:ea typeface="+mn-ea"/>
                <a:cs typeface="+mn-cs"/>
              </a:rPr>
              <a:t>4</a:t>
            </a:r>
          </a:p>
        </p:txBody>
      </p:sp>
      <p:sp>
        <p:nvSpPr>
          <p:cNvPr id="28" name="Oval 27">
            <a:extLst>
              <a:ext uri="{FF2B5EF4-FFF2-40B4-BE49-F238E27FC236}">
                <a16:creationId xmlns:a16="http://schemas.microsoft.com/office/drawing/2014/main" id="{41100D00-23E0-CDEE-16E0-AD7E2C63E95A}"/>
              </a:ext>
            </a:extLst>
          </p:cNvPr>
          <p:cNvSpPr/>
          <p:nvPr/>
        </p:nvSpPr>
        <p:spPr>
          <a:xfrm>
            <a:off x="409537" y="1724271"/>
            <a:ext cx="808649" cy="808649"/>
          </a:xfrm>
          <a:prstGeom prst="ellipse">
            <a:avLst/>
          </a:prstGeom>
          <a:solidFill>
            <a:srgbClr val="00B0F0">
              <a:lumMod val="40000"/>
              <a:lumOff val="60000"/>
            </a:srgbClr>
          </a:solidFill>
          <a:ln w="38100" cap="flat" cmpd="sng" algn="ctr">
            <a:solidFill>
              <a:srgbClr val="B13DC8"/>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B13DC8"/>
                </a:solidFill>
                <a:effectLst/>
                <a:uLnTx/>
                <a:uFillTx/>
                <a:latin typeface="Avenir Next LT Pro Light"/>
                <a:ea typeface="+mn-ea"/>
                <a:cs typeface="+mn-cs"/>
              </a:rPr>
              <a:t>1</a:t>
            </a:r>
          </a:p>
        </p:txBody>
      </p:sp>
      <p:sp>
        <p:nvSpPr>
          <p:cNvPr id="29" name="Freeform: Shape 28" descr="timeline ">
            <a:extLst>
              <a:ext uri="{FF2B5EF4-FFF2-40B4-BE49-F238E27FC236}">
                <a16:creationId xmlns:a16="http://schemas.microsoft.com/office/drawing/2014/main" id="{071FEBC4-8E60-52CC-D4EB-1C05A6F020E7}"/>
              </a:ext>
            </a:extLst>
          </p:cNvPr>
          <p:cNvSpPr/>
          <p:nvPr/>
        </p:nvSpPr>
        <p:spPr>
          <a:xfrm rot="16200000" flipV="1">
            <a:off x="-1456639" y="3241639"/>
            <a:ext cx="4565215" cy="1170522"/>
          </a:xfrm>
          <a:custGeom>
            <a:avLst/>
            <a:gdLst>
              <a:gd name="connsiteX0" fmla="*/ 1450750 w 5658193"/>
              <a:gd name="connsiteY0" fmla="*/ 725607 h 1450763"/>
              <a:gd name="connsiteX1" fmla="*/ 1449830 w 5658193"/>
              <a:gd name="connsiteY1" fmla="*/ 725607 h 1450763"/>
              <a:gd name="connsiteX2" fmla="*/ 1449806 w 5658193"/>
              <a:gd name="connsiteY2" fmla="*/ 725382 h 1450763"/>
              <a:gd name="connsiteX3" fmla="*/ 1449830 w 5658193"/>
              <a:gd name="connsiteY3" fmla="*/ 725157 h 1450763"/>
              <a:gd name="connsiteX4" fmla="*/ 1402870 w 5658193"/>
              <a:gd name="connsiteY4" fmla="*/ 725157 h 1450763"/>
              <a:gd name="connsiteX5" fmla="*/ 1389130 w 5658193"/>
              <a:gd name="connsiteY5" fmla="*/ 588840 h 1450763"/>
              <a:gd name="connsiteX6" fmla="*/ 725382 w 5658193"/>
              <a:gd name="connsiteY6" fmla="*/ 47869 h 1450763"/>
              <a:gd name="connsiteX7" fmla="*/ 47868 w 5658193"/>
              <a:gd name="connsiteY7" fmla="*/ 725382 h 1450763"/>
              <a:gd name="connsiteX8" fmla="*/ 47890 w 5658193"/>
              <a:gd name="connsiteY8" fmla="*/ 725607 h 1450763"/>
              <a:gd name="connsiteX9" fmla="*/ 10 w 5658193"/>
              <a:gd name="connsiteY9" fmla="*/ 725607 h 1450763"/>
              <a:gd name="connsiteX10" fmla="*/ 0 w 5658193"/>
              <a:gd name="connsiteY10" fmla="*/ 725382 h 1450763"/>
              <a:gd name="connsiteX11" fmla="*/ 725382 w 5658193"/>
              <a:gd name="connsiteY11" fmla="*/ 1 h 1450763"/>
              <a:gd name="connsiteX12" fmla="*/ 1450762 w 5658193"/>
              <a:gd name="connsiteY12" fmla="*/ 725382 h 1450763"/>
              <a:gd name="connsiteX13" fmla="*/ 4932812 w 5658193"/>
              <a:gd name="connsiteY13" fmla="*/ 1450762 h 1450763"/>
              <a:gd name="connsiteX14" fmla="*/ 4207431 w 5658193"/>
              <a:gd name="connsiteY14" fmla="*/ 725381 h 1450763"/>
              <a:gd name="connsiteX15" fmla="*/ 4207442 w 5658193"/>
              <a:gd name="connsiteY15" fmla="*/ 725156 h 1450763"/>
              <a:gd name="connsiteX16" fmla="*/ 4208363 w 5658193"/>
              <a:gd name="connsiteY16" fmla="*/ 725156 h 1450763"/>
              <a:gd name="connsiteX17" fmla="*/ 4208386 w 5658193"/>
              <a:gd name="connsiteY17" fmla="*/ 725381 h 1450763"/>
              <a:gd name="connsiteX18" fmla="*/ 4208363 w 5658193"/>
              <a:gd name="connsiteY18" fmla="*/ 725606 h 1450763"/>
              <a:gd name="connsiteX19" fmla="*/ 4255322 w 5658193"/>
              <a:gd name="connsiteY19" fmla="*/ 725606 h 1450763"/>
              <a:gd name="connsiteX20" fmla="*/ 4269064 w 5658193"/>
              <a:gd name="connsiteY20" fmla="*/ 861924 h 1450763"/>
              <a:gd name="connsiteX21" fmla="*/ 4932812 w 5658193"/>
              <a:gd name="connsiteY21" fmla="*/ 1402894 h 1450763"/>
              <a:gd name="connsiteX22" fmla="*/ 5610325 w 5658193"/>
              <a:gd name="connsiteY22" fmla="*/ 725381 h 1450763"/>
              <a:gd name="connsiteX23" fmla="*/ 5610302 w 5658193"/>
              <a:gd name="connsiteY23" fmla="*/ 725156 h 1450763"/>
              <a:gd name="connsiteX24" fmla="*/ 5658182 w 5658193"/>
              <a:gd name="connsiteY24" fmla="*/ 725156 h 1450763"/>
              <a:gd name="connsiteX25" fmla="*/ 5658193 w 5658193"/>
              <a:gd name="connsiteY25" fmla="*/ 725381 h 1450763"/>
              <a:gd name="connsiteX26" fmla="*/ 4932812 w 5658193"/>
              <a:gd name="connsiteY26" fmla="*/ 1450762 h 1450763"/>
              <a:gd name="connsiteX27" fmla="*/ 2127320 w 5658193"/>
              <a:gd name="connsiteY27" fmla="*/ 1450763 h 1450763"/>
              <a:gd name="connsiteX28" fmla="*/ 1401938 w 5658193"/>
              <a:gd name="connsiteY28" fmla="*/ 725382 h 1450763"/>
              <a:gd name="connsiteX29" fmla="*/ 1401950 w 5658193"/>
              <a:gd name="connsiteY29" fmla="*/ 725157 h 1450763"/>
              <a:gd name="connsiteX30" fmla="*/ 1402870 w 5658193"/>
              <a:gd name="connsiteY30" fmla="*/ 725157 h 1450763"/>
              <a:gd name="connsiteX31" fmla="*/ 1402894 w 5658193"/>
              <a:gd name="connsiteY31" fmla="*/ 725382 h 1450763"/>
              <a:gd name="connsiteX32" fmla="*/ 1402870 w 5658193"/>
              <a:gd name="connsiteY32" fmla="*/ 725607 h 1450763"/>
              <a:gd name="connsiteX33" fmla="*/ 1449830 w 5658193"/>
              <a:gd name="connsiteY33" fmla="*/ 725607 h 1450763"/>
              <a:gd name="connsiteX34" fmla="*/ 1463572 w 5658193"/>
              <a:gd name="connsiteY34" fmla="*/ 861925 h 1450763"/>
              <a:gd name="connsiteX35" fmla="*/ 2127320 w 5658193"/>
              <a:gd name="connsiteY35" fmla="*/ 1402895 h 1450763"/>
              <a:gd name="connsiteX36" fmla="*/ 2804833 w 5658193"/>
              <a:gd name="connsiteY36" fmla="*/ 725382 h 1450763"/>
              <a:gd name="connsiteX37" fmla="*/ 2804810 w 5658193"/>
              <a:gd name="connsiteY37" fmla="*/ 725157 h 1450763"/>
              <a:gd name="connsiteX38" fmla="*/ 2805515 w 5658193"/>
              <a:gd name="connsiteY38" fmla="*/ 725157 h 1450763"/>
              <a:gd name="connsiteX39" fmla="*/ 2820229 w 5658193"/>
              <a:gd name="connsiteY39" fmla="*/ 579192 h 1450763"/>
              <a:gd name="connsiteX40" fmla="*/ 3530873 w 5658193"/>
              <a:gd name="connsiteY40" fmla="*/ 0 h 1450763"/>
              <a:gd name="connsiteX41" fmla="*/ 4256254 w 5658193"/>
              <a:gd name="connsiteY41" fmla="*/ 725381 h 1450763"/>
              <a:gd name="connsiteX42" fmla="*/ 4256243 w 5658193"/>
              <a:gd name="connsiteY42" fmla="*/ 725606 h 1450763"/>
              <a:gd name="connsiteX43" fmla="*/ 4255322 w 5658193"/>
              <a:gd name="connsiteY43" fmla="*/ 725606 h 1450763"/>
              <a:gd name="connsiteX44" fmla="*/ 4255299 w 5658193"/>
              <a:gd name="connsiteY44" fmla="*/ 725381 h 1450763"/>
              <a:gd name="connsiteX45" fmla="*/ 4255322 w 5658193"/>
              <a:gd name="connsiteY45" fmla="*/ 725156 h 1450763"/>
              <a:gd name="connsiteX46" fmla="*/ 4208363 w 5658193"/>
              <a:gd name="connsiteY46" fmla="*/ 725156 h 1450763"/>
              <a:gd name="connsiteX47" fmla="*/ 4194621 w 5658193"/>
              <a:gd name="connsiteY47" fmla="*/ 588839 h 1450763"/>
              <a:gd name="connsiteX48" fmla="*/ 3530873 w 5658193"/>
              <a:gd name="connsiteY48" fmla="*/ 47868 h 1450763"/>
              <a:gd name="connsiteX49" fmla="*/ 2853360 w 5658193"/>
              <a:gd name="connsiteY49" fmla="*/ 725381 h 1450763"/>
              <a:gd name="connsiteX50" fmla="*/ 2853383 w 5658193"/>
              <a:gd name="connsiteY50" fmla="*/ 725606 h 1450763"/>
              <a:gd name="connsiteX51" fmla="*/ 2852678 w 5658193"/>
              <a:gd name="connsiteY51" fmla="*/ 725606 h 1450763"/>
              <a:gd name="connsiteX52" fmla="*/ 2837964 w 5658193"/>
              <a:gd name="connsiteY52" fmla="*/ 871572 h 1450763"/>
              <a:gd name="connsiteX53" fmla="*/ 2127320 w 5658193"/>
              <a:gd name="connsiteY53" fmla="*/ 1450763 h 1450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5658193" h="1450763">
                <a:moveTo>
                  <a:pt x="1450750" y="725607"/>
                </a:moveTo>
                <a:lnTo>
                  <a:pt x="1449830" y="725607"/>
                </a:lnTo>
                <a:lnTo>
                  <a:pt x="1449806" y="725382"/>
                </a:lnTo>
                <a:lnTo>
                  <a:pt x="1449830" y="725157"/>
                </a:lnTo>
                <a:lnTo>
                  <a:pt x="1402870" y="725157"/>
                </a:lnTo>
                <a:lnTo>
                  <a:pt x="1389130" y="588840"/>
                </a:lnTo>
                <a:cubicBezTo>
                  <a:pt x="1325954" y="280108"/>
                  <a:pt x="1052790" y="47869"/>
                  <a:pt x="725382" y="47869"/>
                </a:cubicBezTo>
                <a:cubicBezTo>
                  <a:pt x="351202" y="47869"/>
                  <a:pt x="47868" y="351202"/>
                  <a:pt x="47868" y="725382"/>
                </a:cubicBezTo>
                <a:lnTo>
                  <a:pt x="47890" y="725607"/>
                </a:lnTo>
                <a:lnTo>
                  <a:pt x="10" y="725607"/>
                </a:lnTo>
                <a:lnTo>
                  <a:pt x="0" y="725382"/>
                </a:lnTo>
                <a:cubicBezTo>
                  <a:pt x="0" y="324765"/>
                  <a:pt x="324764" y="1"/>
                  <a:pt x="725382" y="1"/>
                </a:cubicBezTo>
                <a:cubicBezTo>
                  <a:pt x="1125998" y="1"/>
                  <a:pt x="1450762" y="324765"/>
                  <a:pt x="1450762" y="725382"/>
                </a:cubicBezTo>
                <a:close/>
                <a:moveTo>
                  <a:pt x="4932812" y="1450762"/>
                </a:moveTo>
                <a:cubicBezTo>
                  <a:pt x="4532195" y="1450762"/>
                  <a:pt x="4207431" y="1125998"/>
                  <a:pt x="4207431" y="725381"/>
                </a:cubicBezTo>
                <a:lnTo>
                  <a:pt x="4207442" y="725156"/>
                </a:lnTo>
                <a:lnTo>
                  <a:pt x="4208363" y="725156"/>
                </a:lnTo>
                <a:lnTo>
                  <a:pt x="4208386" y="725381"/>
                </a:lnTo>
                <a:lnTo>
                  <a:pt x="4208363" y="725606"/>
                </a:lnTo>
                <a:lnTo>
                  <a:pt x="4255322" y="725606"/>
                </a:lnTo>
                <a:lnTo>
                  <a:pt x="4269064" y="861924"/>
                </a:lnTo>
                <a:cubicBezTo>
                  <a:pt x="4332239" y="1170655"/>
                  <a:pt x="4605404" y="1402894"/>
                  <a:pt x="4932812" y="1402894"/>
                </a:cubicBezTo>
                <a:cubicBezTo>
                  <a:pt x="5306992" y="1402894"/>
                  <a:pt x="5610325" y="1099561"/>
                  <a:pt x="5610325" y="725381"/>
                </a:cubicBezTo>
                <a:lnTo>
                  <a:pt x="5610302" y="725156"/>
                </a:lnTo>
                <a:lnTo>
                  <a:pt x="5658182" y="725156"/>
                </a:lnTo>
                <a:lnTo>
                  <a:pt x="5658193" y="725381"/>
                </a:lnTo>
                <a:cubicBezTo>
                  <a:pt x="5658193" y="1125998"/>
                  <a:pt x="5333429" y="1450762"/>
                  <a:pt x="4932812" y="1450762"/>
                </a:cubicBezTo>
                <a:close/>
                <a:moveTo>
                  <a:pt x="2127320" y="1450763"/>
                </a:moveTo>
                <a:cubicBezTo>
                  <a:pt x="1726703" y="1450763"/>
                  <a:pt x="1401938" y="1125999"/>
                  <a:pt x="1401938" y="725382"/>
                </a:cubicBezTo>
                <a:lnTo>
                  <a:pt x="1401950" y="725157"/>
                </a:lnTo>
                <a:lnTo>
                  <a:pt x="1402870" y="725157"/>
                </a:lnTo>
                <a:lnTo>
                  <a:pt x="1402894" y="725382"/>
                </a:lnTo>
                <a:lnTo>
                  <a:pt x="1402870" y="725607"/>
                </a:lnTo>
                <a:lnTo>
                  <a:pt x="1449830" y="725607"/>
                </a:lnTo>
                <a:lnTo>
                  <a:pt x="1463572" y="861925"/>
                </a:lnTo>
                <a:cubicBezTo>
                  <a:pt x="1526746" y="1170656"/>
                  <a:pt x="1799912" y="1402895"/>
                  <a:pt x="2127320" y="1402895"/>
                </a:cubicBezTo>
                <a:cubicBezTo>
                  <a:pt x="2501500" y="1402895"/>
                  <a:pt x="2804833" y="1099562"/>
                  <a:pt x="2804833" y="725382"/>
                </a:cubicBezTo>
                <a:lnTo>
                  <a:pt x="2804810" y="725157"/>
                </a:lnTo>
                <a:lnTo>
                  <a:pt x="2805515" y="725157"/>
                </a:lnTo>
                <a:lnTo>
                  <a:pt x="2820229" y="579192"/>
                </a:lnTo>
                <a:cubicBezTo>
                  <a:pt x="2887868" y="248648"/>
                  <a:pt x="3180333" y="0"/>
                  <a:pt x="3530873" y="0"/>
                </a:cubicBezTo>
                <a:cubicBezTo>
                  <a:pt x="3931490" y="0"/>
                  <a:pt x="4256254" y="324764"/>
                  <a:pt x="4256254" y="725381"/>
                </a:cubicBezTo>
                <a:lnTo>
                  <a:pt x="4256243" y="725606"/>
                </a:lnTo>
                <a:lnTo>
                  <a:pt x="4255322" y="725606"/>
                </a:lnTo>
                <a:lnTo>
                  <a:pt x="4255299" y="725381"/>
                </a:lnTo>
                <a:lnTo>
                  <a:pt x="4255322" y="725156"/>
                </a:lnTo>
                <a:lnTo>
                  <a:pt x="4208363" y="725156"/>
                </a:lnTo>
                <a:lnTo>
                  <a:pt x="4194621" y="588839"/>
                </a:lnTo>
                <a:cubicBezTo>
                  <a:pt x="4131446" y="280107"/>
                  <a:pt x="3858281" y="47868"/>
                  <a:pt x="3530873" y="47868"/>
                </a:cubicBezTo>
                <a:cubicBezTo>
                  <a:pt x="3156693" y="47868"/>
                  <a:pt x="2853360" y="351201"/>
                  <a:pt x="2853360" y="725381"/>
                </a:cubicBezTo>
                <a:lnTo>
                  <a:pt x="2853383" y="725606"/>
                </a:lnTo>
                <a:lnTo>
                  <a:pt x="2852678" y="725606"/>
                </a:lnTo>
                <a:lnTo>
                  <a:pt x="2837964" y="871572"/>
                </a:lnTo>
                <a:cubicBezTo>
                  <a:pt x="2770325" y="1202116"/>
                  <a:pt x="2477860" y="1450763"/>
                  <a:pt x="2127320" y="1450763"/>
                </a:cubicBezTo>
                <a:close/>
              </a:path>
            </a:pathLst>
          </a:custGeom>
          <a:gradFill>
            <a:gsLst>
              <a:gs pos="56000">
                <a:srgbClr val="00B0F0"/>
              </a:gs>
              <a:gs pos="36000">
                <a:srgbClr val="172DA6"/>
              </a:gs>
              <a:gs pos="15000">
                <a:srgbClr val="B13DC8"/>
              </a:gs>
              <a:gs pos="100000">
                <a:srgbClr val="20A472"/>
              </a:gs>
            </a:gsLst>
            <a:lin ang="10800000" scaled="0"/>
          </a:gradFill>
          <a:ln w="76200" cap="flat" cmpd="sng" algn="ctr">
            <a:noFill/>
            <a:prstDash val="solid"/>
            <a:miter lim="800000"/>
          </a:ln>
          <a:effectLst/>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4000" b="0" i="0" u="none" strike="noStrike" kern="0" cap="none" spc="0" normalizeH="0" baseline="0" noProof="0" dirty="0">
              <a:ln>
                <a:noFill/>
              </a:ln>
              <a:solidFill>
                <a:srgbClr val="FFFFFF"/>
              </a:solidFill>
              <a:effectLst/>
              <a:uLnTx/>
              <a:uFillTx/>
              <a:latin typeface="Avenir Next LT Pro Light"/>
              <a:ea typeface="+mn-ea"/>
              <a:cs typeface="+mn-cs"/>
            </a:endParaRPr>
          </a:p>
        </p:txBody>
      </p:sp>
      <p:sp>
        <p:nvSpPr>
          <p:cNvPr id="30" name="Oval 29" descr="timeline endpoints">
            <a:extLst>
              <a:ext uri="{FF2B5EF4-FFF2-40B4-BE49-F238E27FC236}">
                <a16:creationId xmlns:a16="http://schemas.microsoft.com/office/drawing/2014/main" id="{6DC6167F-E8F4-C156-DC56-761A8E2AEA2E}"/>
              </a:ext>
            </a:extLst>
          </p:cNvPr>
          <p:cNvSpPr/>
          <p:nvPr/>
        </p:nvSpPr>
        <p:spPr>
          <a:xfrm>
            <a:off x="745262" y="1496310"/>
            <a:ext cx="137199" cy="137199"/>
          </a:xfrm>
          <a:prstGeom prst="ellipse">
            <a:avLst/>
          </a:prstGeom>
          <a:solidFill>
            <a:srgbClr val="B13DC8"/>
          </a:solidFill>
          <a:ln w="381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venir Next LT Pro Light"/>
              <a:ea typeface="+mn-ea"/>
              <a:cs typeface="+mn-cs"/>
            </a:endParaRPr>
          </a:p>
        </p:txBody>
      </p:sp>
      <p:sp>
        <p:nvSpPr>
          <p:cNvPr id="31" name="Oval 30" descr="timeline endpoints">
            <a:extLst>
              <a:ext uri="{FF2B5EF4-FFF2-40B4-BE49-F238E27FC236}">
                <a16:creationId xmlns:a16="http://schemas.microsoft.com/office/drawing/2014/main" id="{6E129F01-DEA6-ECED-28A3-A1D3AA05F550}"/>
              </a:ext>
            </a:extLst>
          </p:cNvPr>
          <p:cNvSpPr/>
          <p:nvPr/>
        </p:nvSpPr>
        <p:spPr>
          <a:xfrm>
            <a:off x="745262" y="6031711"/>
            <a:ext cx="137199" cy="137199"/>
          </a:xfrm>
          <a:prstGeom prst="ellipse">
            <a:avLst/>
          </a:prstGeom>
          <a:solidFill>
            <a:srgbClr val="20A472"/>
          </a:solidFill>
          <a:ln w="381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8439BD">
                  <a:lumMod val="75000"/>
                </a:srgbClr>
              </a:solidFill>
              <a:effectLst/>
              <a:uLnTx/>
              <a:uFillTx/>
              <a:latin typeface="Avenir Next LT Pro Light"/>
              <a:ea typeface="+mn-ea"/>
              <a:cs typeface="+mn-cs"/>
            </a:endParaRPr>
          </a:p>
        </p:txBody>
      </p:sp>
    </p:spTree>
    <p:extLst>
      <p:ext uri="{BB962C8B-B14F-4D97-AF65-F5344CB8AC3E}">
        <p14:creationId xmlns:p14="http://schemas.microsoft.com/office/powerpoint/2010/main" val="15624456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AC6DC-8FE8-0340-F80B-CF56A8C933D7}"/>
              </a:ext>
            </a:extLst>
          </p:cNvPr>
          <p:cNvSpPr>
            <a:spLocks noGrp="1"/>
          </p:cNvSpPr>
          <p:nvPr>
            <p:ph type="title"/>
          </p:nvPr>
        </p:nvSpPr>
        <p:spPr>
          <a:xfrm>
            <a:off x="1915784" y="365125"/>
            <a:ext cx="9438016" cy="1325563"/>
          </a:xfrm>
        </p:spPr>
        <p:txBody>
          <a:bodyPr/>
          <a:lstStyle/>
          <a:p>
            <a:r>
              <a:rPr lang="en-CA" b="1" dirty="0"/>
              <a:t>Objects in Python</a:t>
            </a:r>
            <a:endParaRPr lang="en-US" b="1" dirty="0"/>
          </a:p>
        </p:txBody>
      </p:sp>
      <p:sp>
        <p:nvSpPr>
          <p:cNvPr id="25" name="Oval 24">
            <a:extLst>
              <a:ext uri="{FF2B5EF4-FFF2-40B4-BE49-F238E27FC236}">
                <a16:creationId xmlns:a16="http://schemas.microsoft.com/office/drawing/2014/main" id="{8C3FCEB2-0B00-482E-B454-1649A56595AE}"/>
              </a:ext>
            </a:extLst>
          </p:cNvPr>
          <p:cNvSpPr/>
          <p:nvPr/>
        </p:nvSpPr>
        <p:spPr>
          <a:xfrm>
            <a:off x="409537" y="2854501"/>
            <a:ext cx="808649" cy="808649"/>
          </a:xfrm>
          <a:prstGeom prst="ellipse">
            <a:avLst/>
          </a:prstGeom>
          <a:solidFill>
            <a:srgbClr val="FFFFFF"/>
          </a:solidFill>
          <a:ln w="38100" cap="flat" cmpd="sng" algn="ctr">
            <a:solidFill>
              <a:srgbClr val="172DA6"/>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172DA6"/>
                </a:solidFill>
                <a:effectLst/>
                <a:uLnTx/>
                <a:uFillTx/>
                <a:latin typeface="Avenir Next LT Pro Light"/>
                <a:ea typeface="+mn-ea"/>
                <a:cs typeface="+mn-cs"/>
              </a:rPr>
              <a:t>2</a:t>
            </a:r>
          </a:p>
        </p:txBody>
      </p:sp>
      <p:sp>
        <p:nvSpPr>
          <p:cNvPr id="26" name="Oval 25">
            <a:extLst>
              <a:ext uri="{FF2B5EF4-FFF2-40B4-BE49-F238E27FC236}">
                <a16:creationId xmlns:a16="http://schemas.microsoft.com/office/drawing/2014/main" id="{038B6F3B-0677-3531-A867-32B15B041C46}"/>
              </a:ext>
            </a:extLst>
          </p:cNvPr>
          <p:cNvSpPr/>
          <p:nvPr/>
        </p:nvSpPr>
        <p:spPr>
          <a:xfrm>
            <a:off x="409537" y="3984731"/>
            <a:ext cx="808649" cy="808649"/>
          </a:xfrm>
          <a:prstGeom prst="ellipse">
            <a:avLst/>
          </a:prstGeom>
          <a:solidFill>
            <a:srgbClr val="FFFFFF"/>
          </a:solidFill>
          <a:ln w="38100" cap="flat" cmpd="sng" algn="ctr">
            <a:solidFill>
              <a:srgbClr val="00B0F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00B0F0"/>
                </a:solidFill>
                <a:effectLst/>
                <a:uLnTx/>
                <a:uFillTx/>
                <a:latin typeface="Avenir Next LT Pro Light"/>
                <a:ea typeface="+mn-ea"/>
                <a:cs typeface="+mn-cs"/>
              </a:rPr>
              <a:t>3</a:t>
            </a:r>
          </a:p>
        </p:txBody>
      </p:sp>
      <p:sp>
        <p:nvSpPr>
          <p:cNvPr id="27" name="Oval 26">
            <a:extLst>
              <a:ext uri="{FF2B5EF4-FFF2-40B4-BE49-F238E27FC236}">
                <a16:creationId xmlns:a16="http://schemas.microsoft.com/office/drawing/2014/main" id="{FA2672A6-BDE6-FEF1-FDEE-B4AC9C0A349D}"/>
              </a:ext>
            </a:extLst>
          </p:cNvPr>
          <p:cNvSpPr/>
          <p:nvPr/>
        </p:nvSpPr>
        <p:spPr>
          <a:xfrm>
            <a:off x="409537" y="5114961"/>
            <a:ext cx="808649" cy="808649"/>
          </a:xfrm>
          <a:prstGeom prst="ellipse">
            <a:avLst/>
          </a:prstGeom>
          <a:solidFill>
            <a:srgbClr val="FFFFFF"/>
          </a:solidFill>
          <a:ln w="38100" cap="flat" cmpd="sng" algn="ctr">
            <a:solidFill>
              <a:srgbClr val="20A472"/>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20A472"/>
                </a:solidFill>
                <a:effectLst/>
                <a:uLnTx/>
                <a:uFillTx/>
                <a:latin typeface="Avenir Next LT Pro Light"/>
                <a:ea typeface="+mn-ea"/>
                <a:cs typeface="+mn-cs"/>
              </a:rPr>
              <a:t>4</a:t>
            </a:r>
          </a:p>
        </p:txBody>
      </p:sp>
      <p:sp>
        <p:nvSpPr>
          <p:cNvPr id="28" name="Oval 27">
            <a:extLst>
              <a:ext uri="{FF2B5EF4-FFF2-40B4-BE49-F238E27FC236}">
                <a16:creationId xmlns:a16="http://schemas.microsoft.com/office/drawing/2014/main" id="{41100D00-23E0-CDEE-16E0-AD7E2C63E95A}"/>
              </a:ext>
            </a:extLst>
          </p:cNvPr>
          <p:cNvSpPr/>
          <p:nvPr/>
        </p:nvSpPr>
        <p:spPr>
          <a:xfrm>
            <a:off x="409537" y="1724271"/>
            <a:ext cx="808649" cy="808649"/>
          </a:xfrm>
          <a:prstGeom prst="ellipse">
            <a:avLst/>
          </a:prstGeom>
          <a:solidFill>
            <a:srgbClr val="00B0F0">
              <a:lumMod val="40000"/>
              <a:lumOff val="60000"/>
            </a:srgbClr>
          </a:solidFill>
          <a:ln w="38100" cap="flat" cmpd="sng" algn="ctr">
            <a:solidFill>
              <a:srgbClr val="B13DC8"/>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B13DC8"/>
                </a:solidFill>
                <a:effectLst/>
                <a:uLnTx/>
                <a:uFillTx/>
                <a:latin typeface="Avenir Next LT Pro Light"/>
                <a:ea typeface="+mn-ea"/>
                <a:cs typeface="+mn-cs"/>
              </a:rPr>
              <a:t>1</a:t>
            </a:r>
          </a:p>
        </p:txBody>
      </p:sp>
      <p:sp>
        <p:nvSpPr>
          <p:cNvPr id="29" name="Freeform: Shape 28" descr="timeline ">
            <a:extLst>
              <a:ext uri="{FF2B5EF4-FFF2-40B4-BE49-F238E27FC236}">
                <a16:creationId xmlns:a16="http://schemas.microsoft.com/office/drawing/2014/main" id="{071FEBC4-8E60-52CC-D4EB-1C05A6F020E7}"/>
              </a:ext>
            </a:extLst>
          </p:cNvPr>
          <p:cNvSpPr/>
          <p:nvPr/>
        </p:nvSpPr>
        <p:spPr>
          <a:xfrm rot="16200000" flipV="1">
            <a:off x="-1456639" y="3241639"/>
            <a:ext cx="4565215" cy="1170522"/>
          </a:xfrm>
          <a:custGeom>
            <a:avLst/>
            <a:gdLst>
              <a:gd name="connsiteX0" fmla="*/ 1450750 w 5658193"/>
              <a:gd name="connsiteY0" fmla="*/ 725607 h 1450763"/>
              <a:gd name="connsiteX1" fmla="*/ 1449830 w 5658193"/>
              <a:gd name="connsiteY1" fmla="*/ 725607 h 1450763"/>
              <a:gd name="connsiteX2" fmla="*/ 1449806 w 5658193"/>
              <a:gd name="connsiteY2" fmla="*/ 725382 h 1450763"/>
              <a:gd name="connsiteX3" fmla="*/ 1449830 w 5658193"/>
              <a:gd name="connsiteY3" fmla="*/ 725157 h 1450763"/>
              <a:gd name="connsiteX4" fmla="*/ 1402870 w 5658193"/>
              <a:gd name="connsiteY4" fmla="*/ 725157 h 1450763"/>
              <a:gd name="connsiteX5" fmla="*/ 1389130 w 5658193"/>
              <a:gd name="connsiteY5" fmla="*/ 588840 h 1450763"/>
              <a:gd name="connsiteX6" fmla="*/ 725382 w 5658193"/>
              <a:gd name="connsiteY6" fmla="*/ 47869 h 1450763"/>
              <a:gd name="connsiteX7" fmla="*/ 47868 w 5658193"/>
              <a:gd name="connsiteY7" fmla="*/ 725382 h 1450763"/>
              <a:gd name="connsiteX8" fmla="*/ 47890 w 5658193"/>
              <a:gd name="connsiteY8" fmla="*/ 725607 h 1450763"/>
              <a:gd name="connsiteX9" fmla="*/ 10 w 5658193"/>
              <a:gd name="connsiteY9" fmla="*/ 725607 h 1450763"/>
              <a:gd name="connsiteX10" fmla="*/ 0 w 5658193"/>
              <a:gd name="connsiteY10" fmla="*/ 725382 h 1450763"/>
              <a:gd name="connsiteX11" fmla="*/ 725382 w 5658193"/>
              <a:gd name="connsiteY11" fmla="*/ 1 h 1450763"/>
              <a:gd name="connsiteX12" fmla="*/ 1450762 w 5658193"/>
              <a:gd name="connsiteY12" fmla="*/ 725382 h 1450763"/>
              <a:gd name="connsiteX13" fmla="*/ 4932812 w 5658193"/>
              <a:gd name="connsiteY13" fmla="*/ 1450762 h 1450763"/>
              <a:gd name="connsiteX14" fmla="*/ 4207431 w 5658193"/>
              <a:gd name="connsiteY14" fmla="*/ 725381 h 1450763"/>
              <a:gd name="connsiteX15" fmla="*/ 4207442 w 5658193"/>
              <a:gd name="connsiteY15" fmla="*/ 725156 h 1450763"/>
              <a:gd name="connsiteX16" fmla="*/ 4208363 w 5658193"/>
              <a:gd name="connsiteY16" fmla="*/ 725156 h 1450763"/>
              <a:gd name="connsiteX17" fmla="*/ 4208386 w 5658193"/>
              <a:gd name="connsiteY17" fmla="*/ 725381 h 1450763"/>
              <a:gd name="connsiteX18" fmla="*/ 4208363 w 5658193"/>
              <a:gd name="connsiteY18" fmla="*/ 725606 h 1450763"/>
              <a:gd name="connsiteX19" fmla="*/ 4255322 w 5658193"/>
              <a:gd name="connsiteY19" fmla="*/ 725606 h 1450763"/>
              <a:gd name="connsiteX20" fmla="*/ 4269064 w 5658193"/>
              <a:gd name="connsiteY20" fmla="*/ 861924 h 1450763"/>
              <a:gd name="connsiteX21" fmla="*/ 4932812 w 5658193"/>
              <a:gd name="connsiteY21" fmla="*/ 1402894 h 1450763"/>
              <a:gd name="connsiteX22" fmla="*/ 5610325 w 5658193"/>
              <a:gd name="connsiteY22" fmla="*/ 725381 h 1450763"/>
              <a:gd name="connsiteX23" fmla="*/ 5610302 w 5658193"/>
              <a:gd name="connsiteY23" fmla="*/ 725156 h 1450763"/>
              <a:gd name="connsiteX24" fmla="*/ 5658182 w 5658193"/>
              <a:gd name="connsiteY24" fmla="*/ 725156 h 1450763"/>
              <a:gd name="connsiteX25" fmla="*/ 5658193 w 5658193"/>
              <a:gd name="connsiteY25" fmla="*/ 725381 h 1450763"/>
              <a:gd name="connsiteX26" fmla="*/ 4932812 w 5658193"/>
              <a:gd name="connsiteY26" fmla="*/ 1450762 h 1450763"/>
              <a:gd name="connsiteX27" fmla="*/ 2127320 w 5658193"/>
              <a:gd name="connsiteY27" fmla="*/ 1450763 h 1450763"/>
              <a:gd name="connsiteX28" fmla="*/ 1401938 w 5658193"/>
              <a:gd name="connsiteY28" fmla="*/ 725382 h 1450763"/>
              <a:gd name="connsiteX29" fmla="*/ 1401950 w 5658193"/>
              <a:gd name="connsiteY29" fmla="*/ 725157 h 1450763"/>
              <a:gd name="connsiteX30" fmla="*/ 1402870 w 5658193"/>
              <a:gd name="connsiteY30" fmla="*/ 725157 h 1450763"/>
              <a:gd name="connsiteX31" fmla="*/ 1402894 w 5658193"/>
              <a:gd name="connsiteY31" fmla="*/ 725382 h 1450763"/>
              <a:gd name="connsiteX32" fmla="*/ 1402870 w 5658193"/>
              <a:gd name="connsiteY32" fmla="*/ 725607 h 1450763"/>
              <a:gd name="connsiteX33" fmla="*/ 1449830 w 5658193"/>
              <a:gd name="connsiteY33" fmla="*/ 725607 h 1450763"/>
              <a:gd name="connsiteX34" fmla="*/ 1463572 w 5658193"/>
              <a:gd name="connsiteY34" fmla="*/ 861925 h 1450763"/>
              <a:gd name="connsiteX35" fmla="*/ 2127320 w 5658193"/>
              <a:gd name="connsiteY35" fmla="*/ 1402895 h 1450763"/>
              <a:gd name="connsiteX36" fmla="*/ 2804833 w 5658193"/>
              <a:gd name="connsiteY36" fmla="*/ 725382 h 1450763"/>
              <a:gd name="connsiteX37" fmla="*/ 2804810 w 5658193"/>
              <a:gd name="connsiteY37" fmla="*/ 725157 h 1450763"/>
              <a:gd name="connsiteX38" fmla="*/ 2805515 w 5658193"/>
              <a:gd name="connsiteY38" fmla="*/ 725157 h 1450763"/>
              <a:gd name="connsiteX39" fmla="*/ 2820229 w 5658193"/>
              <a:gd name="connsiteY39" fmla="*/ 579192 h 1450763"/>
              <a:gd name="connsiteX40" fmla="*/ 3530873 w 5658193"/>
              <a:gd name="connsiteY40" fmla="*/ 0 h 1450763"/>
              <a:gd name="connsiteX41" fmla="*/ 4256254 w 5658193"/>
              <a:gd name="connsiteY41" fmla="*/ 725381 h 1450763"/>
              <a:gd name="connsiteX42" fmla="*/ 4256243 w 5658193"/>
              <a:gd name="connsiteY42" fmla="*/ 725606 h 1450763"/>
              <a:gd name="connsiteX43" fmla="*/ 4255322 w 5658193"/>
              <a:gd name="connsiteY43" fmla="*/ 725606 h 1450763"/>
              <a:gd name="connsiteX44" fmla="*/ 4255299 w 5658193"/>
              <a:gd name="connsiteY44" fmla="*/ 725381 h 1450763"/>
              <a:gd name="connsiteX45" fmla="*/ 4255322 w 5658193"/>
              <a:gd name="connsiteY45" fmla="*/ 725156 h 1450763"/>
              <a:gd name="connsiteX46" fmla="*/ 4208363 w 5658193"/>
              <a:gd name="connsiteY46" fmla="*/ 725156 h 1450763"/>
              <a:gd name="connsiteX47" fmla="*/ 4194621 w 5658193"/>
              <a:gd name="connsiteY47" fmla="*/ 588839 h 1450763"/>
              <a:gd name="connsiteX48" fmla="*/ 3530873 w 5658193"/>
              <a:gd name="connsiteY48" fmla="*/ 47868 h 1450763"/>
              <a:gd name="connsiteX49" fmla="*/ 2853360 w 5658193"/>
              <a:gd name="connsiteY49" fmla="*/ 725381 h 1450763"/>
              <a:gd name="connsiteX50" fmla="*/ 2853383 w 5658193"/>
              <a:gd name="connsiteY50" fmla="*/ 725606 h 1450763"/>
              <a:gd name="connsiteX51" fmla="*/ 2852678 w 5658193"/>
              <a:gd name="connsiteY51" fmla="*/ 725606 h 1450763"/>
              <a:gd name="connsiteX52" fmla="*/ 2837964 w 5658193"/>
              <a:gd name="connsiteY52" fmla="*/ 871572 h 1450763"/>
              <a:gd name="connsiteX53" fmla="*/ 2127320 w 5658193"/>
              <a:gd name="connsiteY53" fmla="*/ 1450763 h 1450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5658193" h="1450763">
                <a:moveTo>
                  <a:pt x="1450750" y="725607"/>
                </a:moveTo>
                <a:lnTo>
                  <a:pt x="1449830" y="725607"/>
                </a:lnTo>
                <a:lnTo>
                  <a:pt x="1449806" y="725382"/>
                </a:lnTo>
                <a:lnTo>
                  <a:pt x="1449830" y="725157"/>
                </a:lnTo>
                <a:lnTo>
                  <a:pt x="1402870" y="725157"/>
                </a:lnTo>
                <a:lnTo>
                  <a:pt x="1389130" y="588840"/>
                </a:lnTo>
                <a:cubicBezTo>
                  <a:pt x="1325954" y="280108"/>
                  <a:pt x="1052790" y="47869"/>
                  <a:pt x="725382" y="47869"/>
                </a:cubicBezTo>
                <a:cubicBezTo>
                  <a:pt x="351202" y="47869"/>
                  <a:pt x="47868" y="351202"/>
                  <a:pt x="47868" y="725382"/>
                </a:cubicBezTo>
                <a:lnTo>
                  <a:pt x="47890" y="725607"/>
                </a:lnTo>
                <a:lnTo>
                  <a:pt x="10" y="725607"/>
                </a:lnTo>
                <a:lnTo>
                  <a:pt x="0" y="725382"/>
                </a:lnTo>
                <a:cubicBezTo>
                  <a:pt x="0" y="324765"/>
                  <a:pt x="324764" y="1"/>
                  <a:pt x="725382" y="1"/>
                </a:cubicBezTo>
                <a:cubicBezTo>
                  <a:pt x="1125998" y="1"/>
                  <a:pt x="1450762" y="324765"/>
                  <a:pt x="1450762" y="725382"/>
                </a:cubicBezTo>
                <a:close/>
                <a:moveTo>
                  <a:pt x="4932812" y="1450762"/>
                </a:moveTo>
                <a:cubicBezTo>
                  <a:pt x="4532195" y="1450762"/>
                  <a:pt x="4207431" y="1125998"/>
                  <a:pt x="4207431" y="725381"/>
                </a:cubicBezTo>
                <a:lnTo>
                  <a:pt x="4207442" y="725156"/>
                </a:lnTo>
                <a:lnTo>
                  <a:pt x="4208363" y="725156"/>
                </a:lnTo>
                <a:lnTo>
                  <a:pt x="4208386" y="725381"/>
                </a:lnTo>
                <a:lnTo>
                  <a:pt x="4208363" y="725606"/>
                </a:lnTo>
                <a:lnTo>
                  <a:pt x="4255322" y="725606"/>
                </a:lnTo>
                <a:lnTo>
                  <a:pt x="4269064" y="861924"/>
                </a:lnTo>
                <a:cubicBezTo>
                  <a:pt x="4332239" y="1170655"/>
                  <a:pt x="4605404" y="1402894"/>
                  <a:pt x="4932812" y="1402894"/>
                </a:cubicBezTo>
                <a:cubicBezTo>
                  <a:pt x="5306992" y="1402894"/>
                  <a:pt x="5610325" y="1099561"/>
                  <a:pt x="5610325" y="725381"/>
                </a:cubicBezTo>
                <a:lnTo>
                  <a:pt x="5610302" y="725156"/>
                </a:lnTo>
                <a:lnTo>
                  <a:pt x="5658182" y="725156"/>
                </a:lnTo>
                <a:lnTo>
                  <a:pt x="5658193" y="725381"/>
                </a:lnTo>
                <a:cubicBezTo>
                  <a:pt x="5658193" y="1125998"/>
                  <a:pt x="5333429" y="1450762"/>
                  <a:pt x="4932812" y="1450762"/>
                </a:cubicBezTo>
                <a:close/>
                <a:moveTo>
                  <a:pt x="2127320" y="1450763"/>
                </a:moveTo>
                <a:cubicBezTo>
                  <a:pt x="1726703" y="1450763"/>
                  <a:pt x="1401938" y="1125999"/>
                  <a:pt x="1401938" y="725382"/>
                </a:cubicBezTo>
                <a:lnTo>
                  <a:pt x="1401950" y="725157"/>
                </a:lnTo>
                <a:lnTo>
                  <a:pt x="1402870" y="725157"/>
                </a:lnTo>
                <a:lnTo>
                  <a:pt x="1402894" y="725382"/>
                </a:lnTo>
                <a:lnTo>
                  <a:pt x="1402870" y="725607"/>
                </a:lnTo>
                <a:lnTo>
                  <a:pt x="1449830" y="725607"/>
                </a:lnTo>
                <a:lnTo>
                  <a:pt x="1463572" y="861925"/>
                </a:lnTo>
                <a:cubicBezTo>
                  <a:pt x="1526746" y="1170656"/>
                  <a:pt x="1799912" y="1402895"/>
                  <a:pt x="2127320" y="1402895"/>
                </a:cubicBezTo>
                <a:cubicBezTo>
                  <a:pt x="2501500" y="1402895"/>
                  <a:pt x="2804833" y="1099562"/>
                  <a:pt x="2804833" y="725382"/>
                </a:cubicBezTo>
                <a:lnTo>
                  <a:pt x="2804810" y="725157"/>
                </a:lnTo>
                <a:lnTo>
                  <a:pt x="2805515" y="725157"/>
                </a:lnTo>
                <a:lnTo>
                  <a:pt x="2820229" y="579192"/>
                </a:lnTo>
                <a:cubicBezTo>
                  <a:pt x="2887868" y="248648"/>
                  <a:pt x="3180333" y="0"/>
                  <a:pt x="3530873" y="0"/>
                </a:cubicBezTo>
                <a:cubicBezTo>
                  <a:pt x="3931490" y="0"/>
                  <a:pt x="4256254" y="324764"/>
                  <a:pt x="4256254" y="725381"/>
                </a:cubicBezTo>
                <a:lnTo>
                  <a:pt x="4256243" y="725606"/>
                </a:lnTo>
                <a:lnTo>
                  <a:pt x="4255322" y="725606"/>
                </a:lnTo>
                <a:lnTo>
                  <a:pt x="4255299" y="725381"/>
                </a:lnTo>
                <a:lnTo>
                  <a:pt x="4255322" y="725156"/>
                </a:lnTo>
                <a:lnTo>
                  <a:pt x="4208363" y="725156"/>
                </a:lnTo>
                <a:lnTo>
                  <a:pt x="4194621" y="588839"/>
                </a:lnTo>
                <a:cubicBezTo>
                  <a:pt x="4131446" y="280107"/>
                  <a:pt x="3858281" y="47868"/>
                  <a:pt x="3530873" y="47868"/>
                </a:cubicBezTo>
                <a:cubicBezTo>
                  <a:pt x="3156693" y="47868"/>
                  <a:pt x="2853360" y="351201"/>
                  <a:pt x="2853360" y="725381"/>
                </a:cubicBezTo>
                <a:lnTo>
                  <a:pt x="2853383" y="725606"/>
                </a:lnTo>
                <a:lnTo>
                  <a:pt x="2852678" y="725606"/>
                </a:lnTo>
                <a:lnTo>
                  <a:pt x="2837964" y="871572"/>
                </a:lnTo>
                <a:cubicBezTo>
                  <a:pt x="2770325" y="1202116"/>
                  <a:pt x="2477860" y="1450763"/>
                  <a:pt x="2127320" y="1450763"/>
                </a:cubicBezTo>
                <a:close/>
              </a:path>
            </a:pathLst>
          </a:custGeom>
          <a:gradFill>
            <a:gsLst>
              <a:gs pos="56000">
                <a:srgbClr val="00B0F0"/>
              </a:gs>
              <a:gs pos="36000">
                <a:srgbClr val="172DA6"/>
              </a:gs>
              <a:gs pos="15000">
                <a:srgbClr val="B13DC8"/>
              </a:gs>
              <a:gs pos="100000">
                <a:srgbClr val="20A472"/>
              </a:gs>
            </a:gsLst>
            <a:lin ang="10800000" scaled="0"/>
          </a:gradFill>
          <a:ln w="76200" cap="flat" cmpd="sng" algn="ctr">
            <a:noFill/>
            <a:prstDash val="solid"/>
            <a:miter lim="800000"/>
          </a:ln>
          <a:effectLst/>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4000" b="0" i="0" u="none" strike="noStrike" kern="0" cap="none" spc="0" normalizeH="0" baseline="0" noProof="0" dirty="0">
              <a:ln>
                <a:noFill/>
              </a:ln>
              <a:solidFill>
                <a:srgbClr val="FFFFFF"/>
              </a:solidFill>
              <a:effectLst/>
              <a:uLnTx/>
              <a:uFillTx/>
              <a:latin typeface="Avenir Next LT Pro Light"/>
              <a:ea typeface="+mn-ea"/>
              <a:cs typeface="+mn-cs"/>
            </a:endParaRPr>
          </a:p>
        </p:txBody>
      </p:sp>
      <p:sp>
        <p:nvSpPr>
          <p:cNvPr id="30" name="Oval 29" descr="timeline endpoints">
            <a:extLst>
              <a:ext uri="{FF2B5EF4-FFF2-40B4-BE49-F238E27FC236}">
                <a16:creationId xmlns:a16="http://schemas.microsoft.com/office/drawing/2014/main" id="{6DC6167F-E8F4-C156-DC56-761A8E2AEA2E}"/>
              </a:ext>
            </a:extLst>
          </p:cNvPr>
          <p:cNvSpPr/>
          <p:nvPr/>
        </p:nvSpPr>
        <p:spPr>
          <a:xfrm>
            <a:off x="745262" y="1496310"/>
            <a:ext cx="137199" cy="137199"/>
          </a:xfrm>
          <a:prstGeom prst="ellipse">
            <a:avLst/>
          </a:prstGeom>
          <a:solidFill>
            <a:srgbClr val="B13DC8"/>
          </a:solidFill>
          <a:ln w="381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venir Next LT Pro Light"/>
              <a:ea typeface="+mn-ea"/>
              <a:cs typeface="+mn-cs"/>
            </a:endParaRPr>
          </a:p>
        </p:txBody>
      </p:sp>
      <p:sp>
        <p:nvSpPr>
          <p:cNvPr id="31" name="Oval 30" descr="timeline endpoints">
            <a:extLst>
              <a:ext uri="{FF2B5EF4-FFF2-40B4-BE49-F238E27FC236}">
                <a16:creationId xmlns:a16="http://schemas.microsoft.com/office/drawing/2014/main" id="{6E129F01-DEA6-ECED-28A3-A1D3AA05F550}"/>
              </a:ext>
            </a:extLst>
          </p:cNvPr>
          <p:cNvSpPr/>
          <p:nvPr/>
        </p:nvSpPr>
        <p:spPr>
          <a:xfrm>
            <a:off x="745262" y="6031711"/>
            <a:ext cx="137199" cy="137199"/>
          </a:xfrm>
          <a:prstGeom prst="ellipse">
            <a:avLst/>
          </a:prstGeom>
          <a:solidFill>
            <a:srgbClr val="20A472"/>
          </a:solidFill>
          <a:ln w="381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8439BD">
                  <a:lumMod val="75000"/>
                </a:srgbClr>
              </a:solidFill>
              <a:effectLst/>
              <a:uLnTx/>
              <a:uFillTx/>
              <a:latin typeface="Avenir Next LT Pro Light"/>
              <a:ea typeface="+mn-ea"/>
              <a:cs typeface="+mn-cs"/>
            </a:endParaRPr>
          </a:p>
        </p:txBody>
      </p:sp>
      <p:pic>
        <p:nvPicPr>
          <p:cNvPr id="1026" name="Picture 2">
            <a:extLst>
              <a:ext uri="{FF2B5EF4-FFF2-40B4-BE49-F238E27FC236}">
                <a16:creationId xmlns:a16="http://schemas.microsoft.com/office/drawing/2014/main" id="{18E41723-E227-67A9-FFE8-F83CECDDD65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08722" y="1383953"/>
            <a:ext cx="9438016" cy="495495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Diagram 6">
            <a:extLst>
              <a:ext uri="{FF2B5EF4-FFF2-40B4-BE49-F238E27FC236}">
                <a16:creationId xmlns:a16="http://schemas.microsoft.com/office/drawing/2014/main" id="{51FA48BA-BFD8-7AE0-4DF7-CA103AE1714F}"/>
              </a:ext>
            </a:extLst>
          </p:cNvPr>
          <p:cNvGraphicFramePr/>
          <p:nvPr/>
        </p:nvGraphicFramePr>
        <p:xfrm>
          <a:off x="2008722" y="2602893"/>
          <a:ext cx="4333966" cy="34288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TextBox 7">
            <a:extLst>
              <a:ext uri="{FF2B5EF4-FFF2-40B4-BE49-F238E27FC236}">
                <a16:creationId xmlns:a16="http://schemas.microsoft.com/office/drawing/2014/main" id="{BC740DBC-B261-B60D-DB3F-F7ED48EAB6BC}"/>
              </a:ext>
            </a:extLst>
          </p:cNvPr>
          <p:cNvSpPr txBox="1"/>
          <p:nvPr/>
        </p:nvSpPr>
        <p:spPr>
          <a:xfrm>
            <a:off x="3317911" y="1972526"/>
            <a:ext cx="1715588" cy="646331"/>
          </a:xfrm>
          <a:prstGeom prst="rect">
            <a:avLst/>
          </a:prstGeom>
          <a:solidFill>
            <a:srgbClr val="5A4834"/>
          </a:solidFill>
          <a:ln>
            <a:solidFill>
              <a:srgbClr val="5A4834"/>
            </a:solidFill>
          </a:ln>
        </p:spPr>
        <p:txBody>
          <a:bodyPr wrap="square" rtlCol="0">
            <a:spAutoFit/>
          </a:bodyPr>
          <a:lstStyle/>
          <a:p>
            <a:pPr algn="ctr"/>
            <a:r>
              <a:rPr lang="en-CA" dirty="0">
                <a:solidFill>
                  <a:schemeClr val="bg1"/>
                </a:solidFill>
              </a:rPr>
              <a:t>Class:</a:t>
            </a:r>
          </a:p>
          <a:p>
            <a:pPr algn="ctr"/>
            <a:r>
              <a:rPr lang="en-CA" dirty="0">
                <a:solidFill>
                  <a:schemeClr val="bg1"/>
                </a:solidFill>
              </a:rPr>
              <a:t>Cat</a:t>
            </a:r>
            <a:endParaRPr lang="en-US" dirty="0">
              <a:solidFill>
                <a:schemeClr val="bg1"/>
              </a:solidFill>
            </a:endParaRPr>
          </a:p>
        </p:txBody>
      </p:sp>
      <p:cxnSp>
        <p:nvCxnSpPr>
          <p:cNvPr id="10" name="Straight Arrow Connector 9">
            <a:extLst>
              <a:ext uri="{FF2B5EF4-FFF2-40B4-BE49-F238E27FC236}">
                <a16:creationId xmlns:a16="http://schemas.microsoft.com/office/drawing/2014/main" id="{CB3E0B8E-BC22-0C9D-A149-D4BEC998E04D}"/>
              </a:ext>
            </a:extLst>
          </p:cNvPr>
          <p:cNvCxnSpPr/>
          <p:nvPr/>
        </p:nvCxnSpPr>
        <p:spPr>
          <a:xfrm flipH="1">
            <a:off x="2926080" y="2618857"/>
            <a:ext cx="1249625" cy="707817"/>
          </a:xfrm>
          <a:prstGeom prst="straightConnector1">
            <a:avLst/>
          </a:prstGeom>
          <a:ln w="28575">
            <a:solidFill>
              <a:srgbClr val="5A4834"/>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E1BDDD5-AC08-A9AC-5E17-53BF655B73A7}"/>
              </a:ext>
            </a:extLst>
          </p:cNvPr>
          <p:cNvCxnSpPr>
            <a:cxnSpLocks/>
            <a:stCxn id="8" idx="2"/>
          </p:cNvCxnSpPr>
          <p:nvPr/>
        </p:nvCxnSpPr>
        <p:spPr>
          <a:xfrm>
            <a:off x="4175705" y="2618857"/>
            <a:ext cx="1249625" cy="707817"/>
          </a:xfrm>
          <a:prstGeom prst="straightConnector1">
            <a:avLst/>
          </a:prstGeom>
          <a:ln w="28575">
            <a:solidFill>
              <a:srgbClr val="5A4834"/>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8519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AC6DC-8FE8-0340-F80B-CF56A8C933D7}"/>
              </a:ext>
            </a:extLst>
          </p:cNvPr>
          <p:cNvSpPr>
            <a:spLocks noGrp="1"/>
          </p:cNvSpPr>
          <p:nvPr>
            <p:ph type="title"/>
          </p:nvPr>
        </p:nvSpPr>
        <p:spPr>
          <a:xfrm>
            <a:off x="1915784" y="365125"/>
            <a:ext cx="9438016" cy="1325563"/>
          </a:xfrm>
        </p:spPr>
        <p:txBody>
          <a:bodyPr/>
          <a:lstStyle/>
          <a:p>
            <a:r>
              <a:rPr lang="en-CA" b="1" dirty="0"/>
              <a:t>Challenge 6</a:t>
            </a:r>
            <a:endParaRPr lang="en-US" b="1" dirty="0"/>
          </a:p>
        </p:txBody>
      </p:sp>
      <p:sp>
        <p:nvSpPr>
          <p:cNvPr id="3" name="Content Placeholder 2">
            <a:extLst>
              <a:ext uri="{FF2B5EF4-FFF2-40B4-BE49-F238E27FC236}">
                <a16:creationId xmlns:a16="http://schemas.microsoft.com/office/drawing/2014/main" id="{2BB1B1FF-7239-A5FE-F007-CB0B6D6B01E8}"/>
              </a:ext>
            </a:extLst>
          </p:cNvPr>
          <p:cNvSpPr>
            <a:spLocks noGrp="1"/>
          </p:cNvSpPr>
          <p:nvPr>
            <p:ph idx="1"/>
          </p:nvPr>
        </p:nvSpPr>
        <p:spPr>
          <a:xfrm>
            <a:off x="1915784" y="1825625"/>
            <a:ext cx="9438015" cy="4351338"/>
          </a:xfrm>
        </p:spPr>
        <p:txBody>
          <a:bodyPr>
            <a:normAutofit lnSpcReduction="10000"/>
          </a:bodyPr>
          <a:lstStyle/>
          <a:p>
            <a:pPr marL="0" indent="0">
              <a:buNone/>
            </a:pPr>
            <a:r>
              <a:rPr lang="en-CA" dirty="0"/>
              <a:t>We currently have the string: </a:t>
            </a:r>
          </a:p>
          <a:p>
            <a:pPr marL="0" indent="0">
              <a:buNone/>
            </a:pPr>
            <a:endParaRPr lang="en-CA" dirty="0"/>
          </a:p>
          <a:p>
            <a:pPr marL="0" indent="0">
              <a:buNone/>
            </a:pPr>
            <a:r>
              <a:rPr lang="en-US" b="0" i="0" dirty="0">
                <a:solidFill>
                  <a:srgbClr val="003B4F"/>
                </a:solidFill>
                <a:effectLst/>
                <a:latin typeface="SFMono-Regular"/>
              </a:rPr>
              <a:t>my_string </a:t>
            </a:r>
            <a:r>
              <a:rPr lang="en-US" b="0" i="0" dirty="0">
                <a:solidFill>
                  <a:srgbClr val="5E5E5E"/>
                </a:solidFill>
                <a:effectLst/>
                <a:latin typeface="SFMono-Regular"/>
              </a:rPr>
              <a:t>=</a:t>
            </a:r>
            <a:r>
              <a:rPr lang="en-US" b="0" i="0" dirty="0">
                <a:solidFill>
                  <a:srgbClr val="003B4F"/>
                </a:solidFill>
                <a:effectLst/>
                <a:latin typeface="SFMono-Regular"/>
              </a:rPr>
              <a:t> </a:t>
            </a:r>
            <a:r>
              <a:rPr lang="en-US" b="0" i="0" dirty="0">
                <a:solidFill>
                  <a:srgbClr val="20794D"/>
                </a:solidFill>
                <a:effectLst/>
                <a:latin typeface="SFMono-Regular"/>
              </a:rPr>
              <a:t>'Peter Piper Picked a Peck of Pickled Peppers’</a:t>
            </a:r>
          </a:p>
          <a:p>
            <a:pPr marL="0" indent="0">
              <a:buNone/>
            </a:pPr>
            <a:endParaRPr lang="en-US" sz="2000" dirty="0">
              <a:solidFill>
                <a:srgbClr val="20794D"/>
              </a:solidFill>
              <a:latin typeface="SFMono-Regular"/>
            </a:endParaRPr>
          </a:p>
          <a:p>
            <a:pPr marL="0" indent="0">
              <a:buNone/>
            </a:pPr>
            <a:endParaRPr lang="en-CA" sz="3200" dirty="0"/>
          </a:p>
          <a:p>
            <a:pPr marL="0" indent="0">
              <a:buNone/>
            </a:pPr>
            <a:r>
              <a:rPr lang="en-CA" sz="3200" dirty="0"/>
              <a:t>What happens if we try to run the following block of code:</a:t>
            </a:r>
          </a:p>
          <a:p>
            <a:pPr marL="0" indent="0">
              <a:buNone/>
            </a:pPr>
            <a:endParaRPr lang="en-CA" sz="3200" dirty="0"/>
          </a:p>
          <a:p>
            <a:pPr marL="0" indent="0">
              <a:buNone/>
            </a:pPr>
            <a:r>
              <a:rPr lang="en-US" b="0" i="0" dirty="0">
                <a:solidFill>
                  <a:srgbClr val="008000"/>
                </a:solidFill>
                <a:effectLst/>
                <a:latin typeface="SFMono-Regular"/>
              </a:rPr>
              <a:t>print</a:t>
            </a:r>
            <a:r>
              <a:rPr lang="en-US" b="0" i="0" dirty="0">
                <a:solidFill>
                  <a:srgbClr val="003B4F"/>
                </a:solidFill>
                <a:effectLst/>
                <a:latin typeface="SFMono-Regular"/>
              </a:rPr>
              <a:t>(my_string.isnumeric().upper())</a:t>
            </a:r>
            <a:endParaRPr lang="en-CA" sz="4000" dirty="0"/>
          </a:p>
          <a:p>
            <a:pPr marL="0" indent="0">
              <a:buNone/>
            </a:pPr>
            <a:endParaRPr lang="en-CA" sz="2400" dirty="0"/>
          </a:p>
        </p:txBody>
      </p:sp>
      <p:sp>
        <p:nvSpPr>
          <p:cNvPr id="25" name="Oval 24">
            <a:extLst>
              <a:ext uri="{FF2B5EF4-FFF2-40B4-BE49-F238E27FC236}">
                <a16:creationId xmlns:a16="http://schemas.microsoft.com/office/drawing/2014/main" id="{8C3FCEB2-0B00-482E-B454-1649A56595AE}"/>
              </a:ext>
            </a:extLst>
          </p:cNvPr>
          <p:cNvSpPr/>
          <p:nvPr/>
        </p:nvSpPr>
        <p:spPr>
          <a:xfrm>
            <a:off x="409537" y="2854501"/>
            <a:ext cx="808649" cy="808649"/>
          </a:xfrm>
          <a:prstGeom prst="ellipse">
            <a:avLst/>
          </a:prstGeom>
          <a:solidFill>
            <a:srgbClr val="FFFFFF"/>
          </a:solidFill>
          <a:ln w="38100" cap="flat" cmpd="sng" algn="ctr">
            <a:solidFill>
              <a:srgbClr val="172DA6"/>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172DA6"/>
                </a:solidFill>
                <a:effectLst/>
                <a:uLnTx/>
                <a:uFillTx/>
                <a:latin typeface="Avenir Next LT Pro Light"/>
                <a:ea typeface="+mn-ea"/>
                <a:cs typeface="+mn-cs"/>
              </a:rPr>
              <a:t>2</a:t>
            </a:r>
          </a:p>
        </p:txBody>
      </p:sp>
      <p:sp>
        <p:nvSpPr>
          <p:cNvPr id="26" name="Oval 25">
            <a:extLst>
              <a:ext uri="{FF2B5EF4-FFF2-40B4-BE49-F238E27FC236}">
                <a16:creationId xmlns:a16="http://schemas.microsoft.com/office/drawing/2014/main" id="{038B6F3B-0677-3531-A867-32B15B041C46}"/>
              </a:ext>
            </a:extLst>
          </p:cNvPr>
          <p:cNvSpPr/>
          <p:nvPr/>
        </p:nvSpPr>
        <p:spPr>
          <a:xfrm>
            <a:off x="409537" y="3984731"/>
            <a:ext cx="808649" cy="808649"/>
          </a:xfrm>
          <a:prstGeom prst="ellipse">
            <a:avLst/>
          </a:prstGeom>
          <a:solidFill>
            <a:srgbClr val="FFFFFF"/>
          </a:solidFill>
          <a:ln w="38100" cap="flat" cmpd="sng" algn="ctr">
            <a:solidFill>
              <a:srgbClr val="00B0F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00B0F0"/>
                </a:solidFill>
                <a:effectLst/>
                <a:uLnTx/>
                <a:uFillTx/>
                <a:latin typeface="Avenir Next LT Pro Light"/>
                <a:ea typeface="+mn-ea"/>
                <a:cs typeface="+mn-cs"/>
              </a:rPr>
              <a:t>3</a:t>
            </a:r>
          </a:p>
        </p:txBody>
      </p:sp>
      <p:sp>
        <p:nvSpPr>
          <p:cNvPr id="27" name="Oval 26">
            <a:extLst>
              <a:ext uri="{FF2B5EF4-FFF2-40B4-BE49-F238E27FC236}">
                <a16:creationId xmlns:a16="http://schemas.microsoft.com/office/drawing/2014/main" id="{FA2672A6-BDE6-FEF1-FDEE-B4AC9C0A349D}"/>
              </a:ext>
            </a:extLst>
          </p:cNvPr>
          <p:cNvSpPr/>
          <p:nvPr/>
        </p:nvSpPr>
        <p:spPr>
          <a:xfrm>
            <a:off x="409537" y="5114961"/>
            <a:ext cx="808649" cy="808649"/>
          </a:xfrm>
          <a:prstGeom prst="ellipse">
            <a:avLst/>
          </a:prstGeom>
          <a:solidFill>
            <a:srgbClr val="FFFFFF"/>
          </a:solidFill>
          <a:ln w="38100" cap="flat" cmpd="sng" algn="ctr">
            <a:solidFill>
              <a:srgbClr val="20A472"/>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20A472"/>
                </a:solidFill>
                <a:effectLst/>
                <a:uLnTx/>
                <a:uFillTx/>
                <a:latin typeface="Avenir Next LT Pro Light"/>
                <a:ea typeface="+mn-ea"/>
                <a:cs typeface="+mn-cs"/>
              </a:rPr>
              <a:t>4</a:t>
            </a:r>
          </a:p>
        </p:txBody>
      </p:sp>
      <p:sp>
        <p:nvSpPr>
          <p:cNvPr id="28" name="Oval 27">
            <a:extLst>
              <a:ext uri="{FF2B5EF4-FFF2-40B4-BE49-F238E27FC236}">
                <a16:creationId xmlns:a16="http://schemas.microsoft.com/office/drawing/2014/main" id="{41100D00-23E0-CDEE-16E0-AD7E2C63E95A}"/>
              </a:ext>
            </a:extLst>
          </p:cNvPr>
          <p:cNvSpPr/>
          <p:nvPr/>
        </p:nvSpPr>
        <p:spPr>
          <a:xfrm>
            <a:off x="409537" y="1724271"/>
            <a:ext cx="808649" cy="808649"/>
          </a:xfrm>
          <a:prstGeom prst="ellipse">
            <a:avLst/>
          </a:prstGeom>
          <a:solidFill>
            <a:srgbClr val="00B0F0">
              <a:lumMod val="40000"/>
              <a:lumOff val="60000"/>
            </a:srgbClr>
          </a:solidFill>
          <a:ln w="38100" cap="flat" cmpd="sng" algn="ctr">
            <a:solidFill>
              <a:srgbClr val="B13DC8"/>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B13DC8"/>
                </a:solidFill>
                <a:effectLst/>
                <a:uLnTx/>
                <a:uFillTx/>
                <a:latin typeface="Avenir Next LT Pro Light"/>
                <a:ea typeface="+mn-ea"/>
                <a:cs typeface="+mn-cs"/>
              </a:rPr>
              <a:t>1</a:t>
            </a:r>
          </a:p>
        </p:txBody>
      </p:sp>
      <p:sp>
        <p:nvSpPr>
          <p:cNvPr id="29" name="Freeform: Shape 28" descr="timeline ">
            <a:extLst>
              <a:ext uri="{FF2B5EF4-FFF2-40B4-BE49-F238E27FC236}">
                <a16:creationId xmlns:a16="http://schemas.microsoft.com/office/drawing/2014/main" id="{071FEBC4-8E60-52CC-D4EB-1C05A6F020E7}"/>
              </a:ext>
            </a:extLst>
          </p:cNvPr>
          <p:cNvSpPr/>
          <p:nvPr/>
        </p:nvSpPr>
        <p:spPr>
          <a:xfrm rot="16200000" flipV="1">
            <a:off x="-1456639" y="3241639"/>
            <a:ext cx="4565215" cy="1170522"/>
          </a:xfrm>
          <a:custGeom>
            <a:avLst/>
            <a:gdLst>
              <a:gd name="connsiteX0" fmla="*/ 1450750 w 5658193"/>
              <a:gd name="connsiteY0" fmla="*/ 725607 h 1450763"/>
              <a:gd name="connsiteX1" fmla="*/ 1449830 w 5658193"/>
              <a:gd name="connsiteY1" fmla="*/ 725607 h 1450763"/>
              <a:gd name="connsiteX2" fmla="*/ 1449806 w 5658193"/>
              <a:gd name="connsiteY2" fmla="*/ 725382 h 1450763"/>
              <a:gd name="connsiteX3" fmla="*/ 1449830 w 5658193"/>
              <a:gd name="connsiteY3" fmla="*/ 725157 h 1450763"/>
              <a:gd name="connsiteX4" fmla="*/ 1402870 w 5658193"/>
              <a:gd name="connsiteY4" fmla="*/ 725157 h 1450763"/>
              <a:gd name="connsiteX5" fmla="*/ 1389130 w 5658193"/>
              <a:gd name="connsiteY5" fmla="*/ 588840 h 1450763"/>
              <a:gd name="connsiteX6" fmla="*/ 725382 w 5658193"/>
              <a:gd name="connsiteY6" fmla="*/ 47869 h 1450763"/>
              <a:gd name="connsiteX7" fmla="*/ 47868 w 5658193"/>
              <a:gd name="connsiteY7" fmla="*/ 725382 h 1450763"/>
              <a:gd name="connsiteX8" fmla="*/ 47890 w 5658193"/>
              <a:gd name="connsiteY8" fmla="*/ 725607 h 1450763"/>
              <a:gd name="connsiteX9" fmla="*/ 10 w 5658193"/>
              <a:gd name="connsiteY9" fmla="*/ 725607 h 1450763"/>
              <a:gd name="connsiteX10" fmla="*/ 0 w 5658193"/>
              <a:gd name="connsiteY10" fmla="*/ 725382 h 1450763"/>
              <a:gd name="connsiteX11" fmla="*/ 725382 w 5658193"/>
              <a:gd name="connsiteY11" fmla="*/ 1 h 1450763"/>
              <a:gd name="connsiteX12" fmla="*/ 1450762 w 5658193"/>
              <a:gd name="connsiteY12" fmla="*/ 725382 h 1450763"/>
              <a:gd name="connsiteX13" fmla="*/ 4932812 w 5658193"/>
              <a:gd name="connsiteY13" fmla="*/ 1450762 h 1450763"/>
              <a:gd name="connsiteX14" fmla="*/ 4207431 w 5658193"/>
              <a:gd name="connsiteY14" fmla="*/ 725381 h 1450763"/>
              <a:gd name="connsiteX15" fmla="*/ 4207442 w 5658193"/>
              <a:gd name="connsiteY15" fmla="*/ 725156 h 1450763"/>
              <a:gd name="connsiteX16" fmla="*/ 4208363 w 5658193"/>
              <a:gd name="connsiteY16" fmla="*/ 725156 h 1450763"/>
              <a:gd name="connsiteX17" fmla="*/ 4208386 w 5658193"/>
              <a:gd name="connsiteY17" fmla="*/ 725381 h 1450763"/>
              <a:gd name="connsiteX18" fmla="*/ 4208363 w 5658193"/>
              <a:gd name="connsiteY18" fmla="*/ 725606 h 1450763"/>
              <a:gd name="connsiteX19" fmla="*/ 4255322 w 5658193"/>
              <a:gd name="connsiteY19" fmla="*/ 725606 h 1450763"/>
              <a:gd name="connsiteX20" fmla="*/ 4269064 w 5658193"/>
              <a:gd name="connsiteY20" fmla="*/ 861924 h 1450763"/>
              <a:gd name="connsiteX21" fmla="*/ 4932812 w 5658193"/>
              <a:gd name="connsiteY21" fmla="*/ 1402894 h 1450763"/>
              <a:gd name="connsiteX22" fmla="*/ 5610325 w 5658193"/>
              <a:gd name="connsiteY22" fmla="*/ 725381 h 1450763"/>
              <a:gd name="connsiteX23" fmla="*/ 5610302 w 5658193"/>
              <a:gd name="connsiteY23" fmla="*/ 725156 h 1450763"/>
              <a:gd name="connsiteX24" fmla="*/ 5658182 w 5658193"/>
              <a:gd name="connsiteY24" fmla="*/ 725156 h 1450763"/>
              <a:gd name="connsiteX25" fmla="*/ 5658193 w 5658193"/>
              <a:gd name="connsiteY25" fmla="*/ 725381 h 1450763"/>
              <a:gd name="connsiteX26" fmla="*/ 4932812 w 5658193"/>
              <a:gd name="connsiteY26" fmla="*/ 1450762 h 1450763"/>
              <a:gd name="connsiteX27" fmla="*/ 2127320 w 5658193"/>
              <a:gd name="connsiteY27" fmla="*/ 1450763 h 1450763"/>
              <a:gd name="connsiteX28" fmla="*/ 1401938 w 5658193"/>
              <a:gd name="connsiteY28" fmla="*/ 725382 h 1450763"/>
              <a:gd name="connsiteX29" fmla="*/ 1401950 w 5658193"/>
              <a:gd name="connsiteY29" fmla="*/ 725157 h 1450763"/>
              <a:gd name="connsiteX30" fmla="*/ 1402870 w 5658193"/>
              <a:gd name="connsiteY30" fmla="*/ 725157 h 1450763"/>
              <a:gd name="connsiteX31" fmla="*/ 1402894 w 5658193"/>
              <a:gd name="connsiteY31" fmla="*/ 725382 h 1450763"/>
              <a:gd name="connsiteX32" fmla="*/ 1402870 w 5658193"/>
              <a:gd name="connsiteY32" fmla="*/ 725607 h 1450763"/>
              <a:gd name="connsiteX33" fmla="*/ 1449830 w 5658193"/>
              <a:gd name="connsiteY33" fmla="*/ 725607 h 1450763"/>
              <a:gd name="connsiteX34" fmla="*/ 1463572 w 5658193"/>
              <a:gd name="connsiteY34" fmla="*/ 861925 h 1450763"/>
              <a:gd name="connsiteX35" fmla="*/ 2127320 w 5658193"/>
              <a:gd name="connsiteY35" fmla="*/ 1402895 h 1450763"/>
              <a:gd name="connsiteX36" fmla="*/ 2804833 w 5658193"/>
              <a:gd name="connsiteY36" fmla="*/ 725382 h 1450763"/>
              <a:gd name="connsiteX37" fmla="*/ 2804810 w 5658193"/>
              <a:gd name="connsiteY37" fmla="*/ 725157 h 1450763"/>
              <a:gd name="connsiteX38" fmla="*/ 2805515 w 5658193"/>
              <a:gd name="connsiteY38" fmla="*/ 725157 h 1450763"/>
              <a:gd name="connsiteX39" fmla="*/ 2820229 w 5658193"/>
              <a:gd name="connsiteY39" fmla="*/ 579192 h 1450763"/>
              <a:gd name="connsiteX40" fmla="*/ 3530873 w 5658193"/>
              <a:gd name="connsiteY40" fmla="*/ 0 h 1450763"/>
              <a:gd name="connsiteX41" fmla="*/ 4256254 w 5658193"/>
              <a:gd name="connsiteY41" fmla="*/ 725381 h 1450763"/>
              <a:gd name="connsiteX42" fmla="*/ 4256243 w 5658193"/>
              <a:gd name="connsiteY42" fmla="*/ 725606 h 1450763"/>
              <a:gd name="connsiteX43" fmla="*/ 4255322 w 5658193"/>
              <a:gd name="connsiteY43" fmla="*/ 725606 h 1450763"/>
              <a:gd name="connsiteX44" fmla="*/ 4255299 w 5658193"/>
              <a:gd name="connsiteY44" fmla="*/ 725381 h 1450763"/>
              <a:gd name="connsiteX45" fmla="*/ 4255322 w 5658193"/>
              <a:gd name="connsiteY45" fmla="*/ 725156 h 1450763"/>
              <a:gd name="connsiteX46" fmla="*/ 4208363 w 5658193"/>
              <a:gd name="connsiteY46" fmla="*/ 725156 h 1450763"/>
              <a:gd name="connsiteX47" fmla="*/ 4194621 w 5658193"/>
              <a:gd name="connsiteY47" fmla="*/ 588839 h 1450763"/>
              <a:gd name="connsiteX48" fmla="*/ 3530873 w 5658193"/>
              <a:gd name="connsiteY48" fmla="*/ 47868 h 1450763"/>
              <a:gd name="connsiteX49" fmla="*/ 2853360 w 5658193"/>
              <a:gd name="connsiteY49" fmla="*/ 725381 h 1450763"/>
              <a:gd name="connsiteX50" fmla="*/ 2853383 w 5658193"/>
              <a:gd name="connsiteY50" fmla="*/ 725606 h 1450763"/>
              <a:gd name="connsiteX51" fmla="*/ 2852678 w 5658193"/>
              <a:gd name="connsiteY51" fmla="*/ 725606 h 1450763"/>
              <a:gd name="connsiteX52" fmla="*/ 2837964 w 5658193"/>
              <a:gd name="connsiteY52" fmla="*/ 871572 h 1450763"/>
              <a:gd name="connsiteX53" fmla="*/ 2127320 w 5658193"/>
              <a:gd name="connsiteY53" fmla="*/ 1450763 h 1450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5658193" h="1450763">
                <a:moveTo>
                  <a:pt x="1450750" y="725607"/>
                </a:moveTo>
                <a:lnTo>
                  <a:pt x="1449830" y="725607"/>
                </a:lnTo>
                <a:lnTo>
                  <a:pt x="1449806" y="725382"/>
                </a:lnTo>
                <a:lnTo>
                  <a:pt x="1449830" y="725157"/>
                </a:lnTo>
                <a:lnTo>
                  <a:pt x="1402870" y="725157"/>
                </a:lnTo>
                <a:lnTo>
                  <a:pt x="1389130" y="588840"/>
                </a:lnTo>
                <a:cubicBezTo>
                  <a:pt x="1325954" y="280108"/>
                  <a:pt x="1052790" y="47869"/>
                  <a:pt x="725382" y="47869"/>
                </a:cubicBezTo>
                <a:cubicBezTo>
                  <a:pt x="351202" y="47869"/>
                  <a:pt x="47868" y="351202"/>
                  <a:pt x="47868" y="725382"/>
                </a:cubicBezTo>
                <a:lnTo>
                  <a:pt x="47890" y="725607"/>
                </a:lnTo>
                <a:lnTo>
                  <a:pt x="10" y="725607"/>
                </a:lnTo>
                <a:lnTo>
                  <a:pt x="0" y="725382"/>
                </a:lnTo>
                <a:cubicBezTo>
                  <a:pt x="0" y="324765"/>
                  <a:pt x="324764" y="1"/>
                  <a:pt x="725382" y="1"/>
                </a:cubicBezTo>
                <a:cubicBezTo>
                  <a:pt x="1125998" y="1"/>
                  <a:pt x="1450762" y="324765"/>
                  <a:pt x="1450762" y="725382"/>
                </a:cubicBezTo>
                <a:close/>
                <a:moveTo>
                  <a:pt x="4932812" y="1450762"/>
                </a:moveTo>
                <a:cubicBezTo>
                  <a:pt x="4532195" y="1450762"/>
                  <a:pt x="4207431" y="1125998"/>
                  <a:pt x="4207431" y="725381"/>
                </a:cubicBezTo>
                <a:lnTo>
                  <a:pt x="4207442" y="725156"/>
                </a:lnTo>
                <a:lnTo>
                  <a:pt x="4208363" y="725156"/>
                </a:lnTo>
                <a:lnTo>
                  <a:pt x="4208386" y="725381"/>
                </a:lnTo>
                <a:lnTo>
                  <a:pt x="4208363" y="725606"/>
                </a:lnTo>
                <a:lnTo>
                  <a:pt x="4255322" y="725606"/>
                </a:lnTo>
                <a:lnTo>
                  <a:pt x="4269064" y="861924"/>
                </a:lnTo>
                <a:cubicBezTo>
                  <a:pt x="4332239" y="1170655"/>
                  <a:pt x="4605404" y="1402894"/>
                  <a:pt x="4932812" y="1402894"/>
                </a:cubicBezTo>
                <a:cubicBezTo>
                  <a:pt x="5306992" y="1402894"/>
                  <a:pt x="5610325" y="1099561"/>
                  <a:pt x="5610325" y="725381"/>
                </a:cubicBezTo>
                <a:lnTo>
                  <a:pt x="5610302" y="725156"/>
                </a:lnTo>
                <a:lnTo>
                  <a:pt x="5658182" y="725156"/>
                </a:lnTo>
                <a:lnTo>
                  <a:pt x="5658193" y="725381"/>
                </a:lnTo>
                <a:cubicBezTo>
                  <a:pt x="5658193" y="1125998"/>
                  <a:pt x="5333429" y="1450762"/>
                  <a:pt x="4932812" y="1450762"/>
                </a:cubicBezTo>
                <a:close/>
                <a:moveTo>
                  <a:pt x="2127320" y="1450763"/>
                </a:moveTo>
                <a:cubicBezTo>
                  <a:pt x="1726703" y="1450763"/>
                  <a:pt x="1401938" y="1125999"/>
                  <a:pt x="1401938" y="725382"/>
                </a:cubicBezTo>
                <a:lnTo>
                  <a:pt x="1401950" y="725157"/>
                </a:lnTo>
                <a:lnTo>
                  <a:pt x="1402870" y="725157"/>
                </a:lnTo>
                <a:lnTo>
                  <a:pt x="1402894" y="725382"/>
                </a:lnTo>
                <a:lnTo>
                  <a:pt x="1402870" y="725607"/>
                </a:lnTo>
                <a:lnTo>
                  <a:pt x="1449830" y="725607"/>
                </a:lnTo>
                <a:lnTo>
                  <a:pt x="1463572" y="861925"/>
                </a:lnTo>
                <a:cubicBezTo>
                  <a:pt x="1526746" y="1170656"/>
                  <a:pt x="1799912" y="1402895"/>
                  <a:pt x="2127320" y="1402895"/>
                </a:cubicBezTo>
                <a:cubicBezTo>
                  <a:pt x="2501500" y="1402895"/>
                  <a:pt x="2804833" y="1099562"/>
                  <a:pt x="2804833" y="725382"/>
                </a:cubicBezTo>
                <a:lnTo>
                  <a:pt x="2804810" y="725157"/>
                </a:lnTo>
                <a:lnTo>
                  <a:pt x="2805515" y="725157"/>
                </a:lnTo>
                <a:lnTo>
                  <a:pt x="2820229" y="579192"/>
                </a:lnTo>
                <a:cubicBezTo>
                  <a:pt x="2887868" y="248648"/>
                  <a:pt x="3180333" y="0"/>
                  <a:pt x="3530873" y="0"/>
                </a:cubicBezTo>
                <a:cubicBezTo>
                  <a:pt x="3931490" y="0"/>
                  <a:pt x="4256254" y="324764"/>
                  <a:pt x="4256254" y="725381"/>
                </a:cubicBezTo>
                <a:lnTo>
                  <a:pt x="4256243" y="725606"/>
                </a:lnTo>
                <a:lnTo>
                  <a:pt x="4255322" y="725606"/>
                </a:lnTo>
                <a:lnTo>
                  <a:pt x="4255299" y="725381"/>
                </a:lnTo>
                <a:lnTo>
                  <a:pt x="4255322" y="725156"/>
                </a:lnTo>
                <a:lnTo>
                  <a:pt x="4208363" y="725156"/>
                </a:lnTo>
                <a:lnTo>
                  <a:pt x="4194621" y="588839"/>
                </a:lnTo>
                <a:cubicBezTo>
                  <a:pt x="4131446" y="280107"/>
                  <a:pt x="3858281" y="47868"/>
                  <a:pt x="3530873" y="47868"/>
                </a:cubicBezTo>
                <a:cubicBezTo>
                  <a:pt x="3156693" y="47868"/>
                  <a:pt x="2853360" y="351201"/>
                  <a:pt x="2853360" y="725381"/>
                </a:cubicBezTo>
                <a:lnTo>
                  <a:pt x="2853383" y="725606"/>
                </a:lnTo>
                <a:lnTo>
                  <a:pt x="2852678" y="725606"/>
                </a:lnTo>
                <a:lnTo>
                  <a:pt x="2837964" y="871572"/>
                </a:lnTo>
                <a:cubicBezTo>
                  <a:pt x="2770325" y="1202116"/>
                  <a:pt x="2477860" y="1450763"/>
                  <a:pt x="2127320" y="1450763"/>
                </a:cubicBezTo>
                <a:close/>
              </a:path>
            </a:pathLst>
          </a:custGeom>
          <a:gradFill>
            <a:gsLst>
              <a:gs pos="56000">
                <a:srgbClr val="00B0F0"/>
              </a:gs>
              <a:gs pos="36000">
                <a:srgbClr val="172DA6"/>
              </a:gs>
              <a:gs pos="15000">
                <a:srgbClr val="B13DC8"/>
              </a:gs>
              <a:gs pos="100000">
                <a:srgbClr val="20A472"/>
              </a:gs>
            </a:gsLst>
            <a:lin ang="10800000" scaled="0"/>
          </a:gradFill>
          <a:ln w="76200" cap="flat" cmpd="sng" algn="ctr">
            <a:noFill/>
            <a:prstDash val="solid"/>
            <a:miter lim="800000"/>
          </a:ln>
          <a:effectLst/>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4000" b="0" i="0" u="none" strike="noStrike" kern="0" cap="none" spc="0" normalizeH="0" baseline="0" noProof="0" dirty="0">
              <a:ln>
                <a:noFill/>
              </a:ln>
              <a:solidFill>
                <a:srgbClr val="FFFFFF"/>
              </a:solidFill>
              <a:effectLst/>
              <a:uLnTx/>
              <a:uFillTx/>
              <a:latin typeface="Avenir Next LT Pro Light"/>
              <a:ea typeface="+mn-ea"/>
              <a:cs typeface="+mn-cs"/>
            </a:endParaRPr>
          </a:p>
        </p:txBody>
      </p:sp>
      <p:sp>
        <p:nvSpPr>
          <p:cNvPr id="30" name="Oval 29" descr="timeline endpoints">
            <a:extLst>
              <a:ext uri="{FF2B5EF4-FFF2-40B4-BE49-F238E27FC236}">
                <a16:creationId xmlns:a16="http://schemas.microsoft.com/office/drawing/2014/main" id="{6DC6167F-E8F4-C156-DC56-761A8E2AEA2E}"/>
              </a:ext>
            </a:extLst>
          </p:cNvPr>
          <p:cNvSpPr/>
          <p:nvPr/>
        </p:nvSpPr>
        <p:spPr>
          <a:xfrm>
            <a:off x="745262" y="1496310"/>
            <a:ext cx="137199" cy="137199"/>
          </a:xfrm>
          <a:prstGeom prst="ellipse">
            <a:avLst/>
          </a:prstGeom>
          <a:solidFill>
            <a:srgbClr val="B13DC8"/>
          </a:solidFill>
          <a:ln w="381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venir Next LT Pro Light"/>
              <a:ea typeface="+mn-ea"/>
              <a:cs typeface="+mn-cs"/>
            </a:endParaRPr>
          </a:p>
        </p:txBody>
      </p:sp>
      <p:sp>
        <p:nvSpPr>
          <p:cNvPr id="31" name="Oval 30" descr="timeline endpoints">
            <a:extLst>
              <a:ext uri="{FF2B5EF4-FFF2-40B4-BE49-F238E27FC236}">
                <a16:creationId xmlns:a16="http://schemas.microsoft.com/office/drawing/2014/main" id="{6E129F01-DEA6-ECED-28A3-A1D3AA05F550}"/>
              </a:ext>
            </a:extLst>
          </p:cNvPr>
          <p:cNvSpPr/>
          <p:nvPr/>
        </p:nvSpPr>
        <p:spPr>
          <a:xfrm>
            <a:off x="745262" y="6031711"/>
            <a:ext cx="137199" cy="137199"/>
          </a:xfrm>
          <a:prstGeom prst="ellipse">
            <a:avLst/>
          </a:prstGeom>
          <a:solidFill>
            <a:srgbClr val="20A472"/>
          </a:solidFill>
          <a:ln w="381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8439BD">
                  <a:lumMod val="75000"/>
                </a:srgbClr>
              </a:solidFill>
              <a:effectLst/>
              <a:uLnTx/>
              <a:uFillTx/>
              <a:latin typeface="Avenir Next LT Pro Light"/>
              <a:ea typeface="+mn-ea"/>
              <a:cs typeface="+mn-cs"/>
            </a:endParaRPr>
          </a:p>
        </p:txBody>
      </p:sp>
    </p:spTree>
    <p:extLst>
      <p:ext uri="{BB962C8B-B14F-4D97-AF65-F5344CB8AC3E}">
        <p14:creationId xmlns:p14="http://schemas.microsoft.com/office/powerpoint/2010/main" val="274365877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AC6DC-8FE8-0340-F80B-CF56A8C933D7}"/>
              </a:ext>
            </a:extLst>
          </p:cNvPr>
          <p:cNvSpPr>
            <a:spLocks noGrp="1"/>
          </p:cNvSpPr>
          <p:nvPr>
            <p:ph type="title"/>
          </p:nvPr>
        </p:nvSpPr>
        <p:spPr>
          <a:xfrm>
            <a:off x="1915784" y="365125"/>
            <a:ext cx="9438016" cy="1325563"/>
          </a:xfrm>
        </p:spPr>
        <p:txBody>
          <a:bodyPr/>
          <a:lstStyle/>
          <a:p>
            <a:r>
              <a:rPr lang="en-CA" b="1" dirty="0"/>
              <a:t>Challenge 7</a:t>
            </a:r>
            <a:endParaRPr lang="en-US" b="1" dirty="0"/>
          </a:p>
        </p:txBody>
      </p:sp>
      <p:sp>
        <p:nvSpPr>
          <p:cNvPr id="3" name="Content Placeholder 2">
            <a:extLst>
              <a:ext uri="{FF2B5EF4-FFF2-40B4-BE49-F238E27FC236}">
                <a16:creationId xmlns:a16="http://schemas.microsoft.com/office/drawing/2014/main" id="{2BB1B1FF-7239-A5FE-F007-CB0B6D6B01E8}"/>
              </a:ext>
            </a:extLst>
          </p:cNvPr>
          <p:cNvSpPr>
            <a:spLocks noGrp="1"/>
          </p:cNvSpPr>
          <p:nvPr>
            <p:ph idx="1"/>
          </p:nvPr>
        </p:nvSpPr>
        <p:spPr>
          <a:xfrm>
            <a:off x="1915784" y="1544292"/>
            <a:ext cx="6557655" cy="4351338"/>
          </a:xfrm>
        </p:spPr>
        <p:txBody>
          <a:bodyPr>
            <a:noAutofit/>
          </a:bodyPr>
          <a:lstStyle/>
          <a:p>
            <a:pPr marL="0" indent="0">
              <a:buNone/>
            </a:pPr>
            <a:r>
              <a:rPr lang="en-US" sz="1800" dirty="0"/>
              <a:t>A common data string you see across government are various personal IDs. One example is the Personal Education Number (PEN), which is a nine-digit number assigned to you when you enter the K-12 School System. Oftentimes when looking at such an ID, any leading zeros that are an actual part of the PEN get stripped away, leading to unevenly sized strings of IDs across the dataset.</a:t>
            </a:r>
          </a:p>
          <a:p>
            <a:pPr marL="0" indent="0">
              <a:buNone/>
            </a:pPr>
            <a:endParaRPr lang="en-US" sz="1800" dirty="0"/>
          </a:p>
          <a:p>
            <a:pPr marL="0" indent="0">
              <a:buNone/>
            </a:pPr>
            <a:r>
              <a:rPr lang="en-US" sz="1800" dirty="0"/>
              <a:t>Write a piece of code for PEN IDs that does the following:</a:t>
            </a:r>
          </a:p>
          <a:p>
            <a:pPr marL="0" indent="0">
              <a:buNone/>
            </a:pPr>
            <a:endParaRPr lang="en-US" sz="1800" dirty="0"/>
          </a:p>
          <a:p>
            <a:r>
              <a:rPr lang="en-US" sz="1800" dirty="0"/>
              <a:t>Checks to make sure that the ID is entirely numeric. If it is not, print out a warning that this is an invalid PEN.</a:t>
            </a:r>
          </a:p>
          <a:p>
            <a:r>
              <a:rPr lang="en-US" sz="1800" dirty="0"/>
              <a:t>If the PEN is numeric, make sure that it is less than or equal to 9 digits long. If it is longer, print out a warning that this is an invalid PEN.</a:t>
            </a:r>
          </a:p>
          <a:p>
            <a:r>
              <a:rPr lang="en-US" sz="1800" dirty="0"/>
              <a:t>If the PEN is too short, make sure to pad it with the appropriate number of 0’s to the left. Print out the correct PEN.</a:t>
            </a:r>
          </a:p>
        </p:txBody>
      </p:sp>
      <p:sp>
        <p:nvSpPr>
          <p:cNvPr id="25" name="Oval 24">
            <a:extLst>
              <a:ext uri="{FF2B5EF4-FFF2-40B4-BE49-F238E27FC236}">
                <a16:creationId xmlns:a16="http://schemas.microsoft.com/office/drawing/2014/main" id="{8C3FCEB2-0B00-482E-B454-1649A56595AE}"/>
              </a:ext>
            </a:extLst>
          </p:cNvPr>
          <p:cNvSpPr/>
          <p:nvPr/>
        </p:nvSpPr>
        <p:spPr>
          <a:xfrm>
            <a:off x="409537" y="2854501"/>
            <a:ext cx="808649" cy="808649"/>
          </a:xfrm>
          <a:prstGeom prst="ellipse">
            <a:avLst/>
          </a:prstGeom>
          <a:solidFill>
            <a:srgbClr val="FFFFFF"/>
          </a:solidFill>
          <a:ln w="38100" cap="flat" cmpd="sng" algn="ctr">
            <a:solidFill>
              <a:srgbClr val="172DA6"/>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172DA6"/>
                </a:solidFill>
                <a:effectLst/>
                <a:uLnTx/>
                <a:uFillTx/>
                <a:latin typeface="Avenir Next LT Pro Light"/>
                <a:ea typeface="+mn-ea"/>
                <a:cs typeface="+mn-cs"/>
              </a:rPr>
              <a:t>2</a:t>
            </a:r>
          </a:p>
        </p:txBody>
      </p:sp>
      <p:sp>
        <p:nvSpPr>
          <p:cNvPr id="26" name="Oval 25">
            <a:extLst>
              <a:ext uri="{FF2B5EF4-FFF2-40B4-BE49-F238E27FC236}">
                <a16:creationId xmlns:a16="http://schemas.microsoft.com/office/drawing/2014/main" id="{038B6F3B-0677-3531-A867-32B15B041C46}"/>
              </a:ext>
            </a:extLst>
          </p:cNvPr>
          <p:cNvSpPr/>
          <p:nvPr/>
        </p:nvSpPr>
        <p:spPr>
          <a:xfrm>
            <a:off x="409537" y="3984731"/>
            <a:ext cx="808649" cy="808649"/>
          </a:xfrm>
          <a:prstGeom prst="ellipse">
            <a:avLst/>
          </a:prstGeom>
          <a:solidFill>
            <a:srgbClr val="FFFFFF"/>
          </a:solidFill>
          <a:ln w="38100" cap="flat" cmpd="sng" algn="ctr">
            <a:solidFill>
              <a:srgbClr val="00B0F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00B0F0"/>
                </a:solidFill>
                <a:effectLst/>
                <a:uLnTx/>
                <a:uFillTx/>
                <a:latin typeface="Avenir Next LT Pro Light"/>
                <a:ea typeface="+mn-ea"/>
                <a:cs typeface="+mn-cs"/>
              </a:rPr>
              <a:t>3</a:t>
            </a:r>
          </a:p>
        </p:txBody>
      </p:sp>
      <p:sp>
        <p:nvSpPr>
          <p:cNvPr id="27" name="Oval 26">
            <a:extLst>
              <a:ext uri="{FF2B5EF4-FFF2-40B4-BE49-F238E27FC236}">
                <a16:creationId xmlns:a16="http://schemas.microsoft.com/office/drawing/2014/main" id="{FA2672A6-BDE6-FEF1-FDEE-B4AC9C0A349D}"/>
              </a:ext>
            </a:extLst>
          </p:cNvPr>
          <p:cNvSpPr/>
          <p:nvPr/>
        </p:nvSpPr>
        <p:spPr>
          <a:xfrm>
            <a:off x="409537" y="5114961"/>
            <a:ext cx="808649" cy="808649"/>
          </a:xfrm>
          <a:prstGeom prst="ellipse">
            <a:avLst/>
          </a:prstGeom>
          <a:solidFill>
            <a:srgbClr val="FFFFFF"/>
          </a:solidFill>
          <a:ln w="38100" cap="flat" cmpd="sng" algn="ctr">
            <a:solidFill>
              <a:srgbClr val="20A472"/>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20A472"/>
                </a:solidFill>
                <a:effectLst/>
                <a:uLnTx/>
                <a:uFillTx/>
                <a:latin typeface="Avenir Next LT Pro Light"/>
                <a:ea typeface="+mn-ea"/>
                <a:cs typeface="+mn-cs"/>
              </a:rPr>
              <a:t>4</a:t>
            </a:r>
          </a:p>
        </p:txBody>
      </p:sp>
      <p:sp>
        <p:nvSpPr>
          <p:cNvPr id="28" name="Oval 27">
            <a:extLst>
              <a:ext uri="{FF2B5EF4-FFF2-40B4-BE49-F238E27FC236}">
                <a16:creationId xmlns:a16="http://schemas.microsoft.com/office/drawing/2014/main" id="{41100D00-23E0-CDEE-16E0-AD7E2C63E95A}"/>
              </a:ext>
            </a:extLst>
          </p:cNvPr>
          <p:cNvSpPr/>
          <p:nvPr/>
        </p:nvSpPr>
        <p:spPr>
          <a:xfrm>
            <a:off x="409537" y="1724271"/>
            <a:ext cx="808649" cy="808649"/>
          </a:xfrm>
          <a:prstGeom prst="ellipse">
            <a:avLst/>
          </a:prstGeom>
          <a:solidFill>
            <a:srgbClr val="00B0F0">
              <a:lumMod val="40000"/>
              <a:lumOff val="60000"/>
            </a:srgbClr>
          </a:solidFill>
          <a:ln w="38100" cap="flat" cmpd="sng" algn="ctr">
            <a:solidFill>
              <a:srgbClr val="B13DC8"/>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B13DC8"/>
                </a:solidFill>
                <a:effectLst/>
                <a:uLnTx/>
                <a:uFillTx/>
                <a:latin typeface="Avenir Next LT Pro Light"/>
                <a:ea typeface="+mn-ea"/>
                <a:cs typeface="+mn-cs"/>
              </a:rPr>
              <a:t>1</a:t>
            </a:r>
          </a:p>
        </p:txBody>
      </p:sp>
      <p:sp>
        <p:nvSpPr>
          <p:cNvPr id="29" name="Freeform: Shape 28" descr="timeline ">
            <a:extLst>
              <a:ext uri="{FF2B5EF4-FFF2-40B4-BE49-F238E27FC236}">
                <a16:creationId xmlns:a16="http://schemas.microsoft.com/office/drawing/2014/main" id="{071FEBC4-8E60-52CC-D4EB-1C05A6F020E7}"/>
              </a:ext>
            </a:extLst>
          </p:cNvPr>
          <p:cNvSpPr/>
          <p:nvPr/>
        </p:nvSpPr>
        <p:spPr>
          <a:xfrm rot="16200000" flipV="1">
            <a:off x="-1456639" y="3241639"/>
            <a:ext cx="4565215" cy="1170522"/>
          </a:xfrm>
          <a:custGeom>
            <a:avLst/>
            <a:gdLst>
              <a:gd name="connsiteX0" fmla="*/ 1450750 w 5658193"/>
              <a:gd name="connsiteY0" fmla="*/ 725607 h 1450763"/>
              <a:gd name="connsiteX1" fmla="*/ 1449830 w 5658193"/>
              <a:gd name="connsiteY1" fmla="*/ 725607 h 1450763"/>
              <a:gd name="connsiteX2" fmla="*/ 1449806 w 5658193"/>
              <a:gd name="connsiteY2" fmla="*/ 725382 h 1450763"/>
              <a:gd name="connsiteX3" fmla="*/ 1449830 w 5658193"/>
              <a:gd name="connsiteY3" fmla="*/ 725157 h 1450763"/>
              <a:gd name="connsiteX4" fmla="*/ 1402870 w 5658193"/>
              <a:gd name="connsiteY4" fmla="*/ 725157 h 1450763"/>
              <a:gd name="connsiteX5" fmla="*/ 1389130 w 5658193"/>
              <a:gd name="connsiteY5" fmla="*/ 588840 h 1450763"/>
              <a:gd name="connsiteX6" fmla="*/ 725382 w 5658193"/>
              <a:gd name="connsiteY6" fmla="*/ 47869 h 1450763"/>
              <a:gd name="connsiteX7" fmla="*/ 47868 w 5658193"/>
              <a:gd name="connsiteY7" fmla="*/ 725382 h 1450763"/>
              <a:gd name="connsiteX8" fmla="*/ 47890 w 5658193"/>
              <a:gd name="connsiteY8" fmla="*/ 725607 h 1450763"/>
              <a:gd name="connsiteX9" fmla="*/ 10 w 5658193"/>
              <a:gd name="connsiteY9" fmla="*/ 725607 h 1450763"/>
              <a:gd name="connsiteX10" fmla="*/ 0 w 5658193"/>
              <a:gd name="connsiteY10" fmla="*/ 725382 h 1450763"/>
              <a:gd name="connsiteX11" fmla="*/ 725382 w 5658193"/>
              <a:gd name="connsiteY11" fmla="*/ 1 h 1450763"/>
              <a:gd name="connsiteX12" fmla="*/ 1450762 w 5658193"/>
              <a:gd name="connsiteY12" fmla="*/ 725382 h 1450763"/>
              <a:gd name="connsiteX13" fmla="*/ 4932812 w 5658193"/>
              <a:gd name="connsiteY13" fmla="*/ 1450762 h 1450763"/>
              <a:gd name="connsiteX14" fmla="*/ 4207431 w 5658193"/>
              <a:gd name="connsiteY14" fmla="*/ 725381 h 1450763"/>
              <a:gd name="connsiteX15" fmla="*/ 4207442 w 5658193"/>
              <a:gd name="connsiteY15" fmla="*/ 725156 h 1450763"/>
              <a:gd name="connsiteX16" fmla="*/ 4208363 w 5658193"/>
              <a:gd name="connsiteY16" fmla="*/ 725156 h 1450763"/>
              <a:gd name="connsiteX17" fmla="*/ 4208386 w 5658193"/>
              <a:gd name="connsiteY17" fmla="*/ 725381 h 1450763"/>
              <a:gd name="connsiteX18" fmla="*/ 4208363 w 5658193"/>
              <a:gd name="connsiteY18" fmla="*/ 725606 h 1450763"/>
              <a:gd name="connsiteX19" fmla="*/ 4255322 w 5658193"/>
              <a:gd name="connsiteY19" fmla="*/ 725606 h 1450763"/>
              <a:gd name="connsiteX20" fmla="*/ 4269064 w 5658193"/>
              <a:gd name="connsiteY20" fmla="*/ 861924 h 1450763"/>
              <a:gd name="connsiteX21" fmla="*/ 4932812 w 5658193"/>
              <a:gd name="connsiteY21" fmla="*/ 1402894 h 1450763"/>
              <a:gd name="connsiteX22" fmla="*/ 5610325 w 5658193"/>
              <a:gd name="connsiteY22" fmla="*/ 725381 h 1450763"/>
              <a:gd name="connsiteX23" fmla="*/ 5610302 w 5658193"/>
              <a:gd name="connsiteY23" fmla="*/ 725156 h 1450763"/>
              <a:gd name="connsiteX24" fmla="*/ 5658182 w 5658193"/>
              <a:gd name="connsiteY24" fmla="*/ 725156 h 1450763"/>
              <a:gd name="connsiteX25" fmla="*/ 5658193 w 5658193"/>
              <a:gd name="connsiteY25" fmla="*/ 725381 h 1450763"/>
              <a:gd name="connsiteX26" fmla="*/ 4932812 w 5658193"/>
              <a:gd name="connsiteY26" fmla="*/ 1450762 h 1450763"/>
              <a:gd name="connsiteX27" fmla="*/ 2127320 w 5658193"/>
              <a:gd name="connsiteY27" fmla="*/ 1450763 h 1450763"/>
              <a:gd name="connsiteX28" fmla="*/ 1401938 w 5658193"/>
              <a:gd name="connsiteY28" fmla="*/ 725382 h 1450763"/>
              <a:gd name="connsiteX29" fmla="*/ 1401950 w 5658193"/>
              <a:gd name="connsiteY29" fmla="*/ 725157 h 1450763"/>
              <a:gd name="connsiteX30" fmla="*/ 1402870 w 5658193"/>
              <a:gd name="connsiteY30" fmla="*/ 725157 h 1450763"/>
              <a:gd name="connsiteX31" fmla="*/ 1402894 w 5658193"/>
              <a:gd name="connsiteY31" fmla="*/ 725382 h 1450763"/>
              <a:gd name="connsiteX32" fmla="*/ 1402870 w 5658193"/>
              <a:gd name="connsiteY32" fmla="*/ 725607 h 1450763"/>
              <a:gd name="connsiteX33" fmla="*/ 1449830 w 5658193"/>
              <a:gd name="connsiteY33" fmla="*/ 725607 h 1450763"/>
              <a:gd name="connsiteX34" fmla="*/ 1463572 w 5658193"/>
              <a:gd name="connsiteY34" fmla="*/ 861925 h 1450763"/>
              <a:gd name="connsiteX35" fmla="*/ 2127320 w 5658193"/>
              <a:gd name="connsiteY35" fmla="*/ 1402895 h 1450763"/>
              <a:gd name="connsiteX36" fmla="*/ 2804833 w 5658193"/>
              <a:gd name="connsiteY36" fmla="*/ 725382 h 1450763"/>
              <a:gd name="connsiteX37" fmla="*/ 2804810 w 5658193"/>
              <a:gd name="connsiteY37" fmla="*/ 725157 h 1450763"/>
              <a:gd name="connsiteX38" fmla="*/ 2805515 w 5658193"/>
              <a:gd name="connsiteY38" fmla="*/ 725157 h 1450763"/>
              <a:gd name="connsiteX39" fmla="*/ 2820229 w 5658193"/>
              <a:gd name="connsiteY39" fmla="*/ 579192 h 1450763"/>
              <a:gd name="connsiteX40" fmla="*/ 3530873 w 5658193"/>
              <a:gd name="connsiteY40" fmla="*/ 0 h 1450763"/>
              <a:gd name="connsiteX41" fmla="*/ 4256254 w 5658193"/>
              <a:gd name="connsiteY41" fmla="*/ 725381 h 1450763"/>
              <a:gd name="connsiteX42" fmla="*/ 4256243 w 5658193"/>
              <a:gd name="connsiteY42" fmla="*/ 725606 h 1450763"/>
              <a:gd name="connsiteX43" fmla="*/ 4255322 w 5658193"/>
              <a:gd name="connsiteY43" fmla="*/ 725606 h 1450763"/>
              <a:gd name="connsiteX44" fmla="*/ 4255299 w 5658193"/>
              <a:gd name="connsiteY44" fmla="*/ 725381 h 1450763"/>
              <a:gd name="connsiteX45" fmla="*/ 4255322 w 5658193"/>
              <a:gd name="connsiteY45" fmla="*/ 725156 h 1450763"/>
              <a:gd name="connsiteX46" fmla="*/ 4208363 w 5658193"/>
              <a:gd name="connsiteY46" fmla="*/ 725156 h 1450763"/>
              <a:gd name="connsiteX47" fmla="*/ 4194621 w 5658193"/>
              <a:gd name="connsiteY47" fmla="*/ 588839 h 1450763"/>
              <a:gd name="connsiteX48" fmla="*/ 3530873 w 5658193"/>
              <a:gd name="connsiteY48" fmla="*/ 47868 h 1450763"/>
              <a:gd name="connsiteX49" fmla="*/ 2853360 w 5658193"/>
              <a:gd name="connsiteY49" fmla="*/ 725381 h 1450763"/>
              <a:gd name="connsiteX50" fmla="*/ 2853383 w 5658193"/>
              <a:gd name="connsiteY50" fmla="*/ 725606 h 1450763"/>
              <a:gd name="connsiteX51" fmla="*/ 2852678 w 5658193"/>
              <a:gd name="connsiteY51" fmla="*/ 725606 h 1450763"/>
              <a:gd name="connsiteX52" fmla="*/ 2837964 w 5658193"/>
              <a:gd name="connsiteY52" fmla="*/ 871572 h 1450763"/>
              <a:gd name="connsiteX53" fmla="*/ 2127320 w 5658193"/>
              <a:gd name="connsiteY53" fmla="*/ 1450763 h 1450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5658193" h="1450763">
                <a:moveTo>
                  <a:pt x="1450750" y="725607"/>
                </a:moveTo>
                <a:lnTo>
                  <a:pt x="1449830" y="725607"/>
                </a:lnTo>
                <a:lnTo>
                  <a:pt x="1449806" y="725382"/>
                </a:lnTo>
                <a:lnTo>
                  <a:pt x="1449830" y="725157"/>
                </a:lnTo>
                <a:lnTo>
                  <a:pt x="1402870" y="725157"/>
                </a:lnTo>
                <a:lnTo>
                  <a:pt x="1389130" y="588840"/>
                </a:lnTo>
                <a:cubicBezTo>
                  <a:pt x="1325954" y="280108"/>
                  <a:pt x="1052790" y="47869"/>
                  <a:pt x="725382" y="47869"/>
                </a:cubicBezTo>
                <a:cubicBezTo>
                  <a:pt x="351202" y="47869"/>
                  <a:pt x="47868" y="351202"/>
                  <a:pt x="47868" y="725382"/>
                </a:cubicBezTo>
                <a:lnTo>
                  <a:pt x="47890" y="725607"/>
                </a:lnTo>
                <a:lnTo>
                  <a:pt x="10" y="725607"/>
                </a:lnTo>
                <a:lnTo>
                  <a:pt x="0" y="725382"/>
                </a:lnTo>
                <a:cubicBezTo>
                  <a:pt x="0" y="324765"/>
                  <a:pt x="324764" y="1"/>
                  <a:pt x="725382" y="1"/>
                </a:cubicBezTo>
                <a:cubicBezTo>
                  <a:pt x="1125998" y="1"/>
                  <a:pt x="1450762" y="324765"/>
                  <a:pt x="1450762" y="725382"/>
                </a:cubicBezTo>
                <a:close/>
                <a:moveTo>
                  <a:pt x="4932812" y="1450762"/>
                </a:moveTo>
                <a:cubicBezTo>
                  <a:pt x="4532195" y="1450762"/>
                  <a:pt x="4207431" y="1125998"/>
                  <a:pt x="4207431" y="725381"/>
                </a:cubicBezTo>
                <a:lnTo>
                  <a:pt x="4207442" y="725156"/>
                </a:lnTo>
                <a:lnTo>
                  <a:pt x="4208363" y="725156"/>
                </a:lnTo>
                <a:lnTo>
                  <a:pt x="4208386" y="725381"/>
                </a:lnTo>
                <a:lnTo>
                  <a:pt x="4208363" y="725606"/>
                </a:lnTo>
                <a:lnTo>
                  <a:pt x="4255322" y="725606"/>
                </a:lnTo>
                <a:lnTo>
                  <a:pt x="4269064" y="861924"/>
                </a:lnTo>
                <a:cubicBezTo>
                  <a:pt x="4332239" y="1170655"/>
                  <a:pt x="4605404" y="1402894"/>
                  <a:pt x="4932812" y="1402894"/>
                </a:cubicBezTo>
                <a:cubicBezTo>
                  <a:pt x="5306992" y="1402894"/>
                  <a:pt x="5610325" y="1099561"/>
                  <a:pt x="5610325" y="725381"/>
                </a:cubicBezTo>
                <a:lnTo>
                  <a:pt x="5610302" y="725156"/>
                </a:lnTo>
                <a:lnTo>
                  <a:pt x="5658182" y="725156"/>
                </a:lnTo>
                <a:lnTo>
                  <a:pt x="5658193" y="725381"/>
                </a:lnTo>
                <a:cubicBezTo>
                  <a:pt x="5658193" y="1125998"/>
                  <a:pt x="5333429" y="1450762"/>
                  <a:pt x="4932812" y="1450762"/>
                </a:cubicBezTo>
                <a:close/>
                <a:moveTo>
                  <a:pt x="2127320" y="1450763"/>
                </a:moveTo>
                <a:cubicBezTo>
                  <a:pt x="1726703" y="1450763"/>
                  <a:pt x="1401938" y="1125999"/>
                  <a:pt x="1401938" y="725382"/>
                </a:cubicBezTo>
                <a:lnTo>
                  <a:pt x="1401950" y="725157"/>
                </a:lnTo>
                <a:lnTo>
                  <a:pt x="1402870" y="725157"/>
                </a:lnTo>
                <a:lnTo>
                  <a:pt x="1402894" y="725382"/>
                </a:lnTo>
                <a:lnTo>
                  <a:pt x="1402870" y="725607"/>
                </a:lnTo>
                <a:lnTo>
                  <a:pt x="1449830" y="725607"/>
                </a:lnTo>
                <a:lnTo>
                  <a:pt x="1463572" y="861925"/>
                </a:lnTo>
                <a:cubicBezTo>
                  <a:pt x="1526746" y="1170656"/>
                  <a:pt x="1799912" y="1402895"/>
                  <a:pt x="2127320" y="1402895"/>
                </a:cubicBezTo>
                <a:cubicBezTo>
                  <a:pt x="2501500" y="1402895"/>
                  <a:pt x="2804833" y="1099562"/>
                  <a:pt x="2804833" y="725382"/>
                </a:cubicBezTo>
                <a:lnTo>
                  <a:pt x="2804810" y="725157"/>
                </a:lnTo>
                <a:lnTo>
                  <a:pt x="2805515" y="725157"/>
                </a:lnTo>
                <a:lnTo>
                  <a:pt x="2820229" y="579192"/>
                </a:lnTo>
                <a:cubicBezTo>
                  <a:pt x="2887868" y="248648"/>
                  <a:pt x="3180333" y="0"/>
                  <a:pt x="3530873" y="0"/>
                </a:cubicBezTo>
                <a:cubicBezTo>
                  <a:pt x="3931490" y="0"/>
                  <a:pt x="4256254" y="324764"/>
                  <a:pt x="4256254" y="725381"/>
                </a:cubicBezTo>
                <a:lnTo>
                  <a:pt x="4256243" y="725606"/>
                </a:lnTo>
                <a:lnTo>
                  <a:pt x="4255322" y="725606"/>
                </a:lnTo>
                <a:lnTo>
                  <a:pt x="4255299" y="725381"/>
                </a:lnTo>
                <a:lnTo>
                  <a:pt x="4255322" y="725156"/>
                </a:lnTo>
                <a:lnTo>
                  <a:pt x="4208363" y="725156"/>
                </a:lnTo>
                <a:lnTo>
                  <a:pt x="4194621" y="588839"/>
                </a:lnTo>
                <a:cubicBezTo>
                  <a:pt x="4131446" y="280107"/>
                  <a:pt x="3858281" y="47868"/>
                  <a:pt x="3530873" y="47868"/>
                </a:cubicBezTo>
                <a:cubicBezTo>
                  <a:pt x="3156693" y="47868"/>
                  <a:pt x="2853360" y="351201"/>
                  <a:pt x="2853360" y="725381"/>
                </a:cubicBezTo>
                <a:lnTo>
                  <a:pt x="2853383" y="725606"/>
                </a:lnTo>
                <a:lnTo>
                  <a:pt x="2852678" y="725606"/>
                </a:lnTo>
                <a:lnTo>
                  <a:pt x="2837964" y="871572"/>
                </a:lnTo>
                <a:cubicBezTo>
                  <a:pt x="2770325" y="1202116"/>
                  <a:pt x="2477860" y="1450763"/>
                  <a:pt x="2127320" y="1450763"/>
                </a:cubicBezTo>
                <a:close/>
              </a:path>
            </a:pathLst>
          </a:custGeom>
          <a:gradFill>
            <a:gsLst>
              <a:gs pos="56000">
                <a:srgbClr val="00B0F0"/>
              </a:gs>
              <a:gs pos="36000">
                <a:srgbClr val="172DA6"/>
              </a:gs>
              <a:gs pos="15000">
                <a:srgbClr val="B13DC8"/>
              </a:gs>
              <a:gs pos="100000">
                <a:srgbClr val="20A472"/>
              </a:gs>
            </a:gsLst>
            <a:lin ang="10800000" scaled="0"/>
          </a:gradFill>
          <a:ln w="76200" cap="flat" cmpd="sng" algn="ctr">
            <a:noFill/>
            <a:prstDash val="solid"/>
            <a:miter lim="800000"/>
          </a:ln>
          <a:effectLst/>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4000" b="0" i="0" u="none" strike="noStrike" kern="0" cap="none" spc="0" normalizeH="0" baseline="0" noProof="0" dirty="0">
              <a:ln>
                <a:noFill/>
              </a:ln>
              <a:solidFill>
                <a:srgbClr val="FFFFFF"/>
              </a:solidFill>
              <a:effectLst/>
              <a:uLnTx/>
              <a:uFillTx/>
              <a:latin typeface="Avenir Next LT Pro Light"/>
              <a:ea typeface="+mn-ea"/>
              <a:cs typeface="+mn-cs"/>
            </a:endParaRPr>
          </a:p>
        </p:txBody>
      </p:sp>
      <p:sp>
        <p:nvSpPr>
          <p:cNvPr id="30" name="Oval 29" descr="timeline endpoints">
            <a:extLst>
              <a:ext uri="{FF2B5EF4-FFF2-40B4-BE49-F238E27FC236}">
                <a16:creationId xmlns:a16="http://schemas.microsoft.com/office/drawing/2014/main" id="{6DC6167F-E8F4-C156-DC56-761A8E2AEA2E}"/>
              </a:ext>
            </a:extLst>
          </p:cNvPr>
          <p:cNvSpPr/>
          <p:nvPr/>
        </p:nvSpPr>
        <p:spPr>
          <a:xfrm>
            <a:off x="745262" y="1496310"/>
            <a:ext cx="137199" cy="137199"/>
          </a:xfrm>
          <a:prstGeom prst="ellipse">
            <a:avLst/>
          </a:prstGeom>
          <a:solidFill>
            <a:srgbClr val="B13DC8"/>
          </a:solidFill>
          <a:ln w="381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venir Next LT Pro Light"/>
              <a:ea typeface="+mn-ea"/>
              <a:cs typeface="+mn-cs"/>
            </a:endParaRPr>
          </a:p>
        </p:txBody>
      </p:sp>
      <p:sp>
        <p:nvSpPr>
          <p:cNvPr id="31" name="Oval 30" descr="timeline endpoints">
            <a:extLst>
              <a:ext uri="{FF2B5EF4-FFF2-40B4-BE49-F238E27FC236}">
                <a16:creationId xmlns:a16="http://schemas.microsoft.com/office/drawing/2014/main" id="{6E129F01-DEA6-ECED-28A3-A1D3AA05F550}"/>
              </a:ext>
            </a:extLst>
          </p:cNvPr>
          <p:cNvSpPr/>
          <p:nvPr/>
        </p:nvSpPr>
        <p:spPr>
          <a:xfrm>
            <a:off x="745262" y="6031711"/>
            <a:ext cx="137199" cy="137199"/>
          </a:xfrm>
          <a:prstGeom prst="ellipse">
            <a:avLst/>
          </a:prstGeom>
          <a:solidFill>
            <a:srgbClr val="20A472"/>
          </a:solidFill>
          <a:ln w="381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8439BD">
                  <a:lumMod val="75000"/>
                </a:srgbClr>
              </a:solidFill>
              <a:effectLst/>
              <a:uLnTx/>
              <a:uFillTx/>
              <a:latin typeface="Avenir Next LT Pro Light"/>
              <a:ea typeface="+mn-ea"/>
              <a:cs typeface="+mn-cs"/>
            </a:endParaRPr>
          </a:p>
        </p:txBody>
      </p:sp>
      <p:sp>
        <p:nvSpPr>
          <p:cNvPr id="5" name="TextBox 4">
            <a:extLst>
              <a:ext uri="{FF2B5EF4-FFF2-40B4-BE49-F238E27FC236}">
                <a16:creationId xmlns:a16="http://schemas.microsoft.com/office/drawing/2014/main" id="{3ED06D27-84FE-E36F-E152-5688BCC3EE60}"/>
              </a:ext>
            </a:extLst>
          </p:cNvPr>
          <p:cNvSpPr txBox="1"/>
          <p:nvPr/>
        </p:nvSpPr>
        <p:spPr>
          <a:xfrm>
            <a:off x="9100456" y="2519632"/>
            <a:ext cx="2603964" cy="2400657"/>
          </a:xfrm>
          <a:prstGeom prst="rect">
            <a:avLst/>
          </a:prstGeom>
          <a:noFill/>
        </p:spPr>
        <p:txBody>
          <a:bodyPr wrap="square">
            <a:spAutoFit/>
          </a:bodyPr>
          <a:lstStyle/>
          <a:p>
            <a:r>
              <a:rPr lang="en-US" sz="1800" dirty="0"/>
              <a:t>Try your code out with the following PENs:</a:t>
            </a:r>
          </a:p>
          <a:p>
            <a:endParaRPr lang="en-CA" sz="2400" dirty="0"/>
          </a:p>
          <a:p>
            <a:r>
              <a:rPr lang="en-US" b="0" i="0" dirty="0">
                <a:solidFill>
                  <a:srgbClr val="003B4F"/>
                </a:solidFill>
                <a:effectLst/>
                <a:latin typeface="SFMono-Regular"/>
              </a:rPr>
              <a:t>pen_1 </a:t>
            </a:r>
            <a:r>
              <a:rPr lang="en-US" b="0" i="0" dirty="0">
                <a:solidFill>
                  <a:srgbClr val="5E5E5E"/>
                </a:solidFill>
                <a:effectLst/>
                <a:latin typeface="SFMono-Regular"/>
              </a:rPr>
              <a:t>=</a:t>
            </a:r>
            <a:r>
              <a:rPr lang="en-US" b="0" i="0" dirty="0">
                <a:solidFill>
                  <a:srgbClr val="003B4F"/>
                </a:solidFill>
                <a:effectLst/>
                <a:latin typeface="SFMono-Regular"/>
              </a:rPr>
              <a:t> </a:t>
            </a:r>
            <a:r>
              <a:rPr lang="en-US" b="0" i="0" dirty="0">
                <a:solidFill>
                  <a:srgbClr val="20794D"/>
                </a:solidFill>
                <a:effectLst/>
                <a:latin typeface="SFMono-Regular"/>
              </a:rPr>
              <a:t>'12345678x’</a:t>
            </a:r>
            <a:r>
              <a:rPr lang="en-US" b="0" i="0" dirty="0">
                <a:solidFill>
                  <a:srgbClr val="003B4F"/>
                </a:solidFill>
                <a:effectLst/>
                <a:latin typeface="SFMono-Regular"/>
              </a:rPr>
              <a:t> </a:t>
            </a:r>
          </a:p>
          <a:p>
            <a:r>
              <a:rPr lang="en-US" b="0" i="0" dirty="0">
                <a:solidFill>
                  <a:srgbClr val="003B4F"/>
                </a:solidFill>
                <a:effectLst/>
                <a:latin typeface="SFMono-Regular"/>
              </a:rPr>
              <a:t>pen_2 </a:t>
            </a:r>
            <a:r>
              <a:rPr lang="en-US" b="0" i="0" dirty="0">
                <a:solidFill>
                  <a:srgbClr val="5E5E5E"/>
                </a:solidFill>
                <a:effectLst/>
                <a:latin typeface="SFMono-Regular"/>
              </a:rPr>
              <a:t>=</a:t>
            </a:r>
            <a:r>
              <a:rPr lang="en-US" b="0" i="0" dirty="0">
                <a:solidFill>
                  <a:srgbClr val="003B4F"/>
                </a:solidFill>
                <a:effectLst/>
                <a:latin typeface="SFMono-Regular"/>
              </a:rPr>
              <a:t> </a:t>
            </a:r>
            <a:r>
              <a:rPr lang="en-US" b="0" i="0" dirty="0">
                <a:solidFill>
                  <a:srgbClr val="20794D"/>
                </a:solidFill>
                <a:effectLst/>
                <a:latin typeface="SFMono-Regular"/>
              </a:rPr>
              <a:t>'123456789’</a:t>
            </a:r>
            <a:r>
              <a:rPr lang="en-US" b="0" i="0" dirty="0">
                <a:solidFill>
                  <a:srgbClr val="003B4F"/>
                </a:solidFill>
                <a:effectLst/>
                <a:latin typeface="SFMono-Regular"/>
              </a:rPr>
              <a:t> </a:t>
            </a:r>
          </a:p>
          <a:p>
            <a:r>
              <a:rPr lang="en-US" b="0" i="0" dirty="0">
                <a:solidFill>
                  <a:srgbClr val="003B4F"/>
                </a:solidFill>
                <a:effectLst/>
                <a:latin typeface="SFMono-Regular"/>
              </a:rPr>
              <a:t>pen_3 </a:t>
            </a:r>
            <a:r>
              <a:rPr lang="en-US" b="0" i="0" dirty="0">
                <a:solidFill>
                  <a:srgbClr val="5E5E5E"/>
                </a:solidFill>
                <a:effectLst/>
                <a:latin typeface="SFMono-Regular"/>
              </a:rPr>
              <a:t>=</a:t>
            </a:r>
            <a:r>
              <a:rPr lang="en-US" b="0" i="0" dirty="0">
                <a:solidFill>
                  <a:srgbClr val="003B4F"/>
                </a:solidFill>
                <a:effectLst/>
                <a:latin typeface="SFMono-Regular"/>
              </a:rPr>
              <a:t> </a:t>
            </a:r>
            <a:r>
              <a:rPr lang="en-US" b="0" i="0" dirty="0">
                <a:solidFill>
                  <a:srgbClr val="20794D"/>
                </a:solidFill>
                <a:effectLst/>
                <a:latin typeface="SFMono-Regular"/>
              </a:rPr>
              <a:t>'1234567890’</a:t>
            </a:r>
            <a:r>
              <a:rPr lang="en-US" b="0" i="0" dirty="0">
                <a:solidFill>
                  <a:srgbClr val="003B4F"/>
                </a:solidFill>
                <a:effectLst/>
                <a:latin typeface="SFMono-Regular"/>
              </a:rPr>
              <a:t> </a:t>
            </a:r>
          </a:p>
          <a:p>
            <a:r>
              <a:rPr lang="en-US" b="0" i="0" dirty="0">
                <a:solidFill>
                  <a:srgbClr val="003B4F"/>
                </a:solidFill>
                <a:effectLst/>
                <a:latin typeface="SFMono-Regular"/>
              </a:rPr>
              <a:t>pen_4 </a:t>
            </a:r>
            <a:r>
              <a:rPr lang="en-US" b="0" i="0" dirty="0">
                <a:solidFill>
                  <a:srgbClr val="5E5E5E"/>
                </a:solidFill>
                <a:effectLst/>
                <a:latin typeface="SFMono-Regular"/>
              </a:rPr>
              <a:t>=</a:t>
            </a:r>
            <a:r>
              <a:rPr lang="en-US" b="0" i="0" dirty="0">
                <a:solidFill>
                  <a:srgbClr val="003B4F"/>
                </a:solidFill>
                <a:effectLst/>
                <a:latin typeface="SFMono-Regular"/>
              </a:rPr>
              <a:t> </a:t>
            </a:r>
            <a:r>
              <a:rPr lang="en-US" b="0" i="0" dirty="0">
                <a:solidFill>
                  <a:srgbClr val="AD0000"/>
                </a:solidFill>
                <a:effectLst/>
                <a:latin typeface="SFMono-Regular"/>
              </a:rPr>
              <a:t>123456789</a:t>
            </a:r>
            <a:r>
              <a:rPr lang="en-US" b="0" i="0" dirty="0">
                <a:solidFill>
                  <a:srgbClr val="003B4F"/>
                </a:solidFill>
                <a:effectLst/>
                <a:latin typeface="SFMono-Regular"/>
              </a:rPr>
              <a:t> </a:t>
            </a:r>
          </a:p>
          <a:p>
            <a:r>
              <a:rPr lang="en-US" b="0" i="0" dirty="0">
                <a:solidFill>
                  <a:srgbClr val="003B4F"/>
                </a:solidFill>
                <a:effectLst/>
                <a:latin typeface="SFMono-Regular"/>
              </a:rPr>
              <a:t>pen_5 </a:t>
            </a:r>
            <a:r>
              <a:rPr lang="en-US" b="0" i="0" dirty="0">
                <a:solidFill>
                  <a:srgbClr val="5E5E5E"/>
                </a:solidFill>
                <a:effectLst/>
                <a:latin typeface="SFMono-Regular"/>
              </a:rPr>
              <a:t>=</a:t>
            </a:r>
            <a:r>
              <a:rPr lang="en-US" b="0" i="0" dirty="0">
                <a:solidFill>
                  <a:srgbClr val="003B4F"/>
                </a:solidFill>
                <a:effectLst/>
                <a:latin typeface="SFMono-Regular"/>
              </a:rPr>
              <a:t> </a:t>
            </a:r>
            <a:r>
              <a:rPr lang="en-US" b="0" i="0" dirty="0">
                <a:solidFill>
                  <a:srgbClr val="20794D"/>
                </a:solidFill>
                <a:effectLst/>
                <a:latin typeface="SFMono-Regular"/>
              </a:rPr>
              <a:t>'123456'</a:t>
            </a:r>
            <a:endParaRPr lang="en-US" dirty="0"/>
          </a:p>
        </p:txBody>
      </p:sp>
    </p:spTree>
    <p:extLst>
      <p:ext uri="{BB962C8B-B14F-4D97-AF65-F5344CB8AC3E}">
        <p14:creationId xmlns:p14="http://schemas.microsoft.com/office/powerpoint/2010/main" val="42694489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AC6DC-8FE8-0340-F80B-CF56A8C933D7}"/>
              </a:ext>
            </a:extLst>
          </p:cNvPr>
          <p:cNvSpPr>
            <a:spLocks noGrp="1"/>
          </p:cNvSpPr>
          <p:nvPr>
            <p:ph type="title"/>
          </p:nvPr>
        </p:nvSpPr>
        <p:spPr>
          <a:xfrm>
            <a:off x="1915784" y="365125"/>
            <a:ext cx="9438016" cy="1325563"/>
          </a:xfrm>
        </p:spPr>
        <p:txBody>
          <a:bodyPr/>
          <a:lstStyle/>
          <a:p>
            <a:r>
              <a:rPr lang="en-CA" b="1" dirty="0"/>
              <a:t>Common Package Aliases:</a:t>
            </a:r>
            <a:endParaRPr lang="en-US" b="1" dirty="0"/>
          </a:p>
        </p:txBody>
      </p:sp>
      <p:graphicFrame>
        <p:nvGraphicFramePr>
          <p:cNvPr id="4" name="Table 4">
            <a:extLst>
              <a:ext uri="{FF2B5EF4-FFF2-40B4-BE49-F238E27FC236}">
                <a16:creationId xmlns:a16="http://schemas.microsoft.com/office/drawing/2014/main" id="{1F020AF3-D943-86BF-C7C5-5B7A387E951B}"/>
              </a:ext>
            </a:extLst>
          </p:cNvPr>
          <p:cNvGraphicFramePr>
            <a:graphicFrameLocks noGrp="1"/>
          </p:cNvGraphicFramePr>
          <p:nvPr>
            <p:ph idx="1"/>
          </p:nvPr>
        </p:nvGraphicFramePr>
        <p:xfrm>
          <a:off x="1915784" y="1804455"/>
          <a:ext cx="9598192" cy="3249090"/>
        </p:xfrm>
        <a:graphic>
          <a:graphicData uri="http://schemas.openxmlformats.org/drawingml/2006/table">
            <a:tbl>
              <a:tblPr firstRow="1" bandRow="1">
                <a:tableStyleId>{5C22544A-7EE6-4342-B048-85BDC9FD1C3A}</a:tableStyleId>
              </a:tblPr>
              <a:tblGrid>
                <a:gridCol w="4799096">
                  <a:extLst>
                    <a:ext uri="{9D8B030D-6E8A-4147-A177-3AD203B41FA5}">
                      <a16:colId xmlns:a16="http://schemas.microsoft.com/office/drawing/2014/main" val="2064357559"/>
                    </a:ext>
                  </a:extLst>
                </a:gridCol>
                <a:gridCol w="4799096">
                  <a:extLst>
                    <a:ext uri="{9D8B030D-6E8A-4147-A177-3AD203B41FA5}">
                      <a16:colId xmlns:a16="http://schemas.microsoft.com/office/drawing/2014/main" val="2282902257"/>
                    </a:ext>
                  </a:extLst>
                </a:gridCol>
              </a:tblGrid>
              <a:tr h="649818">
                <a:tc>
                  <a:txBody>
                    <a:bodyPr/>
                    <a:lstStyle/>
                    <a:p>
                      <a:r>
                        <a:rPr lang="en-CA" sz="2400" dirty="0"/>
                        <a:t>Package</a:t>
                      </a:r>
                      <a:endParaRPr lang="en-US" sz="2400" dirty="0"/>
                    </a:p>
                  </a:txBody>
                  <a:tcPr>
                    <a:solidFill>
                      <a:srgbClr val="00769E"/>
                    </a:solidFill>
                  </a:tcPr>
                </a:tc>
                <a:tc>
                  <a:txBody>
                    <a:bodyPr/>
                    <a:lstStyle/>
                    <a:p>
                      <a:r>
                        <a:rPr lang="en-CA" sz="2400" dirty="0"/>
                        <a:t>Alias</a:t>
                      </a:r>
                      <a:endParaRPr lang="en-US" sz="2400" dirty="0"/>
                    </a:p>
                  </a:txBody>
                  <a:tcPr>
                    <a:solidFill>
                      <a:srgbClr val="00769E"/>
                    </a:solidFill>
                  </a:tcPr>
                </a:tc>
                <a:extLst>
                  <a:ext uri="{0D108BD9-81ED-4DB2-BD59-A6C34878D82A}">
                    <a16:rowId xmlns:a16="http://schemas.microsoft.com/office/drawing/2014/main" val="2833833608"/>
                  </a:ext>
                </a:extLst>
              </a:tr>
              <a:tr h="649818">
                <a:tc>
                  <a:txBody>
                    <a:bodyPr/>
                    <a:lstStyle/>
                    <a:p>
                      <a:r>
                        <a:rPr lang="en-CA" sz="2400" dirty="0"/>
                        <a:t>pandas</a:t>
                      </a:r>
                      <a:endParaRPr lang="en-US" sz="2400" dirty="0"/>
                    </a:p>
                  </a:txBody>
                  <a:tcPr>
                    <a:solidFill>
                      <a:srgbClr val="93E2FF"/>
                    </a:solidFill>
                  </a:tcPr>
                </a:tc>
                <a:tc>
                  <a:txBody>
                    <a:bodyPr/>
                    <a:lstStyle/>
                    <a:p>
                      <a:r>
                        <a:rPr lang="en-CA" sz="2400" dirty="0"/>
                        <a:t>pd</a:t>
                      </a:r>
                      <a:endParaRPr lang="en-US" sz="2400" dirty="0"/>
                    </a:p>
                  </a:txBody>
                  <a:tcPr>
                    <a:solidFill>
                      <a:srgbClr val="93E2FF"/>
                    </a:solidFill>
                  </a:tcPr>
                </a:tc>
                <a:extLst>
                  <a:ext uri="{0D108BD9-81ED-4DB2-BD59-A6C34878D82A}">
                    <a16:rowId xmlns:a16="http://schemas.microsoft.com/office/drawing/2014/main" val="1615046535"/>
                  </a:ext>
                </a:extLst>
              </a:tr>
              <a:tr h="649818">
                <a:tc>
                  <a:txBody>
                    <a:bodyPr/>
                    <a:lstStyle/>
                    <a:p>
                      <a:r>
                        <a:rPr lang="en-CA" sz="2400" dirty="0"/>
                        <a:t>matplotlib.pyplot</a:t>
                      </a:r>
                      <a:endParaRPr lang="en-US" sz="2400" dirty="0"/>
                    </a:p>
                  </a:txBody>
                  <a:tcPr>
                    <a:solidFill>
                      <a:srgbClr val="93E2FF"/>
                    </a:solidFill>
                  </a:tcPr>
                </a:tc>
                <a:tc>
                  <a:txBody>
                    <a:bodyPr/>
                    <a:lstStyle/>
                    <a:p>
                      <a:r>
                        <a:rPr lang="en-CA" sz="2400" dirty="0"/>
                        <a:t>plt</a:t>
                      </a:r>
                      <a:endParaRPr lang="en-US" sz="2400" dirty="0"/>
                    </a:p>
                  </a:txBody>
                  <a:tcPr>
                    <a:solidFill>
                      <a:srgbClr val="93E2FF"/>
                    </a:solidFill>
                  </a:tcPr>
                </a:tc>
                <a:extLst>
                  <a:ext uri="{0D108BD9-81ED-4DB2-BD59-A6C34878D82A}">
                    <a16:rowId xmlns:a16="http://schemas.microsoft.com/office/drawing/2014/main" val="2175121702"/>
                  </a:ext>
                </a:extLst>
              </a:tr>
              <a:tr h="649818">
                <a:tc>
                  <a:txBody>
                    <a:bodyPr/>
                    <a:lstStyle/>
                    <a:p>
                      <a:r>
                        <a:rPr lang="en-CA" sz="2400" dirty="0"/>
                        <a:t>seaborn</a:t>
                      </a:r>
                      <a:endParaRPr lang="en-US" sz="2400" dirty="0"/>
                    </a:p>
                  </a:txBody>
                  <a:tcPr>
                    <a:solidFill>
                      <a:srgbClr val="93E2FF"/>
                    </a:solidFill>
                  </a:tcPr>
                </a:tc>
                <a:tc>
                  <a:txBody>
                    <a:bodyPr/>
                    <a:lstStyle/>
                    <a:p>
                      <a:r>
                        <a:rPr lang="en-CA" sz="2400" dirty="0"/>
                        <a:t>sns</a:t>
                      </a:r>
                      <a:endParaRPr lang="en-US" sz="2400" dirty="0"/>
                    </a:p>
                  </a:txBody>
                  <a:tcPr>
                    <a:solidFill>
                      <a:srgbClr val="93E2FF"/>
                    </a:solidFill>
                  </a:tcPr>
                </a:tc>
                <a:extLst>
                  <a:ext uri="{0D108BD9-81ED-4DB2-BD59-A6C34878D82A}">
                    <a16:rowId xmlns:a16="http://schemas.microsoft.com/office/drawing/2014/main" val="1555263176"/>
                  </a:ext>
                </a:extLst>
              </a:tr>
              <a:tr h="649818">
                <a:tc>
                  <a:txBody>
                    <a:bodyPr/>
                    <a:lstStyle/>
                    <a:p>
                      <a:r>
                        <a:rPr lang="en-CA" sz="2400" dirty="0"/>
                        <a:t>numpy</a:t>
                      </a:r>
                      <a:endParaRPr lang="en-US" sz="2400" dirty="0"/>
                    </a:p>
                  </a:txBody>
                  <a:tcPr>
                    <a:solidFill>
                      <a:srgbClr val="93E2FF"/>
                    </a:solidFill>
                  </a:tcPr>
                </a:tc>
                <a:tc>
                  <a:txBody>
                    <a:bodyPr/>
                    <a:lstStyle/>
                    <a:p>
                      <a:r>
                        <a:rPr lang="en-CA" sz="2400" dirty="0"/>
                        <a:t>np</a:t>
                      </a:r>
                      <a:endParaRPr lang="en-US" sz="2400" dirty="0"/>
                    </a:p>
                  </a:txBody>
                  <a:tcPr>
                    <a:solidFill>
                      <a:srgbClr val="93E2FF"/>
                    </a:solidFill>
                  </a:tcPr>
                </a:tc>
                <a:extLst>
                  <a:ext uri="{0D108BD9-81ED-4DB2-BD59-A6C34878D82A}">
                    <a16:rowId xmlns:a16="http://schemas.microsoft.com/office/drawing/2014/main" val="1945153268"/>
                  </a:ext>
                </a:extLst>
              </a:tr>
            </a:tbl>
          </a:graphicData>
        </a:graphic>
      </p:graphicFrame>
      <p:sp>
        <p:nvSpPr>
          <p:cNvPr id="25" name="Oval 24">
            <a:extLst>
              <a:ext uri="{FF2B5EF4-FFF2-40B4-BE49-F238E27FC236}">
                <a16:creationId xmlns:a16="http://schemas.microsoft.com/office/drawing/2014/main" id="{8C3FCEB2-0B00-482E-B454-1649A56595AE}"/>
              </a:ext>
            </a:extLst>
          </p:cNvPr>
          <p:cNvSpPr/>
          <p:nvPr/>
        </p:nvSpPr>
        <p:spPr>
          <a:xfrm>
            <a:off x="409537" y="2854501"/>
            <a:ext cx="808649" cy="808649"/>
          </a:xfrm>
          <a:prstGeom prst="ellipse">
            <a:avLst/>
          </a:prstGeom>
          <a:solidFill>
            <a:srgbClr val="FFFFFF"/>
          </a:solidFill>
          <a:ln w="38100" cap="flat" cmpd="sng" algn="ctr">
            <a:solidFill>
              <a:srgbClr val="172DA6"/>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172DA6"/>
                </a:solidFill>
                <a:effectLst/>
                <a:uLnTx/>
                <a:uFillTx/>
                <a:latin typeface="Avenir Next LT Pro Light"/>
                <a:ea typeface="+mn-ea"/>
                <a:cs typeface="+mn-cs"/>
              </a:rPr>
              <a:t>2</a:t>
            </a:r>
          </a:p>
        </p:txBody>
      </p:sp>
      <p:sp>
        <p:nvSpPr>
          <p:cNvPr id="26" name="Oval 25">
            <a:extLst>
              <a:ext uri="{FF2B5EF4-FFF2-40B4-BE49-F238E27FC236}">
                <a16:creationId xmlns:a16="http://schemas.microsoft.com/office/drawing/2014/main" id="{038B6F3B-0677-3531-A867-32B15B041C46}"/>
              </a:ext>
            </a:extLst>
          </p:cNvPr>
          <p:cNvSpPr/>
          <p:nvPr/>
        </p:nvSpPr>
        <p:spPr>
          <a:xfrm>
            <a:off x="409537" y="3984731"/>
            <a:ext cx="808649" cy="808649"/>
          </a:xfrm>
          <a:prstGeom prst="ellipse">
            <a:avLst/>
          </a:prstGeom>
          <a:solidFill>
            <a:srgbClr val="FFFFFF"/>
          </a:solidFill>
          <a:ln w="38100" cap="flat" cmpd="sng" algn="ctr">
            <a:solidFill>
              <a:srgbClr val="00B0F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00B0F0"/>
                </a:solidFill>
                <a:effectLst/>
                <a:uLnTx/>
                <a:uFillTx/>
                <a:latin typeface="Avenir Next LT Pro Light"/>
                <a:ea typeface="+mn-ea"/>
                <a:cs typeface="+mn-cs"/>
              </a:rPr>
              <a:t>3</a:t>
            </a:r>
          </a:p>
        </p:txBody>
      </p:sp>
      <p:sp>
        <p:nvSpPr>
          <p:cNvPr id="27" name="Oval 26">
            <a:extLst>
              <a:ext uri="{FF2B5EF4-FFF2-40B4-BE49-F238E27FC236}">
                <a16:creationId xmlns:a16="http://schemas.microsoft.com/office/drawing/2014/main" id="{FA2672A6-BDE6-FEF1-FDEE-B4AC9C0A349D}"/>
              </a:ext>
            </a:extLst>
          </p:cNvPr>
          <p:cNvSpPr/>
          <p:nvPr/>
        </p:nvSpPr>
        <p:spPr>
          <a:xfrm>
            <a:off x="409537" y="5114961"/>
            <a:ext cx="808649" cy="808649"/>
          </a:xfrm>
          <a:prstGeom prst="ellipse">
            <a:avLst/>
          </a:prstGeom>
          <a:solidFill>
            <a:srgbClr val="FFFFFF"/>
          </a:solidFill>
          <a:ln w="38100" cap="flat" cmpd="sng" algn="ctr">
            <a:solidFill>
              <a:srgbClr val="20A472"/>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20A472"/>
                </a:solidFill>
                <a:effectLst/>
                <a:uLnTx/>
                <a:uFillTx/>
                <a:latin typeface="Avenir Next LT Pro Light"/>
                <a:ea typeface="+mn-ea"/>
                <a:cs typeface="+mn-cs"/>
              </a:rPr>
              <a:t>4</a:t>
            </a:r>
          </a:p>
        </p:txBody>
      </p:sp>
      <p:sp>
        <p:nvSpPr>
          <p:cNvPr id="28" name="Oval 27">
            <a:extLst>
              <a:ext uri="{FF2B5EF4-FFF2-40B4-BE49-F238E27FC236}">
                <a16:creationId xmlns:a16="http://schemas.microsoft.com/office/drawing/2014/main" id="{41100D00-23E0-CDEE-16E0-AD7E2C63E95A}"/>
              </a:ext>
            </a:extLst>
          </p:cNvPr>
          <p:cNvSpPr/>
          <p:nvPr/>
        </p:nvSpPr>
        <p:spPr>
          <a:xfrm>
            <a:off x="409537" y="1724271"/>
            <a:ext cx="808649" cy="808649"/>
          </a:xfrm>
          <a:prstGeom prst="ellipse">
            <a:avLst/>
          </a:prstGeom>
          <a:solidFill>
            <a:srgbClr val="00B0F0">
              <a:lumMod val="40000"/>
              <a:lumOff val="60000"/>
            </a:srgbClr>
          </a:solidFill>
          <a:ln w="38100" cap="flat" cmpd="sng" algn="ctr">
            <a:solidFill>
              <a:srgbClr val="B13DC8"/>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B13DC8"/>
                </a:solidFill>
                <a:effectLst/>
                <a:uLnTx/>
                <a:uFillTx/>
                <a:latin typeface="Avenir Next LT Pro Light"/>
                <a:ea typeface="+mn-ea"/>
                <a:cs typeface="+mn-cs"/>
              </a:rPr>
              <a:t>1</a:t>
            </a:r>
          </a:p>
        </p:txBody>
      </p:sp>
      <p:sp>
        <p:nvSpPr>
          <p:cNvPr id="29" name="Freeform: Shape 28" descr="timeline ">
            <a:extLst>
              <a:ext uri="{FF2B5EF4-FFF2-40B4-BE49-F238E27FC236}">
                <a16:creationId xmlns:a16="http://schemas.microsoft.com/office/drawing/2014/main" id="{071FEBC4-8E60-52CC-D4EB-1C05A6F020E7}"/>
              </a:ext>
            </a:extLst>
          </p:cNvPr>
          <p:cNvSpPr/>
          <p:nvPr/>
        </p:nvSpPr>
        <p:spPr>
          <a:xfrm rot="16200000" flipV="1">
            <a:off x="-1456639" y="3241639"/>
            <a:ext cx="4565215" cy="1170522"/>
          </a:xfrm>
          <a:custGeom>
            <a:avLst/>
            <a:gdLst>
              <a:gd name="connsiteX0" fmla="*/ 1450750 w 5658193"/>
              <a:gd name="connsiteY0" fmla="*/ 725607 h 1450763"/>
              <a:gd name="connsiteX1" fmla="*/ 1449830 w 5658193"/>
              <a:gd name="connsiteY1" fmla="*/ 725607 h 1450763"/>
              <a:gd name="connsiteX2" fmla="*/ 1449806 w 5658193"/>
              <a:gd name="connsiteY2" fmla="*/ 725382 h 1450763"/>
              <a:gd name="connsiteX3" fmla="*/ 1449830 w 5658193"/>
              <a:gd name="connsiteY3" fmla="*/ 725157 h 1450763"/>
              <a:gd name="connsiteX4" fmla="*/ 1402870 w 5658193"/>
              <a:gd name="connsiteY4" fmla="*/ 725157 h 1450763"/>
              <a:gd name="connsiteX5" fmla="*/ 1389130 w 5658193"/>
              <a:gd name="connsiteY5" fmla="*/ 588840 h 1450763"/>
              <a:gd name="connsiteX6" fmla="*/ 725382 w 5658193"/>
              <a:gd name="connsiteY6" fmla="*/ 47869 h 1450763"/>
              <a:gd name="connsiteX7" fmla="*/ 47868 w 5658193"/>
              <a:gd name="connsiteY7" fmla="*/ 725382 h 1450763"/>
              <a:gd name="connsiteX8" fmla="*/ 47890 w 5658193"/>
              <a:gd name="connsiteY8" fmla="*/ 725607 h 1450763"/>
              <a:gd name="connsiteX9" fmla="*/ 10 w 5658193"/>
              <a:gd name="connsiteY9" fmla="*/ 725607 h 1450763"/>
              <a:gd name="connsiteX10" fmla="*/ 0 w 5658193"/>
              <a:gd name="connsiteY10" fmla="*/ 725382 h 1450763"/>
              <a:gd name="connsiteX11" fmla="*/ 725382 w 5658193"/>
              <a:gd name="connsiteY11" fmla="*/ 1 h 1450763"/>
              <a:gd name="connsiteX12" fmla="*/ 1450762 w 5658193"/>
              <a:gd name="connsiteY12" fmla="*/ 725382 h 1450763"/>
              <a:gd name="connsiteX13" fmla="*/ 4932812 w 5658193"/>
              <a:gd name="connsiteY13" fmla="*/ 1450762 h 1450763"/>
              <a:gd name="connsiteX14" fmla="*/ 4207431 w 5658193"/>
              <a:gd name="connsiteY14" fmla="*/ 725381 h 1450763"/>
              <a:gd name="connsiteX15" fmla="*/ 4207442 w 5658193"/>
              <a:gd name="connsiteY15" fmla="*/ 725156 h 1450763"/>
              <a:gd name="connsiteX16" fmla="*/ 4208363 w 5658193"/>
              <a:gd name="connsiteY16" fmla="*/ 725156 h 1450763"/>
              <a:gd name="connsiteX17" fmla="*/ 4208386 w 5658193"/>
              <a:gd name="connsiteY17" fmla="*/ 725381 h 1450763"/>
              <a:gd name="connsiteX18" fmla="*/ 4208363 w 5658193"/>
              <a:gd name="connsiteY18" fmla="*/ 725606 h 1450763"/>
              <a:gd name="connsiteX19" fmla="*/ 4255322 w 5658193"/>
              <a:gd name="connsiteY19" fmla="*/ 725606 h 1450763"/>
              <a:gd name="connsiteX20" fmla="*/ 4269064 w 5658193"/>
              <a:gd name="connsiteY20" fmla="*/ 861924 h 1450763"/>
              <a:gd name="connsiteX21" fmla="*/ 4932812 w 5658193"/>
              <a:gd name="connsiteY21" fmla="*/ 1402894 h 1450763"/>
              <a:gd name="connsiteX22" fmla="*/ 5610325 w 5658193"/>
              <a:gd name="connsiteY22" fmla="*/ 725381 h 1450763"/>
              <a:gd name="connsiteX23" fmla="*/ 5610302 w 5658193"/>
              <a:gd name="connsiteY23" fmla="*/ 725156 h 1450763"/>
              <a:gd name="connsiteX24" fmla="*/ 5658182 w 5658193"/>
              <a:gd name="connsiteY24" fmla="*/ 725156 h 1450763"/>
              <a:gd name="connsiteX25" fmla="*/ 5658193 w 5658193"/>
              <a:gd name="connsiteY25" fmla="*/ 725381 h 1450763"/>
              <a:gd name="connsiteX26" fmla="*/ 4932812 w 5658193"/>
              <a:gd name="connsiteY26" fmla="*/ 1450762 h 1450763"/>
              <a:gd name="connsiteX27" fmla="*/ 2127320 w 5658193"/>
              <a:gd name="connsiteY27" fmla="*/ 1450763 h 1450763"/>
              <a:gd name="connsiteX28" fmla="*/ 1401938 w 5658193"/>
              <a:gd name="connsiteY28" fmla="*/ 725382 h 1450763"/>
              <a:gd name="connsiteX29" fmla="*/ 1401950 w 5658193"/>
              <a:gd name="connsiteY29" fmla="*/ 725157 h 1450763"/>
              <a:gd name="connsiteX30" fmla="*/ 1402870 w 5658193"/>
              <a:gd name="connsiteY30" fmla="*/ 725157 h 1450763"/>
              <a:gd name="connsiteX31" fmla="*/ 1402894 w 5658193"/>
              <a:gd name="connsiteY31" fmla="*/ 725382 h 1450763"/>
              <a:gd name="connsiteX32" fmla="*/ 1402870 w 5658193"/>
              <a:gd name="connsiteY32" fmla="*/ 725607 h 1450763"/>
              <a:gd name="connsiteX33" fmla="*/ 1449830 w 5658193"/>
              <a:gd name="connsiteY33" fmla="*/ 725607 h 1450763"/>
              <a:gd name="connsiteX34" fmla="*/ 1463572 w 5658193"/>
              <a:gd name="connsiteY34" fmla="*/ 861925 h 1450763"/>
              <a:gd name="connsiteX35" fmla="*/ 2127320 w 5658193"/>
              <a:gd name="connsiteY35" fmla="*/ 1402895 h 1450763"/>
              <a:gd name="connsiteX36" fmla="*/ 2804833 w 5658193"/>
              <a:gd name="connsiteY36" fmla="*/ 725382 h 1450763"/>
              <a:gd name="connsiteX37" fmla="*/ 2804810 w 5658193"/>
              <a:gd name="connsiteY37" fmla="*/ 725157 h 1450763"/>
              <a:gd name="connsiteX38" fmla="*/ 2805515 w 5658193"/>
              <a:gd name="connsiteY38" fmla="*/ 725157 h 1450763"/>
              <a:gd name="connsiteX39" fmla="*/ 2820229 w 5658193"/>
              <a:gd name="connsiteY39" fmla="*/ 579192 h 1450763"/>
              <a:gd name="connsiteX40" fmla="*/ 3530873 w 5658193"/>
              <a:gd name="connsiteY40" fmla="*/ 0 h 1450763"/>
              <a:gd name="connsiteX41" fmla="*/ 4256254 w 5658193"/>
              <a:gd name="connsiteY41" fmla="*/ 725381 h 1450763"/>
              <a:gd name="connsiteX42" fmla="*/ 4256243 w 5658193"/>
              <a:gd name="connsiteY42" fmla="*/ 725606 h 1450763"/>
              <a:gd name="connsiteX43" fmla="*/ 4255322 w 5658193"/>
              <a:gd name="connsiteY43" fmla="*/ 725606 h 1450763"/>
              <a:gd name="connsiteX44" fmla="*/ 4255299 w 5658193"/>
              <a:gd name="connsiteY44" fmla="*/ 725381 h 1450763"/>
              <a:gd name="connsiteX45" fmla="*/ 4255322 w 5658193"/>
              <a:gd name="connsiteY45" fmla="*/ 725156 h 1450763"/>
              <a:gd name="connsiteX46" fmla="*/ 4208363 w 5658193"/>
              <a:gd name="connsiteY46" fmla="*/ 725156 h 1450763"/>
              <a:gd name="connsiteX47" fmla="*/ 4194621 w 5658193"/>
              <a:gd name="connsiteY47" fmla="*/ 588839 h 1450763"/>
              <a:gd name="connsiteX48" fmla="*/ 3530873 w 5658193"/>
              <a:gd name="connsiteY48" fmla="*/ 47868 h 1450763"/>
              <a:gd name="connsiteX49" fmla="*/ 2853360 w 5658193"/>
              <a:gd name="connsiteY49" fmla="*/ 725381 h 1450763"/>
              <a:gd name="connsiteX50" fmla="*/ 2853383 w 5658193"/>
              <a:gd name="connsiteY50" fmla="*/ 725606 h 1450763"/>
              <a:gd name="connsiteX51" fmla="*/ 2852678 w 5658193"/>
              <a:gd name="connsiteY51" fmla="*/ 725606 h 1450763"/>
              <a:gd name="connsiteX52" fmla="*/ 2837964 w 5658193"/>
              <a:gd name="connsiteY52" fmla="*/ 871572 h 1450763"/>
              <a:gd name="connsiteX53" fmla="*/ 2127320 w 5658193"/>
              <a:gd name="connsiteY53" fmla="*/ 1450763 h 1450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5658193" h="1450763">
                <a:moveTo>
                  <a:pt x="1450750" y="725607"/>
                </a:moveTo>
                <a:lnTo>
                  <a:pt x="1449830" y="725607"/>
                </a:lnTo>
                <a:lnTo>
                  <a:pt x="1449806" y="725382"/>
                </a:lnTo>
                <a:lnTo>
                  <a:pt x="1449830" y="725157"/>
                </a:lnTo>
                <a:lnTo>
                  <a:pt x="1402870" y="725157"/>
                </a:lnTo>
                <a:lnTo>
                  <a:pt x="1389130" y="588840"/>
                </a:lnTo>
                <a:cubicBezTo>
                  <a:pt x="1325954" y="280108"/>
                  <a:pt x="1052790" y="47869"/>
                  <a:pt x="725382" y="47869"/>
                </a:cubicBezTo>
                <a:cubicBezTo>
                  <a:pt x="351202" y="47869"/>
                  <a:pt x="47868" y="351202"/>
                  <a:pt x="47868" y="725382"/>
                </a:cubicBezTo>
                <a:lnTo>
                  <a:pt x="47890" y="725607"/>
                </a:lnTo>
                <a:lnTo>
                  <a:pt x="10" y="725607"/>
                </a:lnTo>
                <a:lnTo>
                  <a:pt x="0" y="725382"/>
                </a:lnTo>
                <a:cubicBezTo>
                  <a:pt x="0" y="324765"/>
                  <a:pt x="324764" y="1"/>
                  <a:pt x="725382" y="1"/>
                </a:cubicBezTo>
                <a:cubicBezTo>
                  <a:pt x="1125998" y="1"/>
                  <a:pt x="1450762" y="324765"/>
                  <a:pt x="1450762" y="725382"/>
                </a:cubicBezTo>
                <a:close/>
                <a:moveTo>
                  <a:pt x="4932812" y="1450762"/>
                </a:moveTo>
                <a:cubicBezTo>
                  <a:pt x="4532195" y="1450762"/>
                  <a:pt x="4207431" y="1125998"/>
                  <a:pt x="4207431" y="725381"/>
                </a:cubicBezTo>
                <a:lnTo>
                  <a:pt x="4207442" y="725156"/>
                </a:lnTo>
                <a:lnTo>
                  <a:pt x="4208363" y="725156"/>
                </a:lnTo>
                <a:lnTo>
                  <a:pt x="4208386" y="725381"/>
                </a:lnTo>
                <a:lnTo>
                  <a:pt x="4208363" y="725606"/>
                </a:lnTo>
                <a:lnTo>
                  <a:pt x="4255322" y="725606"/>
                </a:lnTo>
                <a:lnTo>
                  <a:pt x="4269064" y="861924"/>
                </a:lnTo>
                <a:cubicBezTo>
                  <a:pt x="4332239" y="1170655"/>
                  <a:pt x="4605404" y="1402894"/>
                  <a:pt x="4932812" y="1402894"/>
                </a:cubicBezTo>
                <a:cubicBezTo>
                  <a:pt x="5306992" y="1402894"/>
                  <a:pt x="5610325" y="1099561"/>
                  <a:pt x="5610325" y="725381"/>
                </a:cubicBezTo>
                <a:lnTo>
                  <a:pt x="5610302" y="725156"/>
                </a:lnTo>
                <a:lnTo>
                  <a:pt x="5658182" y="725156"/>
                </a:lnTo>
                <a:lnTo>
                  <a:pt x="5658193" y="725381"/>
                </a:lnTo>
                <a:cubicBezTo>
                  <a:pt x="5658193" y="1125998"/>
                  <a:pt x="5333429" y="1450762"/>
                  <a:pt x="4932812" y="1450762"/>
                </a:cubicBezTo>
                <a:close/>
                <a:moveTo>
                  <a:pt x="2127320" y="1450763"/>
                </a:moveTo>
                <a:cubicBezTo>
                  <a:pt x="1726703" y="1450763"/>
                  <a:pt x="1401938" y="1125999"/>
                  <a:pt x="1401938" y="725382"/>
                </a:cubicBezTo>
                <a:lnTo>
                  <a:pt x="1401950" y="725157"/>
                </a:lnTo>
                <a:lnTo>
                  <a:pt x="1402870" y="725157"/>
                </a:lnTo>
                <a:lnTo>
                  <a:pt x="1402894" y="725382"/>
                </a:lnTo>
                <a:lnTo>
                  <a:pt x="1402870" y="725607"/>
                </a:lnTo>
                <a:lnTo>
                  <a:pt x="1449830" y="725607"/>
                </a:lnTo>
                <a:lnTo>
                  <a:pt x="1463572" y="861925"/>
                </a:lnTo>
                <a:cubicBezTo>
                  <a:pt x="1526746" y="1170656"/>
                  <a:pt x="1799912" y="1402895"/>
                  <a:pt x="2127320" y="1402895"/>
                </a:cubicBezTo>
                <a:cubicBezTo>
                  <a:pt x="2501500" y="1402895"/>
                  <a:pt x="2804833" y="1099562"/>
                  <a:pt x="2804833" y="725382"/>
                </a:cubicBezTo>
                <a:lnTo>
                  <a:pt x="2804810" y="725157"/>
                </a:lnTo>
                <a:lnTo>
                  <a:pt x="2805515" y="725157"/>
                </a:lnTo>
                <a:lnTo>
                  <a:pt x="2820229" y="579192"/>
                </a:lnTo>
                <a:cubicBezTo>
                  <a:pt x="2887868" y="248648"/>
                  <a:pt x="3180333" y="0"/>
                  <a:pt x="3530873" y="0"/>
                </a:cubicBezTo>
                <a:cubicBezTo>
                  <a:pt x="3931490" y="0"/>
                  <a:pt x="4256254" y="324764"/>
                  <a:pt x="4256254" y="725381"/>
                </a:cubicBezTo>
                <a:lnTo>
                  <a:pt x="4256243" y="725606"/>
                </a:lnTo>
                <a:lnTo>
                  <a:pt x="4255322" y="725606"/>
                </a:lnTo>
                <a:lnTo>
                  <a:pt x="4255299" y="725381"/>
                </a:lnTo>
                <a:lnTo>
                  <a:pt x="4255322" y="725156"/>
                </a:lnTo>
                <a:lnTo>
                  <a:pt x="4208363" y="725156"/>
                </a:lnTo>
                <a:lnTo>
                  <a:pt x="4194621" y="588839"/>
                </a:lnTo>
                <a:cubicBezTo>
                  <a:pt x="4131446" y="280107"/>
                  <a:pt x="3858281" y="47868"/>
                  <a:pt x="3530873" y="47868"/>
                </a:cubicBezTo>
                <a:cubicBezTo>
                  <a:pt x="3156693" y="47868"/>
                  <a:pt x="2853360" y="351201"/>
                  <a:pt x="2853360" y="725381"/>
                </a:cubicBezTo>
                <a:lnTo>
                  <a:pt x="2853383" y="725606"/>
                </a:lnTo>
                <a:lnTo>
                  <a:pt x="2852678" y="725606"/>
                </a:lnTo>
                <a:lnTo>
                  <a:pt x="2837964" y="871572"/>
                </a:lnTo>
                <a:cubicBezTo>
                  <a:pt x="2770325" y="1202116"/>
                  <a:pt x="2477860" y="1450763"/>
                  <a:pt x="2127320" y="1450763"/>
                </a:cubicBezTo>
                <a:close/>
              </a:path>
            </a:pathLst>
          </a:custGeom>
          <a:gradFill>
            <a:gsLst>
              <a:gs pos="56000">
                <a:srgbClr val="00B0F0"/>
              </a:gs>
              <a:gs pos="36000">
                <a:srgbClr val="172DA6"/>
              </a:gs>
              <a:gs pos="15000">
                <a:srgbClr val="B13DC8"/>
              </a:gs>
              <a:gs pos="100000">
                <a:srgbClr val="20A472"/>
              </a:gs>
            </a:gsLst>
            <a:lin ang="10800000" scaled="0"/>
          </a:gradFill>
          <a:ln w="76200" cap="flat" cmpd="sng" algn="ctr">
            <a:noFill/>
            <a:prstDash val="solid"/>
            <a:miter lim="800000"/>
          </a:ln>
          <a:effectLst/>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4000" b="0" i="0" u="none" strike="noStrike" kern="0" cap="none" spc="0" normalizeH="0" baseline="0" noProof="0" dirty="0">
              <a:ln>
                <a:noFill/>
              </a:ln>
              <a:solidFill>
                <a:srgbClr val="FFFFFF"/>
              </a:solidFill>
              <a:effectLst/>
              <a:uLnTx/>
              <a:uFillTx/>
              <a:latin typeface="Avenir Next LT Pro Light"/>
              <a:ea typeface="+mn-ea"/>
              <a:cs typeface="+mn-cs"/>
            </a:endParaRPr>
          </a:p>
        </p:txBody>
      </p:sp>
      <p:sp>
        <p:nvSpPr>
          <p:cNvPr id="30" name="Oval 29" descr="timeline endpoints">
            <a:extLst>
              <a:ext uri="{FF2B5EF4-FFF2-40B4-BE49-F238E27FC236}">
                <a16:creationId xmlns:a16="http://schemas.microsoft.com/office/drawing/2014/main" id="{6DC6167F-E8F4-C156-DC56-761A8E2AEA2E}"/>
              </a:ext>
            </a:extLst>
          </p:cNvPr>
          <p:cNvSpPr/>
          <p:nvPr/>
        </p:nvSpPr>
        <p:spPr>
          <a:xfrm>
            <a:off x="745262" y="1496310"/>
            <a:ext cx="137199" cy="137199"/>
          </a:xfrm>
          <a:prstGeom prst="ellipse">
            <a:avLst/>
          </a:prstGeom>
          <a:solidFill>
            <a:srgbClr val="B13DC8"/>
          </a:solidFill>
          <a:ln w="381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venir Next LT Pro Light"/>
              <a:ea typeface="+mn-ea"/>
              <a:cs typeface="+mn-cs"/>
            </a:endParaRPr>
          </a:p>
        </p:txBody>
      </p:sp>
      <p:sp>
        <p:nvSpPr>
          <p:cNvPr id="31" name="Oval 30" descr="timeline endpoints">
            <a:extLst>
              <a:ext uri="{FF2B5EF4-FFF2-40B4-BE49-F238E27FC236}">
                <a16:creationId xmlns:a16="http://schemas.microsoft.com/office/drawing/2014/main" id="{6E129F01-DEA6-ECED-28A3-A1D3AA05F550}"/>
              </a:ext>
            </a:extLst>
          </p:cNvPr>
          <p:cNvSpPr/>
          <p:nvPr/>
        </p:nvSpPr>
        <p:spPr>
          <a:xfrm>
            <a:off x="745262" y="6031711"/>
            <a:ext cx="137199" cy="137199"/>
          </a:xfrm>
          <a:prstGeom prst="ellipse">
            <a:avLst/>
          </a:prstGeom>
          <a:solidFill>
            <a:srgbClr val="20A472"/>
          </a:solidFill>
          <a:ln w="381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8439BD">
                  <a:lumMod val="75000"/>
                </a:srgbClr>
              </a:solidFill>
              <a:effectLst/>
              <a:uLnTx/>
              <a:uFillTx/>
              <a:latin typeface="Avenir Next LT Pro Light"/>
              <a:ea typeface="+mn-ea"/>
              <a:cs typeface="+mn-cs"/>
            </a:endParaRPr>
          </a:p>
        </p:txBody>
      </p:sp>
      <p:sp>
        <p:nvSpPr>
          <p:cNvPr id="5" name="TextBox 4">
            <a:extLst>
              <a:ext uri="{FF2B5EF4-FFF2-40B4-BE49-F238E27FC236}">
                <a16:creationId xmlns:a16="http://schemas.microsoft.com/office/drawing/2014/main" id="{13B88215-1903-4717-BC04-B4E52D1F820D}"/>
              </a:ext>
            </a:extLst>
          </p:cNvPr>
          <p:cNvSpPr txBox="1"/>
          <p:nvPr/>
        </p:nvSpPr>
        <p:spPr>
          <a:xfrm>
            <a:off x="4344437" y="5446936"/>
            <a:ext cx="4580709" cy="584775"/>
          </a:xfrm>
          <a:prstGeom prst="rect">
            <a:avLst/>
          </a:prstGeom>
          <a:noFill/>
        </p:spPr>
        <p:txBody>
          <a:bodyPr wrap="square" rtlCol="0">
            <a:spAutoFit/>
          </a:bodyPr>
          <a:lstStyle/>
          <a:p>
            <a:r>
              <a:rPr lang="en-US" sz="3200" b="1" i="0" dirty="0">
                <a:solidFill>
                  <a:srgbClr val="00769E"/>
                </a:solidFill>
                <a:effectLst/>
                <a:latin typeface="SFMono-Regular"/>
              </a:rPr>
              <a:t>import</a:t>
            </a:r>
            <a:r>
              <a:rPr lang="en-US" sz="3200" b="0" i="0" dirty="0">
                <a:solidFill>
                  <a:srgbClr val="003B4F"/>
                </a:solidFill>
                <a:effectLst/>
                <a:latin typeface="SFMono-Regular"/>
              </a:rPr>
              <a:t> PACKAGE </a:t>
            </a:r>
            <a:r>
              <a:rPr lang="en-US" sz="3200" b="1" i="0" dirty="0">
                <a:solidFill>
                  <a:srgbClr val="00769E"/>
                </a:solidFill>
                <a:effectLst/>
                <a:latin typeface="SFMono-Regular"/>
              </a:rPr>
              <a:t>as</a:t>
            </a:r>
            <a:r>
              <a:rPr lang="en-US" sz="3200" b="0" i="0" dirty="0">
                <a:solidFill>
                  <a:srgbClr val="003B4F"/>
                </a:solidFill>
                <a:effectLst/>
                <a:latin typeface="SFMono-Regular"/>
              </a:rPr>
              <a:t> ALIAS</a:t>
            </a:r>
            <a:endParaRPr lang="en-US" sz="3200" dirty="0"/>
          </a:p>
        </p:txBody>
      </p:sp>
    </p:spTree>
    <p:extLst>
      <p:ext uri="{BB962C8B-B14F-4D97-AF65-F5344CB8AC3E}">
        <p14:creationId xmlns:p14="http://schemas.microsoft.com/office/powerpoint/2010/main" val="12611322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50C67B8-85AE-DA27-9230-2EECE2493267}"/>
              </a:ext>
            </a:extLst>
          </p:cNvPr>
          <p:cNvSpPr txBox="1"/>
          <p:nvPr/>
        </p:nvSpPr>
        <p:spPr>
          <a:xfrm>
            <a:off x="2098430" y="715108"/>
            <a:ext cx="9155722" cy="566308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t>Day 1</a:t>
            </a:r>
          </a:p>
          <a:p>
            <a:pPr marL="285750" indent="-285750">
              <a:buFont typeface="Wingdings"/>
              <a:buChar char="§"/>
            </a:pPr>
            <a:r>
              <a:rPr lang="en-US" b="1"/>
              <a:t>9:00-9:30</a:t>
            </a:r>
            <a:r>
              <a:rPr lang="en-US"/>
              <a:t> - Course Introduction (20 min) (Stuart)</a:t>
            </a:r>
          </a:p>
          <a:p>
            <a:pPr marL="285750" indent="-285750">
              <a:buFont typeface="Wingdings"/>
              <a:buChar char="§"/>
            </a:pPr>
            <a:r>
              <a:rPr lang="en-US" b="1">
                <a:solidFill>
                  <a:srgbClr val="000000"/>
                </a:solidFill>
              </a:rPr>
              <a:t>9:30-10:30</a:t>
            </a:r>
            <a:r>
              <a:rPr lang="en-US">
                <a:solidFill>
                  <a:srgbClr val="000000"/>
                </a:solidFill>
              </a:rPr>
              <a:t> - </a:t>
            </a:r>
            <a:r>
              <a:rPr lang="en-US">
                <a:solidFill>
                  <a:srgbClr val="13967D"/>
                </a:solidFill>
                <a:hlinkClick r:id="rId2">
                  <a:extLst>
                    <a:ext uri="{A12FA001-AC4F-418D-AE19-62706E023703}">
                      <ahyp:hlinkClr xmlns:ahyp="http://schemas.microsoft.com/office/drawing/2018/hyperlinkcolor" val="tx"/>
                    </a:ext>
                  </a:extLst>
                </a:hlinkClick>
              </a:rPr>
              <a:t>Getting Up and Running</a:t>
            </a:r>
            <a:r>
              <a:rPr lang="en-US"/>
              <a:t> (60 min) (Lindsay)</a:t>
            </a:r>
          </a:p>
          <a:p>
            <a:pPr marL="285750" indent="-285750">
              <a:buFont typeface="Wingdings"/>
              <a:buChar char="§"/>
            </a:pPr>
            <a:r>
              <a:rPr lang="en-US" b="1"/>
              <a:t>10:30-10:45</a:t>
            </a:r>
            <a:r>
              <a:rPr lang="en-US"/>
              <a:t> BREAK ☕</a:t>
            </a:r>
          </a:p>
          <a:p>
            <a:pPr marL="285750" indent="-285750">
              <a:buFont typeface="Wingdings"/>
              <a:buChar char="§"/>
            </a:pPr>
            <a:r>
              <a:rPr lang="en-US" b="1">
                <a:solidFill>
                  <a:srgbClr val="000000"/>
                </a:solidFill>
              </a:rPr>
              <a:t>10:45-Noon</a:t>
            </a:r>
            <a:r>
              <a:rPr lang="en-US">
                <a:solidFill>
                  <a:srgbClr val="000000"/>
                </a:solidFill>
              </a:rPr>
              <a:t> </a:t>
            </a:r>
            <a:r>
              <a:rPr lang="en-US">
                <a:solidFill>
                  <a:srgbClr val="18BC9C"/>
                </a:solidFill>
                <a:hlinkClick r:id="rId3">
                  <a:extLst>
                    <a:ext uri="{A12FA001-AC4F-418D-AE19-62706E023703}">
                      <ahyp:hlinkClr xmlns:ahyp="http://schemas.microsoft.com/office/drawing/2018/hyperlinkcolor" val="tx"/>
                    </a:ext>
                  </a:extLst>
                </a:hlinkClick>
              </a:rPr>
              <a:t>Working with Code</a:t>
            </a:r>
            <a:r>
              <a:rPr lang="en-US"/>
              <a:t> (90 min) (Stuart)</a:t>
            </a:r>
          </a:p>
          <a:p>
            <a:pPr marL="285750" indent="-285750">
              <a:buFont typeface="Wingdings"/>
              <a:buChar char="§"/>
            </a:pPr>
            <a:r>
              <a:rPr lang="en-US" b="1"/>
              <a:t>Noon-I:00</a:t>
            </a:r>
            <a:r>
              <a:rPr lang="en-US"/>
              <a:t> LUNCH 🍍</a:t>
            </a:r>
          </a:p>
          <a:p>
            <a:pPr marL="285750" indent="-285750">
              <a:buFont typeface="Wingdings"/>
              <a:buChar char="§"/>
            </a:pPr>
            <a:r>
              <a:rPr lang="en-US" b="1">
                <a:solidFill>
                  <a:srgbClr val="000000"/>
                </a:solidFill>
              </a:rPr>
              <a:t>1:00-2:30</a:t>
            </a:r>
            <a:r>
              <a:rPr lang="en-US">
                <a:solidFill>
                  <a:srgbClr val="000000"/>
                </a:solidFill>
              </a:rPr>
              <a:t> </a:t>
            </a:r>
            <a:r>
              <a:rPr lang="en-US">
                <a:solidFill>
                  <a:srgbClr val="18BC9C"/>
                </a:solidFill>
                <a:hlinkClick r:id="rId4">
                  <a:extLst>
                    <a:ext uri="{A12FA001-AC4F-418D-AE19-62706E023703}">
                      <ahyp:hlinkClr xmlns:ahyp="http://schemas.microsoft.com/office/drawing/2018/hyperlinkcolor" val="tx"/>
                    </a:ext>
                  </a:extLst>
                </a:hlinkClick>
              </a:rPr>
              <a:t>Core Data Structure Concepts</a:t>
            </a:r>
            <a:r>
              <a:rPr lang="en-US"/>
              <a:t> (90 min) (Lindsay)</a:t>
            </a:r>
          </a:p>
          <a:p>
            <a:pPr marL="285750" indent="-285750">
              <a:buFont typeface="Wingdings"/>
              <a:buChar char="§"/>
            </a:pPr>
            <a:r>
              <a:rPr lang="en-US" b="1"/>
              <a:t>2:30-2:45</a:t>
            </a:r>
            <a:r>
              <a:rPr lang="en-US"/>
              <a:t> BREAK 🍩 </a:t>
            </a:r>
          </a:p>
          <a:p>
            <a:pPr marL="285750" indent="-285750">
              <a:buFont typeface="Wingdings"/>
              <a:buChar char="§"/>
            </a:pPr>
            <a:r>
              <a:rPr lang="en-US" b="1">
                <a:solidFill>
                  <a:srgbClr val="000000"/>
                </a:solidFill>
              </a:rPr>
              <a:t>2:45-4:30</a:t>
            </a:r>
            <a:r>
              <a:rPr lang="en-US">
                <a:solidFill>
                  <a:srgbClr val="000000"/>
                </a:solidFill>
              </a:rPr>
              <a:t> </a:t>
            </a:r>
            <a:r>
              <a:rPr lang="en-US">
                <a:solidFill>
                  <a:srgbClr val="18BC9C"/>
                </a:solidFill>
                <a:hlinkClick r:id="rId5">
                  <a:extLst>
                    <a:ext uri="{A12FA001-AC4F-418D-AE19-62706E023703}">
                      <ahyp:hlinkClr xmlns:ahyp="http://schemas.microsoft.com/office/drawing/2018/hyperlinkcolor" val="tx"/>
                    </a:ext>
                  </a:extLst>
                </a:hlinkClick>
              </a:rPr>
              <a:t>Getting Data</a:t>
            </a:r>
            <a:r>
              <a:rPr lang="en-US"/>
              <a:t> (90 min) (Lindsay)</a:t>
            </a:r>
          </a:p>
          <a:p>
            <a:pPr marL="285750" indent="-285750">
              <a:buFont typeface="Wingdings"/>
              <a:buChar char="§"/>
            </a:pPr>
            <a:endParaRPr lang="en-US"/>
          </a:p>
          <a:p>
            <a:r>
              <a:rPr lang="en-US" sz="2800" b="1"/>
              <a:t>Day 2</a:t>
            </a:r>
          </a:p>
          <a:p>
            <a:pPr marL="285750" indent="-285750">
              <a:buFont typeface="Wingdings"/>
              <a:buChar char="§"/>
            </a:pPr>
            <a:r>
              <a:rPr lang="en-US" b="1"/>
              <a:t> 9:0</a:t>
            </a:r>
            <a:r>
              <a:rPr lang="en-US" b="1">
                <a:solidFill>
                  <a:srgbClr val="000000"/>
                </a:solidFill>
                <a:ea typeface="+mn-lt"/>
                <a:cs typeface="+mn-lt"/>
              </a:rPr>
              <a:t>0-10:30</a:t>
            </a:r>
            <a:r>
              <a:rPr lang="en-US">
                <a:solidFill>
                  <a:srgbClr val="000000"/>
                </a:solidFill>
                <a:ea typeface="+mn-lt"/>
                <a:cs typeface="+mn-lt"/>
              </a:rPr>
              <a:t> - </a:t>
            </a:r>
            <a:r>
              <a:rPr lang="en-US">
                <a:solidFill>
                  <a:srgbClr val="18BC9C"/>
                </a:solidFill>
                <a:hlinkClick r:id="rId6">
                  <a:extLst>
                    <a:ext uri="{A12FA001-AC4F-418D-AE19-62706E023703}">
                      <ahyp:hlinkClr xmlns:ahyp="http://schemas.microsoft.com/office/drawing/2018/hyperlinkcolor" val="tx"/>
                    </a:ext>
                  </a:extLst>
                </a:hlinkClick>
              </a:rPr>
              <a:t>Data Cleaning</a:t>
            </a:r>
            <a:r>
              <a:rPr lang="en-US"/>
              <a:t> (90 min) (Stuart)</a:t>
            </a:r>
          </a:p>
          <a:p>
            <a:pPr marL="285750" indent="-285750">
              <a:buFont typeface="Wingdings"/>
              <a:buChar char="§"/>
            </a:pPr>
            <a:r>
              <a:rPr lang="en-US" b="1"/>
              <a:t>10:30-10:45</a:t>
            </a:r>
            <a:r>
              <a:rPr lang="en-US"/>
              <a:t> BREAK ☕ </a:t>
            </a:r>
          </a:p>
          <a:p>
            <a:pPr marL="285750" indent="-285750">
              <a:buFont typeface="Wingdings"/>
              <a:buChar char="§"/>
            </a:pPr>
            <a:r>
              <a:rPr lang="en-US" b="1">
                <a:solidFill>
                  <a:srgbClr val="000000"/>
                </a:solidFill>
              </a:rPr>
              <a:t>10:45-Noon</a:t>
            </a:r>
            <a:r>
              <a:rPr lang="en-US">
                <a:solidFill>
                  <a:srgbClr val="000000"/>
                </a:solidFill>
              </a:rPr>
              <a:t> </a:t>
            </a:r>
            <a:r>
              <a:rPr lang="en-US">
                <a:solidFill>
                  <a:srgbClr val="18BC9C"/>
                </a:solidFill>
                <a:hlinkClick r:id="rId7"/>
              </a:rPr>
              <a:t>Exploring Data with Pandas</a:t>
            </a:r>
            <a:r>
              <a:rPr lang="en-US"/>
              <a:t> (90 min) (Stuart)</a:t>
            </a:r>
          </a:p>
          <a:p>
            <a:pPr marL="285750" indent="-285750">
              <a:buFont typeface="Wingdings"/>
              <a:buChar char="§"/>
            </a:pPr>
            <a:r>
              <a:rPr lang="en-US" b="1"/>
              <a:t>Noon-1:00 </a:t>
            </a:r>
            <a:r>
              <a:rPr lang="en-US"/>
              <a:t>LUNCH 🍍</a:t>
            </a:r>
          </a:p>
          <a:p>
            <a:pPr marL="285750" indent="-285750">
              <a:buFont typeface="Wingdings"/>
              <a:buChar char="§"/>
            </a:pPr>
            <a:r>
              <a:rPr lang="en-US" b="1">
                <a:solidFill>
                  <a:srgbClr val="000000"/>
                </a:solidFill>
              </a:rPr>
              <a:t>1:00-2:30</a:t>
            </a:r>
            <a:r>
              <a:rPr lang="en-US">
                <a:solidFill>
                  <a:srgbClr val="000000"/>
                </a:solidFill>
              </a:rPr>
              <a:t> </a:t>
            </a:r>
            <a:r>
              <a:rPr lang="en-US">
                <a:solidFill>
                  <a:srgbClr val="18BC9C"/>
                </a:solidFill>
                <a:hlinkClick r:id="rId8">
                  <a:extLst>
                    <a:ext uri="{A12FA001-AC4F-418D-AE19-62706E023703}">
                      <ahyp:hlinkClr xmlns:ahyp="http://schemas.microsoft.com/office/drawing/2018/hyperlinkcolor" val="tx"/>
                    </a:ext>
                  </a:extLst>
                </a:hlinkClick>
              </a:rPr>
              <a:t>Graphical Depictions of Data</a:t>
            </a:r>
            <a:r>
              <a:rPr lang="en-US"/>
              <a:t> (90 min) (Lindsay)</a:t>
            </a:r>
          </a:p>
          <a:p>
            <a:pPr marL="285750" indent="-285750">
              <a:buFont typeface="Wingdings"/>
              <a:buChar char="§"/>
            </a:pPr>
            <a:r>
              <a:rPr lang="en-US" b="1"/>
              <a:t>2:30-2:45</a:t>
            </a:r>
            <a:r>
              <a:rPr lang="en-US"/>
              <a:t> BREAK 🍩</a:t>
            </a:r>
          </a:p>
          <a:p>
            <a:pPr marL="285750" indent="-285750">
              <a:buFont typeface="Wingdings"/>
              <a:buChar char="§"/>
            </a:pPr>
            <a:r>
              <a:rPr lang="en-US" b="1"/>
              <a:t>2:45-4:30 </a:t>
            </a:r>
            <a:r>
              <a:rPr lang="en-US"/>
              <a:t>Bonus Content: TBD (90 min) (TBD – Learners vote on topic end of Day 1!)</a:t>
            </a:r>
          </a:p>
          <a:p>
            <a:pPr lvl="1"/>
            <a:endParaRPr lang="en-US">
              <a:solidFill>
                <a:srgbClr val="18BC9C"/>
              </a:solidFill>
            </a:endParaRPr>
          </a:p>
        </p:txBody>
      </p:sp>
      <p:sp>
        <p:nvSpPr>
          <p:cNvPr id="3" name="Rectangle: Rounded Corners 2">
            <a:extLst>
              <a:ext uri="{FF2B5EF4-FFF2-40B4-BE49-F238E27FC236}">
                <a16:creationId xmlns:a16="http://schemas.microsoft.com/office/drawing/2014/main" id="{BB1A61D0-CBBB-1B3B-2788-4973660607D4}"/>
              </a:ext>
            </a:extLst>
          </p:cNvPr>
          <p:cNvSpPr/>
          <p:nvPr/>
        </p:nvSpPr>
        <p:spPr>
          <a:xfrm>
            <a:off x="8969963" y="2311870"/>
            <a:ext cx="2822222" cy="231422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t>This is a general guide of what will be covered – some sections may start or end earlier or later than outlined!</a:t>
            </a:r>
          </a:p>
        </p:txBody>
      </p:sp>
      <p:sp>
        <p:nvSpPr>
          <p:cNvPr id="4" name="Oval 3">
            <a:extLst>
              <a:ext uri="{FF2B5EF4-FFF2-40B4-BE49-F238E27FC236}">
                <a16:creationId xmlns:a16="http://schemas.microsoft.com/office/drawing/2014/main" id="{1FFA3C30-F8C8-D7D0-FEA8-F1BB24DF073B}"/>
              </a:ext>
            </a:extLst>
          </p:cNvPr>
          <p:cNvSpPr/>
          <p:nvPr/>
        </p:nvSpPr>
        <p:spPr>
          <a:xfrm>
            <a:off x="409537" y="2854501"/>
            <a:ext cx="808649" cy="808649"/>
          </a:xfrm>
          <a:prstGeom prst="ellipse">
            <a:avLst/>
          </a:prstGeom>
          <a:solidFill>
            <a:schemeClr val="bg1"/>
          </a:solid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solidFill>
                  <a:schemeClr val="accent5"/>
                </a:solidFill>
              </a:rPr>
              <a:t>2</a:t>
            </a:r>
          </a:p>
        </p:txBody>
      </p:sp>
      <p:sp>
        <p:nvSpPr>
          <p:cNvPr id="5" name="Oval 4">
            <a:extLst>
              <a:ext uri="{FF2B5EF4-FFF2-40B4-BE49-F238E27FC236}">
                <a16:creationId xmlns:a16="http://schemas.microsoft.com/office/drawing/2014/main" id="{5AFD7C97-3308-EB5C-700A-D2E697583D98}"/>
              </a:ext>
            </a:extLst>
          </p:cNvPr>
          <p:cNvSpPr/>
          <p:nvPr/>
        </p:nvSpPr>
        <p:spPr>
          <a:xfrm>
            <a:off x="409537" y="3984731"/>
            <a:ext cx="808649" cy="808649"/>
          </a:xfrm>
          <a:prstGeom prst="ellipse">
            <a:avLst/>
          </a:prstGeom>
          <a:solidFill>
            <a:schemeClr val="bg1"/>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solidFill>
                  <a:schemeClr val="accent6"/>
                </a:solidFill>
              </a:rPr>
              <a:t>3</a:t>
            </a:r>
          </a:p>
        </p:txBody>
      </p:sp>
      <p:sp>
        <p:nvSpPr>
          <p:cNvPr id="6" name="Oval 5">
            <a:extLst>
              <a:ext uri="{FF2B5EF4-FFF2-40B4-BE49-F238E27FC236}">
                <a16:creationId xmlns:a16="http://schemas.microsoft.com/office/drawing/2014/main" id="{B0E234A1-7A1E-1900-7E1E-8347133135F4}"/>
              </a:ext>
            </a:extLst>
          </p:cNvPr>
          <p:cNvSpPr/>
          <p:nvPr/>
        </p:nvSpPr>
        <p:spPr>
          <a:xfrm>
            <a:off x="409537" y="5114961"/>
            <a:ext cx="808649" cy="808649"/>
          </a:xfrm>
          <a:prstGeom prst="ellipse">
            <a:avLst/>
          </a:prstGeom>
          <a:solidFill>
            <a:schemeClr val="bg1"/>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solidFill>
                  <a:schemeClr val="accent3"/>
                </a:solidFill>
              </a:rPr>
              <a:t>4</a:t>
            </a:r>
          </a:p>
        </p:txBody>
      </p:sp>
      <p:sp>
        <p:nvSpPr>
          <p:cNvPr id="7" name="Oval 6">
            <a:extLst>
              <a:ext uri="{FF2B5EF4-FFF2-40B4-BE49-F238E27FC236}">
                <a16:creationId xmlns:a16="http://schemas.microsoft.com/office/drawing/2014/main" id="{9E88B74E-A5C6-49FD-8D18-E87ADF0E1A80}"/>
              </a:ext>
            </a:extLst>
          </p:cNvPr>
          <p:cNvSpPr/>
          <p:nvPr/>
        </p:nvSpPr>
        <p:spPr>
          <a:xfrm>
            <a:off x="409537" y="1724271"/>
            <a:ext cx="808649" cy="808649"/>
          </a:xfrm>
          <a:prstGeom prst="ellipse">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solidFill>
                  <a:schemeClr val="accent4"/>
                </a:solidFill>
              </a:rPr>
              <a:t>1</a:t>
            </a:r>
          </a:p>
        </p:txBody>
      </p:sp>
      <p:sp>
        <p:nvSpPr>
          <p:cNvPr id="8" name="Freeform: Shape 7" descr="timeline ">
            <a:extLst>
              <a:ext uri="{FF2B5EF4-FFF2-40B4-BE49-F238E27FC236}">
                <a16:creationId xmlns:a16="http://schemas.microsoft.com/office/drawing/2014/main" id="{76723D30-45BD-528F-F712-254E874B6706}"/>
              </a:ext>
            </a:extLst>
          </p:cNvPr>
          <p:cNvSpPr/>
          <p:nvPr/>
        </p:nvSpPr>
        <p:spPr>
          <a:xfrm rot="16200000" flipV="1">
            <a:off x="-1456639" y="3241639"/>
            <a:ext cx="4565215" cy="1170522"/>
          </a:xfrm>
          <a:custGeom>
            <a:avLst/>
            <a:gdLst>
              <a:gd name="connsiteX0" fmla="*/ 1450750 w 5658193"/>
              <a:gd name="connsiteY0" fmla="*/ 725607 h 1450763"/>
              <a:gd name="connsiteX1" fmla="*/ 1449830 w 5658193"/>
              <a:gd name="connsiteY1" fmla="*/ 725607 h 1450763"/>
              <a:gd name="connsiteX2" fmla="*/ 1449806 w 5658193"/>
              <a:gd name="connsiteY2" fmla="*/ 725382 h 1450763"/>
              <a:gd name="connsiteX3" fmla="*/ 1449830 w 5658193"/>
              <a:gd name="connsiteY3" fmla="*/ 725157 h 1450763"/>
              <a:gd name="connsiteX4" fmla="*/ 1402870 w 5658193"/>
              <a:gd name="connsiteY4" fmla="*/ 725157 h 1450763"/>
              <a:gd name="connsiteX5" fmla="*/ 1389130 w 5658193"/>
              <a:gd name="connsiteY5" fmla="*/ 588840 h 1450763"/>
              <a:gd name="connsiteX6" fmla="*/ 725382 w 5658193"/>
              <a:gd name="connsiteY6" fmla="*/ 47869 h 1450763"/>
              <a:gd name="connsiteX7" fmla="*/ 47868 w 5658193"/>
              <a:gd name="connsiteY7" fmla="*/ 725382 h 1450763"/>
              <a:gd name="connsiteX8" fmla="*/ 47890 w 5658193"/>
              <a:gd name="connsiteY8" fmla="*/ 725607 h 1450763"/>
              <a:gd name="connsiteX9" fmla="*/ 10 w 5658193"/>
              <a:gd name="connsiteY9" fmla="*/ 725607 h 1450763"/>
              <a:gd name="connsiteX10" fmla="*/ 0 w 5658193"/>
              <a:gd name="connsiteY10" fmla="*/ 725382 h 1450763"/>
              <a:gd name="connsiteX11" fmla="*/ 725382 w 5658193"/>
              <a:gd name="connsiteY11" fmla="*/ 1 h 1450763"/>
              <a:gd name="connsiteX12" fmla="*/ 1450762 w 5658193"/>
              <a:gd name="connsiteY12" fmla="*/ 725382 h 1450763"/>
              <a:gd name="connsiteX13" fmla="*/ 4932812 w 5658193"/>
              <a:gd name="connsiteY13" fmla="*/ 1450762 h 1450763"/>
              <a:gd name="connsiteX14" fmla="*/ 4207431 w 5658193"/>
              <a:gd name="connsiteY14" fmla="*/ 725381 h 1450763"/>
              <a:gd name="connsiteX15" fmla="*/ 4207442 w 5658193"/>
              <a:gd name="connsiteY15" fmla="*/ 725156 h 1450763"/>
              <a:gd name="connsiteX16" fmla="*/ 4208363 w 5658193"/>
              <a:gd name="connsiteY16" fmla="*/ 725156 h 1450763"/>
              <a:gd name="connsiteX17" fmla="*/ 4208386 w 5658193"/>
              <a:gd name="connsiteY17" fmla="*/ 725381 h 1450763"/>
              <a:gd name="connsiteX18" fmla="*/ 4208363 w 5658193"/>
              <a:gd name="connsiteY18" fmla="*/ 725606 h 1450763"/>
              <a:gd name="connsiteX19" fmla="*/ 4255322 w 5658193"/>
              <a:gd name="connsiteY19" fmla="*/ 725606 h 1450763"/>
              <a:gd name="connsiteX20" fmla="*/ 4269064 w 5658193"/>
              <a:gd name="connsiteY20" fmla="*/ 861924 h 1450763"/>
              <a:gd name="connsiteX21" fmla="*/ 4932812 w 5658193"/>
              <a:gd name="connsiteY21" fmla="*/ 1402894 h 1450763"/>
              <a:gd name="connsiteX22" fmla="*/ 5610325 w 5658193"/>
              <a:gd name="connsiteY22" fmla="*/ 725381 h 1450763"/>
              <a:gd name="connsiteX23" fmla="*/ 5610302 w 5658193"/>
              <a:gd name="connsiteY23" fmla="*/ 725156 h 1450763"/>
              <a:gd name="connsiteX24" fmla="*/ 5658182 w 5658193"/>
              <a:gd name="connsiteY24" fmla="*/ 725156 h 1450763"/>
              <a:gd name="connsiteX25" fmla="*/ 5658193 w 5658193"/>
              <a:gd name="connsiteY25" fmla="*/ 725381 h 1450763"/>
              <a:gd name="connsiteX26" fmla="*/ 4932812 w 5658193"/>
              <a:gd name="connsiteY26" fmla="*/ 1450762 h 1450763"/>
              <a:gd name="connsiteX27" fmla="*/ 2127320 w 5658193"/>
              <a:gd name="connsiteY27" fmla="*/ 1450763 h 1450763"/>
              <a:gd name="connsiteX28" fmla="*/ 1401938 w 5658193"/>
              <a:gd name="connsiteY28" fmla="*/ 725382 h 1450763"/>
              <a:gd name="connsiteX29" fmla="*/ 1401950 w 5658193"/>
              <a:gd name="connsiteY29" fmla="*/ 725157 h 1450763"/>
              <a:gd name="connsiteX30" fmla="*/ 1402870 w 5658193"/>
              <a:gd name="connsiteY30" fmla="*/ 725157 h 1450763"/>
              <a:gd name="connsiteX31" fmla="*/ 1402894 w 5658193"/>
              <a:gd name="connsiteY31" fmla="*/ 725382 h 1450763"/>
              <a:gd name="connsiteX32" fmla="*/ 1402870 w 5658193"/>
              <a:gd name="connsiteY32" fmla="*/ 725607 h 1450763"/>
              <a:gd name="connsiteX33" fmla="*/ 1449830 w 5658193"/>
              <a:gd name="connsiteY33" fmla="*/ 725607 h 1450763"/>
              <a:gd name="connsiteX34" fmla="*/ 1463572 w 5658193"/>
              <a:gd name="connsiteY34" fmla="*/ 861925 h 1450763"/>
              <a:gd name="connsiteX35" fmla="*/ 2127320 w 5658193"/>
              <a:gd name="connsiteY35" fmla="*/ 1402895 h 1450763"/>
              <a:gd name="connsiteX36" fmla="*/ 2804833 w 5658193"/>
              <a:gd name="connsiteY36" fmla="*/ 725382 h 1450763"/>
              <a:gd name="connsiteX37" fmla="*/ 2804810 w 5658193"/>
              <a:gd name="connsiteY37" fmla="*/ 725157 h 1450763"/>
              <a:gd name="connsiteX38" fmla="*/ 2805515 w 5658193"/>
              <a:gd name="connsiteY38" fmla="*/ 725157 h 1450763"/>
              <a:gd name="connsiteX39" fmla="*/ 2820229 w 5658193"/>
              <a:gd name="connsiteY39" fmla="*/ 579192 h 1450763"/>
              <a:gd name="connsiteX40" fmla="*/ 3530873 w 5658193"/>
              <a:gd name="connsiteY40" fmla="*/ 0 h 1450763"/>
              <a:gd name="connsiteX41" fmla="*/ 4256254 w 5658193"/>
              <a:gd name="connsiteY41" fmla="*/ 725381 h 1450763"/>
              <a:gd name="connsiteX42" fmla="*/ 4256243 w 5658193"/>
              <a:gd name="connsiteY42" fmla="*/ 725606 h 1450763"/>
              <a:gd name="connsiteX43" fmla="*/ 4255322 w 5658193"/>
              <a:gd name="connsiteY43" fmla="*/ 725606 h 1450763"/>
              <a:gd name="connsiteX44" fmla="*/ 4255299 w 5658193"/>
              <a:gd name="connsiteY44" fmla="*/ 725381 h 1450763"/>
              <a:gd name="connsiteX45" fmla="*/ 4255322 w 5658193"/>
              <a:gd name="connsiteY45" fmla="*/ 725156 h 1450763"/>
              <a:gd name="connsiteX46" fmla="*/ 4208363 w 5658193"/>
              <a:gd name="connsiteY46" fmla="*/ 725156 h 1450763"/>
              <a:gd name="connsiteX47" fmla="*/ 4194621 w 5658193"/>
              <a:gd name="connsiteY47" fmla="*/ 588839 h 1450763"/>
              <a:gd name="connsiteX48" fmla="*/ 3530873 w 5658193"/>
              <a:gd name="connsiteY48" fmla="*/ 47868 h 1450763"/>
              <a:gd name="connsiteX49" fmla="*/ 2853360 w 5658193"/>
              <a:gd name="connsiteY49" fmla="*/ 725381 h 1450763"/>
              <a:gd name="connsiteX50" fmla="*/ 2853383 w 5658193"/>
              <a:gd name="connsiteY50" fmla="*/ 725606 h 1450763"/>
              <a:gd name="connsiteX51" fmla="*/ 2852678 w 5658193"/>
              <a:gd name="connsiteY51" fmla="*/ 725606 h 1450763"/>
              <a:gd name="connsiteX52" fmla="*/ 2837964 w 5658193"/>
              <a:gd name="connsiteY52" fmla="*/ 871572 h 1450763"/>
              <a:gd name="connsiteX53" fmla="*/ 2127320 w 5658193"/>
              <a:gd name="connsiteY53" fmla="*/ 1450763 h 1450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5658193" h="1450763">
                <a:moveTo>
                  <a:pt x="1450750" y="725607"/>
                </a:moveTo>
                <a:lnTo>
                  <a:pt x="1449830" y="725607"/>
                </a:lnTo>
                <a:lnTo>
                  <a:pt x="1449806" y="725382"/>
                </a:lnTo>
                <a:lnTo>
                  <a:pt x="1449830" y="725157"/>
                </a:lnTo>
                <a:lnTo>
                  <a:pt x="1402870" y="725157"/>
                </a:lnTo>
                <a:lnTo>
                  <a:pt x="1389130" y="588840"/>
                </a:lnTo>
                <a:cubicBezTo>
                  <a:pt x="1325954" y="280108"/>
                  <a:pt x="1052790" y="47869"/>
                  <a:pt x="725382" y="47869"/>
                </a:cubicBezTo>
                <a:cubicBezTo>
                  <a:pt x="351202" y="47869"/>
                  <a:pt x="47868" y="351202"/>
                  <a:pt x="47868" y="725382"/>
                </a:cubicBezTo>
                <a:lnTo>
                  <a:pt x="47890" y="725607"/>
                </a:lnTo>
                <a:lnTo>
                  <a:pt x="10" y="725607"/>
                </a:lnTo>
                <a:lnTo>
                  <a:pt x="0" y="725382"/>
                </a:lnTo>
                <a:cubicBezTo>
                  <a:pt x="0" y="324765"/>
                  <a:pt x="324764" y="1"/>
                  <a:pt x="725382" y="1"/>
                </a:cubicBezTo>
                <a:cubicBezTo>
                  <a:pt x="1125998" y="1"/>
                  <a:pt x="1450762" y="324765"/>
                  <a:pt x="1450762" y="725382"/>
                </a:cubicBezTo>
                <a:close/>
                <a:moveTo>
                  <a:pt x="4932812" y="1450762"/>
                </a:moveTo>
                <a:cubicBezTo>
                  <a:pt x="4532195" y="1450762"/>
                  <a:pt x="4207431" y="1125998"/>
                  <a:pt x="4207431" y="725381"/>
                </a:cubicBezTo>
                <a:lnTo>
                  <a:pt x="4207442" y="725156"/>
                </a:lnTo>
                <a:lnTo>
                  <a:pt x="4208363" y="725156"/>
                </a:lnTo>
                <a:lnTo>
                  <a:pt x="4208386" y="725381"/>
                </a:lnTo>
                <a:lnTo>
                  <a:pt x="4208363" y="725606"/>
                </a:lnTo>
                <a:lnTo>
                  <a:pt x="4255322" y="725606"/>
                </a:lnTo>
                <a:lnTo>
                  <a:pt x="4269064" y="861924"/>
                </a:lnTo>
                <a:cubicBezTo>
                  <a:pt x="4332239" y="1170655"/>
                  <a:pt x="4605404" y="1402894"/>
                  <a:pt x="4932812" y="1402894"/>
                </a:cubicBezTo>
                <a:cubicBezTo>
                  <a:pt x="5306992" y="1402894"/>
                  <a:pt x="5610325" y="1099561"/>
                  <a:pt x="5610325" y="725381"/>
                </a:cubicBezTo>
                <a:lnTo>
                  <a:pt x="5610302" y="725156"/>
                </a:lnTo>
                <a:lnTo>
                  <a:pt x="5658182" y="725156"/>
                </a:lnTo>
                <a:lnTo>
                  <a:pt x="5658193" y="725381"/>
                </a:lnTo>
                <a:cubicBezTo>
                  <a:pt x="5658193" y="1125998"/>
                  <a:pt x="5333429" y="1450762"/>
                  <a:pt x="4932812" y="1450762"/>
                </a:cubicBezTo>
                <a:close/>
                <a:moveTo>
                  <a:pt x="2127320" y="1450763"/>
                </a:moveTo>
                <a:cubicBezTo>
                  <a:pt x="1726703" y="1450763"/>
                  <a:pt x="1401938" y="1125999"/>
                  <a:pt x="1401938" y="725382"/>
                </a:cubicBezTo>
                <a:lnTo>
                  <a:pt x="1401950" y="725157"/>
                </a:lnTo>
                <a:lnTo>
                  <a:pt x="1402870" y="725157"/>
                </a:lnTo>
                <a:lnTo>
                  <a:pt x="1402894" y="725382"/>
                </a:lnTo>
                <a:lnTo>
                  <a:pt x="1402870" y="725607"/>
                </a:lnTo>
                <a:lnTo>
                  <a:pt x="1449830" y="725607"/>
                </a:lnTo>
                <a:lnTo>
                  <a:pt x="1463572" y="861925"/>
                </a:lnTo>
                <a:cubicBezTo>
                  <a:pt x="1526746" y="1170656"/>
                  <a:pt x="1799912" y="1402895"/>
                  <a:pt x="2127320" y="1402895"/>
                </a:cubicBezTo>
                <a:cubicBezTo>
                  <a:pt x="2501500" y="1402895"/>
                  <a:pt x="2804833" y="1099562"/>
                  <a:pt x="2804833" y="725382"/>
                </a:cubicBezTo>
                <a:lnTo>
                  <a:pt x="2804810" y="725157"/>
                </a:lnTo>
                <a:lnTo>
                  <a:pt x="2805515" y="725157"/>
                </a:lnTo>
                <a:lnTo>
                  <a:pt x="2820229" y="579192"/>
                </a:lnTo>
                <a:cubicBezTo>
                  <a:pt x="2887868" y="248648"/>
                  <a:pt x="3180333" y="0"/>
                  <a:pt x="3530873" y="0"/>
                </a:cubicBezTo>
                <a:cubicBezTo>
                  <a:pt x="3931490" y="0"/>
                  <a:pt x="4256254" y="324764"/>
                  <a:pt x="4256254" y="725381"/>
                </a:cubicBezTo>
                <a:lnTo>
                  <a:pt x="4256243" y="725606"/>
                </a:lnTo>
                <a:lnTo>
                  <a:pt x="4255322" y="725606"/>
                </a:lnTo>
                <a:lnTo>
                  <a:pt x="4255299" y="725381"/>
                </a:lnTo>
                <a:lnTo>
                  <a:pt x="4255322" y="725156"/>
                </a:lnTo>
                <a:lnTo>
                  <a:pt x="4208363" y="725156"/>
                </a:lnTo>
                <a:lnTo>
                  <a:pt x="4194621" y="588839"/>
                </a:lnTo>
                <a:cubicBezTo>
                  <a:pt x="4131446" y="280107"/>
                  <a:pt x="3858281" y="47868"/>
                  <a:pt x="3530873" y="47868"/>
                </a:cubicBezTo>
                <a:cubicBezTo>
                  <a:pt x="3156693" y="47868"/>
                  <a:pt x="2853360" y="351201"/>
                  <a:pt x="2853360" y="725381"/>
                </a:cubicBezTo>
                <a:lnTo>
                  <a:pt x="2853383" y="725606"/>
                </a:lnTo>
                <a:lnTo>
                  <a:pt x="2852678" y="725606"/>
                </a:lnTo>
                <a:lnTo>
                  <a:pt x="2837964" y="871572"/>
                </a:lnTo>
                <a:cubicBezTo>
                  <a:pt x="2770325" y="1202116"/>
                  <a:pt x="2477860" y="1450763"/>
                  <a:pt x="2127320" y="1450763"/>
                </a:cubicBezTo>
                <a:close/>
              </a:path>
            </a:pathLst>
          </a:custGeom>
          <a:gradFill>
            <a:gsLst>
              <a:gs pos="56000">
                <a:schemeClr val="accent6"/>
              </a:gs>
              <a:gs pos="36000">
                <a:schemeClr val="accent5"/>
              </a:gs>
              <a:gs pos="15000">
                <a:schemeClr val="accent4"/>
              </a:gs>
              <a:gs pos="100000">
                <a:schemeClr val="accent3"/>
              </a:gs>
            </a:gsLst>
            <a:lin ang="10800000" scaled="0"/>
          </a:gra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4000">
              <a:solidFill>
                <a:schemeClr val="bg1"/>
              </a:solidFill>
            </a:endParaRPr>
          </a:p>
        </p:txBody>
      </p:sp>
      <p:sp>
        <p:nvSpPr>
          <p:cNvPr id="9" name="Oval 8" descr="timeline endpoints">
            <a:extLst>
              <a:ext uri="{FF2B5EF4-FFF2-40B4-BE49-F238E27FC236}">
                <a16:creationId xmlns:a16="http://schemas.microsoft.com/office/drawing/2014/main" id="{3C3FA56B-8603-B699-0C6A-D56CBCAF4BC8}"/>
              </a:ext>
            </a:extLst>
          </p:cNvPr>
          <p:cNvSpPr/>
          <p:nvPr/>
        </p:nvSpPr>
        <p:spPr>
          <a:xfrm>
            <a:off x="745262" y="1496310"/>
            <a:ext cx="137199" cy="137199"/>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descr="timeline endpoints">
            <a:extLst>
              <a:ext uri="{FF2B5EF4-FFF2-40B4-BE49-F238E27FC236}">
                <a16:creationId xmlns:a16="http://schemas.microsoft.com/office/drawing/2014/main" id="{49585EB4-C6F1-790C-96E4-69DF7BAD2563}"/>
              </a:ext>
            </a:extLst>
          </p:cNvPr>
          <p:cNvSpPr/>
          <p:nvPr/>
        </p:nvSpPr>
        <p:spPr>
          <a:xfrm>
            <a:off x="745262" y="6031711"/>
            <a:ext cx="137199" cy="137199"/>
          </a:xfrm>
          <a:prstGeom prst="ellipse">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75000"/>
                </a:schemeClr>
              </a:solidFill>
            </a:endParaRPr>
          </a:p>
        </p:txBody>
      </p:sp>
    </p:spTree>
    <p:extLst>
      <p:ext uri="{BB962C8B-B14F-4D97-AF65-F5344CB8AC3E}">
        <p14:creationId xmlns:p14="http://schemas.microsoft.com/office/powerpoint/2010/main" val="40288738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3415C901-039D-4058-80C7-5ABA400CDB06}"/>
              </a:ext>
            </a:extLst>
          </p:cNvPr>
          <p:cNvSpPr/>
          <p:nvPr/>
        </p:nvSpPr>
        <p:spPr>
          <a:xfrm>
            <a:off x="4279505" y="2661651"/>
            <a:ext cx="1160580" cy="1160580"/>
          </a:xfrm>
          <a:prstGeom prst="ellipse">
            <a:avLst/>
          </a:prstGeom>
          <a:solidFill>
            <a:srgbClr val="93E2FF"/>
          </a:solid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172DA6"/>
                </a:solidFill>
                <a:effectLst/>
                <a:uLnTx/>
                <a:uFillTx/>
                <a:latin typeface="Avenir Next LT Pro Light"/>
                <a:ea typeface="+mn-ea"/>
                <a:cs typeface="+mn-cs"/>
              </a:rPr>
              <a:t>2</a:t>
            </a:r>
          </a:p>
        </p:txBody>
      </p:sp>
      <p:sp>
        <p:nvSpPr>
          <p:cNvPr id="5" name="Oval 4">
            <a:extLst>
              <a:ext uri="{FF2B5EF4-FFF2-40B4-BE49-F238E27FC236}">
                <a16:creationId xmlns:a16="http://schemas.microsoft.com/office/drawing/2014/main" id="{966DA334-7569-42CB-95CD-419F4AC26092}"/>
              </a:ext>
            </a:extLst>
          </p:cNvPr>
          <p:cNvSpPr/>
          <p:nvPr/>
        </p:nvSpPr>
        <p:spPr>
          <a:xfrm>
            <a:off x="6578655" y="2661651"/>
            <a:ext cx="1160580" cy="1160580"/>
          </a:xfrm>
          <a:prstGeom prst="ellipse">
            <a:avLst/>
          </a:prstGeom>
          <a:solidFill>
            <a:schemeClr val="bg1"/>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00B0F0"/>
                </a:solidFill>
                <a:effectLst/>
                <a:uLnTx/>
                <a:uFillTx/>
                <a:latin typeface="Avenir Next LT Pro Light"/>
                <a:ea typeface="+mn-ea"/>
                <a:cs typeface="+mn-cs"/>
              </a:rPr>
              <a:t>3</a:t>
            </a:r>
          </a:p>
        </p:txBody>
      </p:sp>
      <p:sp>
        <p:nvSpPr>
          <p:cNvPr id="6" name="Oval 5">
            <a:extLst>
              <a:ext uri="{FF2B5EF4-FFF2-40B4-BE49-F238E27FC236}">
                <a16:creationId xmlns:a16="http://schemas.microsoft.com/office/drawing/2014/main" id="{6D8E2964-D9A5-4A16-8604-F04921C189EB}"/>
              </a:ext>
            </a:extLst>
          </p:cNvPr>
          <p:cNvSpPr/>
          <p:nvPr/>
        </p:nvSpPr>
        <p:spPr>
          <a:xfrm>
            <a:off x="8877806" y="2661651"/>
            <a:ext cx="1160580" cy="1160580"/>
          </a:xfrm>
          <a:prstGeom prst="ellipse">
            <a:avLst/>
          </a:prstGeom>
          <a:solidFill>
            <a:schemeClr val="bg1"/>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20A472"/>
                </a:solidFill>
                <a:effectLst/>
                <a:uLnTx/>
                <a:uFillTx/>
                <a:latin typeface="Avenir Next LT Pro Light"/>
                <a:ea typeface="+mn-ea"/>
                <a:cs typeface="+mn-cs"/>
              </a:rPr>
              <a:t>3</a:t>
            </a:r>
          </a:p>
        </p:txBody>
      </p:sp>
      <p:sp>
        <p:nvSpPr>
          <p:cNvPr id="19" name="Oval 18">
            <a:extLst>
              <a:ext uri="{FF2B5EF4-FFF2-40B4-BE49-F238E27FC236}">
                <a16:creationId xmlns:a16="http://schemas.microsoft.com/office/drawing/2014/main" id="{FC17936A-EE2B-4C30-A31C-496282D48B87}"/>
              </a:ext>
            </a:extLst>
          </p:cNvPr>
          <p:cNvSpPr/>
          <p:nvPr/>
        </p:nvSpPr>
        <p:spPr>
          <a:xfrm>
            <a:off x="1980355" y="2661651"/>
            <a:ext cx="1160580" cy="1160580"/>
          </a:xfrm>
          <a:prstGeom prst="ellipse">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B13DC8"/>
                </a:solidFill>
                <a:effectLst/>
                <a:uLnTx/>
                <a:uFillTx/>
                <a:latin typeface="Avenir Next LT Pro Light"/>
                <a:ea typeface="+mn-ea"/>
                <a:cs typeface="+mn-cs"/>
              </a:rPr>
              <a:t>1</a:t>
            </a:r>
          </a:p>
        </p:txBody>
      </p:sp>
      <p:sp>
        <p:nvSpPr>
          <p:cNvPr id="23" name="Freeform: Shape 22" descr="timeline ">
            <a:extLst>
              <a:ext uri="{FF2B5EF4-FFF2-40B4-BE49-F238E27FC236}">
                <a16:creationId xmlns:a16="http://schemas.microsoft.com/office/drawing/2014/main" id="{7889103E-B405-4427-BC20-A3CA893D099A}"/>
              </a:ext>
            </a:extLst>
          </p:cNvPr>
          <p:cNvSpPr/>
          <p:nvPr/>
        </p:nvSpPr>
        <p:spPr>
          <a:xfrm flipH="1" flipV="1">
            <a:off x="1429166" y="2083622"/>
            <a:ext cx="9252295" cy="2410190"/>
          </a:xfrm>
          <a:custGeom>
            <a:avLst/>
            <a:gdLst>
              <a:gd name="connsiteX0" fmla="*/ 1192508 w 9252295"/>
              <a:gd name="connsiteY0" fmla="*/ 2410190 h 2410190"/>
              <a:gd name="connsiteX1" fmla="*/ 0 w 9252295"/>
              <a:gd name="connsiteY1" fmla="*/ 1217682 h 2410190"/>
              <a:gd name="connsiteX2" fmla="*/ 1107 w 9252295"/>
              <a:gd name="connsiteY2" fmla="*/ 1206703 h 2410190"/>
              <a:gd name="connsiteX3" fmla="*/ 96158 w 9252295"/>
              <a:gd name="connsiteY3" fmla="*/ 1206703 h 2410190"/>
              <a:gd name="connsiteX4" fmla="*/ 95051 w 9252295"/>
              <a:gd name="connsiteY4" fmla="*/ 1217682 h 2410190"/>
              <a:gd name="connsiteX5" fmla="*/ 1192508 w 9252295"/>
              <a:gd name="connsiteY5" fmla="*/ 2315139 h 2410190"/>
              <a:gd name="connsiteX6" fmla="*/ 2289965 w 9252295"/>
              <a:gd name="connsiteY6" fmla="*/ 1217682 h 2410190"/>
              <a:gd name="connsiteX7" fmla="*/ 2289554 w 9252295"/>
              <a:gd name="connsiteY7" fmla="*/ 1209531 h 2410190"/>
              <a:gd name="connsiteX8" fmla="*/ 2290085 w 9252295"/>
              <a:gd name="connsiteY8" fmla="*/ 1209531 h 2410190"/>
              <a:gd name="connsiteX9" fmla="*/ 2295831 w 9252295"/>
              <a:gd name="connsiteY9" fmla="*/ 1095755 h 2410190"/>
              <a:gd name="connsiteX10" fmla="*/ 3482182 w 9252295"/>
              <a:gd name="connsiteY10" fmla="*/ 25174 h 2410190"/>
              <a:gd name="connsiteX11" fmla="*/ 4668533 w 9252295"/>
              <a:gd name="connsiteY11" fmla="*/ 1095755 h 2410190"/>
              <a:gd name="connsiteX12" fmla="*/ 4674278 w 9252295"/>
              <a:gd name="connsiteY12" fmla="*/ 1209531 h 2410190"/>
              <a:gd name="connsiteX13" fmla="*/ 4673516 w 9252295"/>
              <a:gd name="connsiteY13" fmla="*/ 1209531 h 2410190"/>
              <a:gd name="connsiteX14" fmla="*/ 4678322 w 9252295"/>
              <a:gd name="connsiteY14" fmla="*/ 1304717 h 2410190"/>
              <a:gd name="connsiteX15" fmla="*/ 5770114 w 9252295"/>
              <a:gd name="connsiteY15" fmla="*/ 2289966 h 2410190"/>
              <a:gd name="connsiteX16" fmla="*/ 6861904 w 9252295"/>
              <a:gd name="connsiteY16" fmla="*/ 1304717 h 2410190"/>
              <a:gd name="connsiteX17" fmla="*/ 6867159 w 9252295"/>
              <a:gd name="connsiteY17" fmla="*/ 1200660 h 2410190"/>
              <a:gd name="connsiteX18" fmla="*/ 6867690 w 9252295"/>
              <a:gd name="connsiteY18" fmla="*/ 1200660 h 2410190"/>
              <a:gd name="connsiteX19" fmla="*/ 6867279 w 9252295"/>
              <a:gd name="connsiteY19" fmla="*/ 1192508 h 2410190"/>
              <a:gd name="connsiteX20" fmla="*/ 8059787 w 9252295"/>
              <a:gd name="connsiteY20" fmla="*/ 0 h 2410190"/>
              <a:gd name="connsiteX21" fmla="*/ 9252295 w 9252295"/>
              <a:gd name="connsiteY21" fmla="*/ 1192508 h 2410190"/>
              <a:gd name="connsiteX22" fmla="*/ 9251964 w 9252295"/>
              <a:gd name="connsiteY22" fmla="*/ 1195794 h 2410190"/>
              <a:gd name="connsiteX23" fmla="*/ 9156913 w 9252295"/>
              <a:gd name="connsiteY23" fmla="*/ 1195794 h 2410190"/>
              <a:gd name="connsiteX24" fmla="*/ 9157244 w 9252295"/>
              <a:gd name="connsiteY24" fmla="*/ 1192508 h 2410190"/>
              <a:gd name="connsiteX25" fmla="*/ 8059787 w 9252295"/>
              <a:gd name="connsiteY25" fmla="*/ 95051 h 2410190"/>
              <a:gd name="connsiteX26" fmla="*/ 6962330 w 9252295"/>
              <a:gd name="connsiteY26" fmla="*/ 1192508 h 2410190"/>
              <a:gd name="connsiteX27" fmla="*/ 6962741 w 9252295"/>
              <a:gd name="connsiteY27" fmla="*/ 1200660 h 2410190"/>
              <a:gd name="connsiteX28" fmla="*/ 6962209 w 9252295"/>
              <a:gd name="connsiteY28" fmla="*/ 1200660 h 2410190"/>
              <a:gd name="connsiteX29" fmla="*/ 6956464 w 9252295"/>
              <a:gd name="connsiteY29" fmla="*/ 1314435 h 2410190"/>
              <a:gd name="connsiteX30" fmla="*/ 5770114 w 9252295"/>
              <a:gd name="connsiteY30" fmla="*/ 2385016 h 2410190"/>
              <a:gd name="connsiteX31" fmla="*/ 4583763 w 9252295"/>
              <a:gd name="connsiteY31" fmla="*/ 1314435 h 2410190"/>
              <a:gd name="connsiteX32" fmla="*/ 4578017 w 9252295"/>
              <a:gd name="connsiteY32" fmla="*/ 1200660 h 2410190"/>
              <a:gd name="connsiteX33" fmla="*/ 4578780 w 9252295"/>
              <a:gd name="connsiteY33" fmla="*/ 1200660 h 2410190"/>
              <a:gd name="connsiteX34" fmla="*/ 4573974 w 9252295"/>
              <a:gd name="connsiteY34" fmla="*/ 1105474 h 2410190"/>
              <a:gd name="connsiteX35" fmla="*/ 3482182 w 9252295"/>
              <a:gd name="connsiteY35" fmla="*/ 120225 h 2410190"/>
              <a:gd name="connsiteX36" fmla="*/ 2390391 w 9252295"/>
              <a:gd name="connsiteY36" fmla="*/ 1105474 h 2410190"/>
              <a:gd name="connsiteX37" fmla="*/ 2385136 w 9252295"/>
              <a:gd name="connsiteY37" fmla="*/ 1209531 h 2410190"/>
              <a:gd name="connsiteX38" fmla="*/ 2384604 w 9252295"/>
              <a:gd name="connsiteY38" fmla="*/ 1209531 h 2410190"/>
              <a:gd name="connsiteX39" fmla="*/ 2385016 w 9252295"/>
              <a:gd name="connsiteY39" fmla="*/ 1217682 h 2410190"/>
              <a:gd name="connsiteX40" fmla="*/ 1192508 w 9252295"/>
              <a:gd name="connsiteY40" fmla="*/ 2410190 h 2410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9252295" h="2410190">
                <a:moveTo>
                  <a:pt x="1192508" y="2410190"/>
                </a:moveTo>
                <a:cubicBezTo>
                  <a:pt x="533904" y="2410190"/>
                  <a:pt x="0" y="1876286"/>
                  <a:pt x="0" y="1217682"/>
                </a:cubicBezTo>
                <a:lnTo>
                  <a:pt x="1107" y="1206703"/>
                </a:lnTo>
                <a:lnTo>
                  <a:pt x="96158" y="1206703"/>
                </a:lnTo>
                <a:lnTo>
                  <a:pt x="95051" y="1217682"/>
                </a:lnTo>
                <a:cubicBezTo>
                  <a:pt x="95051" y="1823791"/>
                  <a:pt x="586400" y="2315139"/>
                  <a:pt x="1192508" y="2315139"/>
                </a:cubicBezTo>
                <a:cubicBezTo>
                  <a:pt x="1798616" y="2315139"/>
                  <a:pt x="2289965" y="1823791"/>
                  <a:pt x="2289965" y="1217682"/>
                </a:cubicBezTo>
                <a:lnTo>
                  <a:pt x="2289554" y="1209531"/>
                </a:lnTo>
                <a:lnTo>
                  <a:pt x="2290085" y="1209531"/>
                </a:lnTo>
                <a:lnTo>
                  <a:pt x="2295831" y="1095755"/>
                </a:lnTo>
                <a:cubicBezTo>
                  <a:pt x="2356899" y="494427"/>
                  <a:pt x="2864742" y="25174"/>
                  <a:pt x="3482182" y="25174"/>
                </a:cubicBezTo>
                <a:cubicBezTo>
                  <a:pt x="4099623" y="25174"/>
                  <a:pt x="4607465" y="494427"/>
                  <a:pt x="4668533" y="1095755"/>
                </a:cubicBezTo>
                <a:lnTo>
                  <a:pt x="4674278" y="1209531"/>
                </a:lnTo>
                <a:lnTo>
                  <a:pt x="4673516" y="1209531"/>
                </a:lnTo>
                <a:lnTo>
                  <a:pt x="4678322" y="1304717"/>
                </a:lnTo>
                <a:cubicBezTo>
                  <a:pt x="4734523" y="1858116"/>
                  <a:pt x="5201886" y="2289966"/>
                  <a:pt x="5770114" y="2289966"/>
                </a:cubicBezTo>
                <a:cubicBezTo>
                  <a:pt x="6338340" y="2289966"/>
                  <a:pt x="6805704" y="1858116"/>
                  <a:pt x="6861904" y="1304717"/>
                </a:cubicBezTo>
                <a:lnTo>
                  <a:pt x="6867159" y="1200660"/>
                </a:lnTo>
                <a:lnTo>
                  <a:pt x="6867690" y="1200660"/>
                </a:lnTo>
                <a:lnTo>
                  <a:pt x="6867279" y="1192508"/>
                </a:lnTo>
                <a:cubicBezTo>
                  <a:pt x="6867279" y="533905"/>
                  <a:pt x="7401183" y="0"/>
                  <a:pt x="8059787" y="0"/>
                </a:cubicBezTo>
                <a:cubicBezTo>
                  <a:pt x="8718390" y="0"/>
                  <a:pt x="9252295" y="533905"/>
                  <a:pt x="9252295" y="1192508"/>
                </a:cubicBezTo>
                <a:lnTo>
                  <a:pt x="9251964" y="1195794"/>
                </a:lnTo>
                <a:lnTo>
                  <a:pt x="9156913" y="1195794"/>
                </a:lnTo>
                <a:lnTo>
                  <a:pt x="9157244" y="1192508"/>
                </a:lnTo>
                <a:cubicBezTo>
                  <a:pt x="9157244" y="586400"/>
                  <a:pt x="8665895" y="95051"/>
                  <a:pt x="8059787" y="95051"/>
                </a:cubicBezTo>
                <a:cubicBezTo>
                  <a:pt x="7453679" y="95051"/>
                  <a:pt x="6962330" y="586400"/>
                  <a:pt x="6962330" y="1192508"/>
                </a:cubicBezTo>
                <a:lnTo>
                  <a:pt x="6962741" y="1200660"/>
                </a:lnTo>
                <a:lnTo>
                  <a:pt x="6962209" y="1200660"/>
                </a:lnTo>
                <a:lnTo>
                  <a:pt x="6956464" y="1314435"/>
                </a:lnTo>
                <a:cubicBezTo>
                  <a:pt x="6895396" y="1915764"/>
                  <a:pt x="6387554" y="2385016"/>
                  <a:pt x="5770114" y="2385016"/>
                </a:cubicBezTo>
                <a:cubicBezTo>
                  <a:pt x="5152672" y="2385016"/>
                  <a:pt x="4644831" y="1915764"/>
                  <a:pt x="4583763" y="1314435"/>
                </a:cubicBezTo>
                <a:lnTo>
                  <a:pt x="4578017" y="1200660"/>
                </a:lnTo>
                <a:lnTo>
                  <a:pt x="4578780" y="1200660"/>
                </a:lnTo>
                <a:lnTo>
                  <a:pt x="4573974" y="1105474"/>
                </a:lnTo>
                <a:cubicBezTo>
                  <a:pt x="4517772" y="552075"/>
                  <a:pt x="4050409" y="120225"/>
                  <a:pt x="3482182" y="120225"/>
                </a:cubicBezTo>
                <a:cubicBezTo>
                  <a:pt x="2913956" y="120225"/>
                  <a:pt x="2446592" y="552075"/>
                  <a:pt x="2390391" y="1105474"/>
                </a:cubicBezTo>
                <a:lnTo>
                  <a:pt x="2385136" y="1209531"/>
                </a:lnTo>
                <a:lnTo>
                  <a:pt x="2384604" y="1209531"/>
                </a:lnTo>
                <a:lnTo>
                  <a:pt x="2385016" y="1217682"/>
                </a:lnTo>
                <a:cubicBezTo>
                  <a:pt x="2385016" y="1876286"/>
                  <a:pt x="1851111" y="2410190"/>
                  <a:pt x="1192508" y="2410190"/>
                </a:cubicBezTo>
                <a:close/>
              </a:path>
            </a:pathLst>
          </a:custGeom>
          <a:gradFill flip="none" rotWithShape="1">
            <a:gsLst>
              <a:gs pos="61000">
                <a:srgbClr val="00B0F0"/>
              </a:gs>
              <a:gs pos="39000">
                <a:schemeClr val="accent5"/>
              </a:gs>
              <a:gs pos="18000">
                <a:schemeClr val="accent4"/>
              </a:gs>
              <a:gs pos="92000">
                <a:schemeClr val="accent3"/>
              </a:gs>
            </a:gsLst>
            <a:lin ang="10800000" scaled="0"/>
            <a:tileRect/>
          </a:gradFill>
          <a:ln w="381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4000" b="0" i="0" u="none" strike="noStrike" kern="1200" cap="none" spc="0" normalizeH="0" baseline="0" noProof="0" dirty="0">
              <a:ln>
                <a:noFill/>
              </a:ln>
              <a:solidFill>
                <a:srgbClr val="4868E5"/>
              </a:solidFill>
              <a:effectLst/>
              <a:uLnTx/>
              <a:uFillTx/>
              <a:latin typeface="Avenir Next LT Pro Light"/>
              <a:ea typeface="+mn-ea"/>
              <a:cs typeface="+mn-cs"/>
            </a:endParaRPr>
          </a:p>
        </p:txBody>
      </p:sp>
      <p:sp>
        <p:nvSpPr>
          <p:cNvPr id="2" name="Oval 1" descr="timeline endpoints">
            <a:extLst>
              <a:ext uri="{FF2B5EF4-FFF2-40B4-BE49-F238E27FC236}">
                <a16:creationId xmlns:a16="http://schemas.microsoft.com/office/drawing/2014/main" id="{81AA7F01-98B3-49CE-A287-1B558536C306}"/>
              </a:ext>
            </a:extLst>
          </p:cNvPr>
          <p:cNvSpPr/>
          <p:nvPr/>
        </p:nvSpPr>
        <p:spPr>
          <a:xfrm>
            <a:off x="1320120" y="3149771"/>
            <a:ext cx="218092" cy="218092"/>
          </a:xfrm>
          <a:prstGeom prst="ellipse">
            <a:avLst/>
          </a:prstGeom>
          <a:solidFill>
            <a:schemeClr val="accent4"/>
          </a:solidFill>
          <a:ln w="762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venir Next LT Pro Light"/>
              <a:ea typeface="+mn-ea"/>
              <a:cs typeface="+mn-cs"/>
            </a:endParaRPr>
          </a:p>
        </p:txBody>
      </p:sp>
      <p:sp>
        <p:nvSpPr>
          <p:cNvPr id="3" name="Oval 2" descr="timeline endpoints">
            <a:extLst>
              <a:ext uri="{FF2B5EF4-FFF2-40B4-BE49-F238E27FC236}">
                <a16:creationId xmlns:a16="http://schemas.microsoft.com/office/drawing/2014/main" id="{491CCD59-030F-4F79-9A33-EBC86A2EC9FE}"/>
              </a:ext>
            </a:extLst>
          </p:cNvPr>
          <p:cNvSpPr/>
          <p:nvPr/>
        </p:nvSpPr>
        <p:spPr>
          <a:xfrm>
            <a:off x="10480529" y="3149771"/>
            <a:ext cx="218092" cy="218092"/>
          </a:xfrm>
          <a:prstGeom prst="ellipse">
            <a:avLst/>
          </a:prstGeom>
          <a:solidFill>
            <a:srgbClr val="20A472"/>
          </a:solidFill>
          <a:ln w="76200">
            <a:solidFill>
              <a:srgbClr val="20A4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0A472"/>
              </a:solidFill>
              <a:effectLst/>
              <a:uLnTx/>
              <a:uFillTx/>
              <a:latin typeface="Avenir Next LT Pro Light"/>
              <a:ea typeface="+mn-ea"/>
              <a:cs typeface="+mn-cs"/>
            </a:endParaRPr>
          </a:p>
        </p:txBody>
      </p:sp>
      <p:sp>
        <p:nvSpPr>
          <p:cNvPr id="16" name="Text Placeholder 15">
            <a:extLst>
              <a:ext uri="{FF2B5EF4-FFF2-40B4-BE49-F238E27FC236}">
                <a16:creationId xmlns:a16="http://schemas.microsoft.com/office/drawing/2014/main" id="{B6086B1F-4F6D-4493-AE84-2520E93642DE}"/>
              </a:ext>
            </a:extLst>
          </p:cNvPr>
          <p:cNvSpPr>
            <a:spLocks noGrp="1"/>
          </p:cNvSpPr>
          <p:nvPr>
            <p:ph type="body" sz="quarter" idx="10"/>
          </p:nvPr>
        </p:nvSpPr>
        <p:spPr/>
        <p:txBody>
          <a:bodyPr/>
          <a:lstStyle/>
          <a:p>
            <a:r>
              <a:rPr lang="en-US" dirty="0"/>
              <a:t>Introduction to Python</a:t>
            </a:r>
          </a:p>
        </p:txBody>
      </p:sp>
      <p:sp>
        <p:nvSpPr>
          <p:cNvPr id="18" name="Text Placeholder 17">
            <a:extLst>
              <a:ext uri="{FF2B5EF4-FFF2-40B4-BE49-F238E27FC236}">
                <a16:creationId xmlns:a16="http://schemas.microsoft.com/office/drawing/2014/main" id="{2EFC63F8-23B1-4F22-9868-15EB446170F3}"/>
              </a:ext>
            </a:extLst>
          </p:cNvPr>
          <p:cNvSpPr>
            <a:spLocks noGrp="1"/>
          </p:cNvSpPr>
          <p:nvPr>
            <p:ph type="body" sz="quarter" idx="12"/>
          </p:nvPr>
        </p:nvSpPr>
        <p:spPr/>
        <p:txBody>
          <a:bodyPr/>
          <a:lstStyle/>
          <a:p>
            <a:r>
              <a:rPr lang="en-US" dirty="0"/>
              <a:t>Get And Clean Data</a:t>
            </a:r>
          </a:p>
        </p:txBody>
      </p:sp>
      <p:sp>
        <p:nvSpPr>
          <p:cNvPr id="21" name="Text Placeholder 20">
            <a:extLst>
              <a:ext uri="{FF2B5EF4-FFF2-40B4-BE49-F238E27FC236}">
                <a16:creationId xmlns:a16="http://schemas.microsoft.com/office/drawing/2014/main" id="{F5A6A695-5271-4895-88EF-663A3F593E59}"/>
              </a:ext>
            </a:extLst>
          </p:cNvPr>
          <p:cNvSpPr>
            <a:spLocks noGrp="1"/>
          </p:cNvSpPr>
          <p:nvPr>
            <p:ph type="body" sz="quarter" idx="14"/>
          </p:nvPr>
        </p:nvSpPr>
        <p:spPr>
          <a:xfrm>
            <a:off x="6444237" y="4817717"/>
            <a:ext cx="2062199" cy="302186"/>
          </a:xfrm>
        </p:spPr>
        <p:txBody>
          <a:bodyPr/>
          <a:lstStyle/>
          <a:p>
            <a:r>
              <a:rPr lang="en-US" dirty="0"/>
              <a:t>Understand and Analyze Data</a:t>
            </a:r>
          </a:p>
        </p:txBody>
      </p:sp>
      <p:sp>
        <p:nvSpPr>
          <p:cNvPr id="24" name="Text Placeholder 23">
            <a:extLst>
              <a:ext uri="{FF2B5EF4-FFF2-40B4-BE49-F238E27FC236}">
                <a16:creationId xmlns:a16="http://schemas.microsoft.com/office/drawing/2014/main" id="{3CD04606-2C05-4AC9-9F6C-C0E9EDF1BC26}"/>
              </a:ext>
            </a:extLst>
          </p:cNvPr>
          <p:cNvSpPr>
            <a:spLocks noGrp="1"/>
          </p:cNvSpPr>
          <p:nvPr>
            <p:ph type="body" sz="quarter" idx="16"/>
          </p:nvPr>
        </p:nvSpPr>
        <p:spPr/>
        <p:txBody>
          <a:bodyPr/>
          <a:lstStyle/>
          <a:p>
            <a:r>
              <a:rPr lang="en-US" dirty="0"/>
              <a:t>Advanced Topics</a:t>
            </a:r>
          </a:p>
        </p:txBody>
      </p:sp>
      <p:sp>
        <p:nvSpPr>
          <p:cNvPr id="34" name="Title 33">
            <a:extLst>
              <a:ext uri="{FF2B5EF4-FFF2-40B4-BE49-F238E27FC236}">
                <a16:creationId xmlns:a16="http://schemas.microsoft.com/office/drawing/2014/main" id="{F28D01B5-A5BC-45A3-8718-13BDC694F21C}"/>
              </a:ext>
            </a:extLst>
          </p:cNvPr>
          <p:cNvSpPr>
            <a:spLocks noGrp="1"/>
          </p:cNvSpPr>
          <p:nvPr>
            <p:ph type="title"/>
          </p:nvPr>
        </p:nvSpPr>
        <p:spPr/>
        <p:txBody>
          <a:bodyPr/>
          <a:lstStyle/>
          <a:p>
            <a:r>
              <a:rPr lang="en-US" dirty="0"/>
              <a:t>Getting data with Pandas</a:t>
            </a:r>
          </a:p>
        </p:txBody>
      </p:sp>
    </p:spTree>
    <p:extLst>
      <p:ext uri="{BB962C8B-B14F-4D97-AF65-F5344CB8AC3E}">
        <p14:creationId xmlns:p14="http://schemas.microsoft.com/office/powerpoint/2010/main" val="21371283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AC6DC-8FE8-0340-F80B-CF56A8C933D7}"/>
              </a:ext>
            </a:extLst>
          </p:cNvPr>
          <p:cNvSpPr>
            <a:spLocks noGrp="1"/>
          </p:cNvSpPr>
          <p:nvPr>
            <p:ph type="title"/>
          </p:nvPr>
        </p:nvSpPr>
        <p:spPr>
          <a:xfrm>
            <a:off x="1915784" y="365125"/>
            <a:ext cx="9438016" cy="1325563"/>
          </a:xfrm>
        </p:spPr>
        <p:txBody>
          <a:bodyPr/>
          <a:lstStyle/>
          <a:p>
            <a:r>
              <a:rPr lang="en-CA" b="1" dirty="0"/>
              <a:t>Pandas Dataframes</a:t>
            </a:r>
            <a:endParaRPr lang="en-US" b="1" dirty="0"/>
          </a:p>
        </p:txBody>
      </p:sp>
      <p:sp>
        <p:nvSpPr>
          <p:cNvPr id="25" name="Oval 24">
            <a:extLst>
              <a:ext uri="{FF2B5EF4-FFF2-40B4-BE49-F238E27FC236}">
                <a16:creationId xmlns:a16="http://schemas.microsoft.com/office/drawing/2014/main" id="{8C3FCEB2-0B00-482E-B454-1649A56595AE}"/>
              </a:ext>
            </a:extLst>
          </p:cNvPr>
          <p:cNvSpPr/>
          <p:nvPr/>
        </p:nvSpPr>
        <p:spPr>
          <a:xfrm>
            <a:off x="409537" y="2854501"/>
            <a:ext cx="808649" cy="808649"/>
          </a:xfrm>
          <a:prstGeom prst="ellipse">
            <a:avLst/>
          </a:prstGeom>
          <a:solidFill>
            <a:srgbClr val="93E2FF"/>
          </a:solidFill>
          <a:ln w="38100" cap="flat" cmpd="sng" algn="ctr">
            <a:solidFill>
              <a:srgbClr val="172DA6"/>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172DA6"/>
                </a:solidFill>
                <a:effectLst/>
                <a:uLnTx/>
                <a:uFillTx/>
                <a:latin typeface="Avenir Next LT Pro Light"/>
                <a:ea typeface="+mn-ea"/>
                <a:cs typeface="+mn-cs"/>
              </a:rPr>
              <a:t>2</a:t>
            </a:r>
          </a:p>
        </p:txBody>
      </p:sp>
      <p:sp>
        <p:nvSpPr>
          <p:cNvPr id="26" name="Oval 25">
            <a:extLst>
              <a:ext uri="{FF2B5EF4-FFF2-40B4-BE49-F238E27FC236}">
                <a16:creationId xmlns:a16="http://schemas.microsoft.com/office/drawing/2014/main" id="{038B6F3B-0677-3531-A867-32B15B041C46}"/>
              </a:ext>
            </a:extLst>
          </p:cNvPr>
          <p:cNvSpPr/>
          <p:nvPr/>
        </p:nvSpPr>
        <p:spPr>
          <a:xfrm>
            <a:off x="409537" y="3984731"/>
            <a:ext cx="808649" cy="808649"/>
          </a:xfrm>
          <a:prstGeom prst="ellipse">
            <a:avLst/>
          </a:prstGeom>
          <a:solidFill>
            <a:srgbClr val="FFFFFF"/>
          </a:solidFill>
          <a:ln w="38100" cap="flat" cmpd="sng" algn="ctr">
            <a:solidFill>
              <a:srgbClr val="00B0F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00B0F0"/>
                </a:solidFill>
                <a:effectLst/>
                <a:uLnTx/>
                <a:uFillTx/>
                <a:latin typeface="Avenir Next LT Pro Light"/>
                <a:ea typeface="+mn-ea"/>
                <a:cs typeface="+mn-cs"/>
              </a:rPr>
              <a:t>3</a:t>
            </a:r>
          </a:p>
        </p:txBody>
      </p:sp>
      <p:sp>
        <p:nvSpPr>
          <p:cNvPr id="27" name="Oval 26">
            <a:extLst>
              <a:ext uri="{FF2B5EF4-FFF2-40B4-BE49-F238E27FC236}">
                <a16:creationId xmlns:a16="http://schemas.microsoft.com/office/drawing/2014/main" id="{FA2672A6-BDE6-FEF1-FDEE-B4AC9C0A349D}"/>
              </a:ext>
            </a:extLst>
          </p:cNvPr>
          <p:cNvSpPr/>
          <p:nvPr/>
        </p:nvSpPr>
        <p:spPr>
          <a:xfrm>
            <a:off x="409537" y="5114961"/>
            <a:ext cx="808649" cy="808649"/>
          </a:xfrm>
          <a:prstGeom prst="ellipse">
            <a:avLst/>
          </a:prstGeom>
          <a:solidFill>
            <a:srgbClr val="FFFFFF"/>
          </a:solidFill>
          <a:ln w="38100" cap="flat" cmpd="sng" algn="ctr">
            <a:solidFill>
              <a:srgbClr val="20A472"/>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20A472"/>
                </a:solidFill>
                <a:effectLst/>
                <a:uLnTx/>
                <a:uFillTx/>
                <a:latin typeface="Avenir Next LT Pro Light"/>
                <a:ea typeface="+mn-ea"/>
                <a:cs typeface="+mn-cs"/>
              </a:rPr>
              <a:t>4</a:t>
            </a:r>
          </a:p>
        </p:txBody>
      </p:sp>
      <p:sp>
        <p:nvSpPr>
          <p:cNvPr id="28" name="Oval 27">
            <a:extLst>
              <a:ext uri="{FF2B5EF4-FFF2-40B4-BE49-F238E27FC236}">
                <a16:creationId xmlns:a16="http://schemas.microsoft.com/office/drawing/2014/main" id="{41100D00-23E0-CDEE-16E0-AD7E2C63E95A}"/>
              </a:ext>
            </a:extLst>
          </p:cNvPr>
          <p:cNvSpPr/>
          <p:nvPr/>
        </p:nvSpPr>
        <p:spPr>
          <a:xfrm>
            <a:off x="409537" y="1724271"/>
            <a:ext cx="808649" cy="808649"/>
          </a:xfrm>
          <a:prstGeom prst="ellipse">
            <a:avLst/>
          </a:prstGeom>
          <a:noFill/>
          <a:ln w="38100" cap="flat" cmpd="sng" algn="ctr">
            <a:solidFill>
              <a:srgbClr val="B13DC8"/>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B13DC8"/>
                </a:solidFill>
                <a:effectLst/>
                <a:uLnTx/>
                <a:uFillTx/>
                <a:latin typeface="Avenir Next LT Pro Light"/>
                <a:ea typeface="+mn-ea"/>
                <a:cs typeface="+mn-cs"/>
              </a:rPr>
              <a:t>1</a:t>
            </a:r>
          </a:p>
        </p:txBody>
      </p:sp>
      <p:sp>
        <p:nvSpPr>
          <p:cNvPr id="29" name="Freeform: Shape 28" descr="timeline ">
            <a:extLst>
              <a:ext uri="{FF2B5EF4-FFF2-40B4-BE49-F238E27FC236}">
                <a16:creationId xmlns:a16="http://schemas.microsoft.com/office/drawing/2014/main" id="{071FEBC4-8E60-52CC-D4EB-1C05A6F020E7}"/>
              </a:ext>
            </a:extLst>
          </p:cNvPr>
          <p:cNvSpPr/>
          <p:nvPr/>
        </p:nvSpPr>
        <p:spPr>
          <a:xfrm rot="16200000" flipV="1">
            <a:off x="-1456639" y="3241639"/>
            <a:ext cx="4565215" cy="1170522"/>
          </a:xfrm>
          <a:custGeom>
            <a:avLst/>
            <a:gdLst>
              <a:gd name="connsiteX0" fmla="*/ 1450750 w 5658193"/>
              <a:gd name="connsiteY0" fmla="*/ 725607 h 1450763"/>
              <a:gd name="connsiteX1" fmla="*/ 1449830 w 5658193"/>
              <a:gd name="connsiteY1" fmla="*/ 725607 h 1450763"/>
              <a:gd name="connsiteX2" fmla="*/ 1449806 w 5658193"/>
              <a:gd name="connsiteY2" fmla="*/ 725382 h 1450763"/>
              <a:gd name="connsiteX3" fmla="*/ 1449830 w 5658193"/>
              <a:gd name="connsiteY3" fmla="*/ 725157 h 1450763"/>
              <a:gd name="connsiteX4" fmla="*/ 1402870 w 5658193"/>
              <a:gd name="connsiteY4" fmla="*/ 725157 h 1450763"/>
              <a:gd name="connsiteX5" fmla="*/ 1389130 w 5658193"/>
              <a:gd name="connsiteY5" fmla="*/ 588840 h 1450763"/>
              <a:gd name="connsiteX6" fmla="*/ 725382 w 5658193"/>
              <a:gd name="connsiteY6" fmla="*/ 47869 h 1450763"/>
              <a:gd name="connsiteX7" fmla="*/ 47868 w 5658193"/>
              <a:gd name="connsiteY7" fmla="*/ 725382 h 1450763"/>
              <a:gd name="connsiteX8" fmla="*/ 47890 w 5658193"/>
              <a:gd name="connsiteY8" fmla="*/ 725607 h 1450763"/>
              <a:gd name="connsiteX9" fmla="*/ 10 w 5658193"/>
              <a:gd name="connsiteY9" fmla="*/ 725607 h 1450763"/>
              <a:gd name="connsiteX10" fmla="*/ 0 w 5658193"/>
              <a:gd name="connsiteY10" fmla="*/ 725382 h 1450763"/>
              <a:gd name="connsiteX11" fmla="*/ 725382 w 5658193"/>
              <a:gd name="connsiteY11" fmla="*/ 1 h 1450763"/>
              <a:gd name="connsiteX12" fmla="*/ 1450762 w 5658193"/>
              <a:gd name="connsiteY12" fmla="*/ 725382 h 1450763"/>
              <a:gd name="connsiteX13" fmla="*/ 4932812 w 5658193"/>
              <a:gd name="connsiteY13" fmla="*/ 1450762 h 1450763"/>
              <a:gd name="connsiteX14" fmla="*/ 4207431 w 5658193"/>
              <a:gd name="connsiteY14" fmla="*/ 725381 h 1450763"/>
              <a:gd name="connsiteX15" fmla="*/ 4207442 w 5658193"/>
              <a:gd name="connsiteY15" fmla="*/ 725156 h 1450763"/>
              <a:gd name="connsiteX16" fmla="*/ 4208363 w 5658193"/>
              <a:gd name="connsiteY16" fmla="*/ 725156 h 1450763"/>
              <a:gd name="connsiteX17" fmla="*/ 4208386 w 5658193"/>
              <a:gd name="connsiteY17" fmla="*/ 725381 h 1450763"/>
              <a:gd name="connsiteX18" fmla="*/ 4208363 w 5658193"/>
              <a:gd name="connsiteY18" fmla="*/ 725606 h 1450763"/>
              <a:gd name="connsiteX19" fmla="*/ 4255322 w 5658193"/>
              <a:gd name="connsiteY19" fmla="*/ 725606 h 1450763"/>
              <a:gd name="connsiteX20" fmla="*/ 4269064 w 5658193"/>
              <a:gd name="connsiteY20" fmla="*/ 861924 h 1450763"/>
              <a:gd name="connsiteX21" fmla="*/ 4932812 w 5658193"/>
              <a:gd name="connsiteY21" fmla="*/ 1402894 h 1450763"/>
              <a:gd name="connsiteX22" fmla="*/ 5610325 w 5658193"/>
              <a:gd name="connsiteY22" fmla="*/ 725381 h 1450763"/>
              <a:gd name="connsiteX23" fmla="*/ 5610302 w 5658193"/>
              <a:gd name="connsiteY23" fmla="*/ 725156 h 1450763"/>
              <a:gd name="connsiteX24" fmla="*/ 5658182 w 5658193"/>
              <a:gd name="connsiteY24" fmla="*/ 725156 h 1450763"/>
              <a:gd name="connsiteX25" fmla="*/ 5658193 w 5658193"/>
              <a:gd name="connsiteY25" fmla="*/ 725381 h 1450763"/>
              <a:gd name="connsiteX26" fmla="*/ 4932812 w 5658193"/>
              <a:gd name="connsiteY26" fmla="*/ 1450762 h 1450763"/>
              <a:gd name="connsiteX27" fmla="*/ 2127320 w 5658193"/>
              <a:gd name="connsiteY27" fmla="*/ 1450763 h 1450763"/>
              <a:gd name="connsiteX28" fmla="*/ 1401938 w 5658193"/>
              <a:gd name="connsiteY28" fmla="*/ 725382 h 1450763"/>
              <a:gd name="connsiteX29" fmla="*/ 1401950 w 5658193"/>
              <a:gd name="connsiteY29" fmla="*/ 725157 h 1450763"/>
              <a:gd name="connsiteX30" fmla="*/ 1402870 w 5658193"/>
              <a:gd name="connsiteY30" fmla="*/ 725157 h 1450763"/>
              <a:gd name="connsiteX31" fmla="*/ 1402894 w 5658193"/>
              <a:gd name="connsiteY31" fmla="*/ 725382 h 1450763"/>
              <a:gd name="connsiteX32" fmla="*/ 1402870 w 5658193"/>
              <a:gd name="connsiteY32" fmla="*/ 725607 h 1450763"/>
              <a:gd name="connsiteX33" fmla="*/ 1449830 w 5658193"/>
              <a:gd name="connsiteY33" fmla="*/ 725607 h 1450763"/>
              <a:gd name="connsiteX34" fmla="*/ 1463572 w 5658193"/>
              <a:gd name="connsiteY34" fmla="*/ 861925 h 1450763"/>
              <a:gd name="connsiteX35" fmla="*/ 2127320 w 5658193"/>
              <a:gd name="connsiteY35" fmla="*/ 1402895 h 1450763"/>
              <a:gd name="connsiteX36" fmla="*/ 2804833 w 5658193"/>
              <a:gd name="connsiteY36" fmla="*/ 725382 h 1450763"/>
              <a:gd name="connsiteX37" fmla="*/ 2804810 w 5658193"/>
              <a:gd name="connsiteY37" fmla="*/ 725157 h 1450763"/>
              <a:gd name="connsiteX38" fmla="*/ 2805515 w 5658193"/>
              <a:gd name="connsiteY38" fmla="*/ 725157 h 1450763"/>
              <a:gd name="connsiteX39" fmla="*/ 2820229 w 5658193"/>
              <a:gd name="connsiteY39" fmla="*/ 579192 h 1450763"/>
              <a:gd name="connsiteX40" fmla="*/ 3530873 w 5658193"/>
              <a:gd name="connsiteY40" fmla="*/ 0 h 1450763"/>
              <a:gd name="connsiteX41" fmla="*/ 4256254 w 5658193"/>
              <a:gd name="connsiteY41" fmla="*/ 725381 h 1450763"/>
              <a:gd name="connsiteX42" fmla="*/ 4256243 w 5658193"/>
              <a:gd name="connsiteY42" fmla="*/ 725606 h 1450763"/>
              <a:gd name="connsiteX43" fmla="*/ 4255322 w 5658193"/>
              <a:gd name="connsiteY43" fmla="*/ 725606 h 1450763"/>
              <a:gd name="connsiteX44" fmla="*/ 4255299 w 5658193"/>
              <a:gd name="connsiteY44" fmla="*/ 725381 h 1450763"/>
              <a:gd name="connsiteX45" fmla="*/ 4255322 w 5658193"/>
              <a:gd name="connsiteY45" fmla="*/ 725156 h 1450763"/>
              <a:gd name="connsiteX46" fmla="*/ 4208363 w 5658193"/>
              <a:gd name="connsiteY46" fmla="*/ 725156 h 1450763"/>
              <a:gd name="connsiteX47" fmla="*/ 4194621 w 5658193"/>
              <a:gd name="connsiteY47" fmla="*/ 588839 h 1450763"/>
              <a:gd name="connsiteX48" fmla="*/ 3530873 w 5658193"/>
              <a:gd name="connsiteY48" fmla="*/ 47868 h 1450763"/>
              <a:gd name="connsiteX49" fmla="*/ 2853360 w 5658193"/>
              <a:gd name="connsiteY49" fmla="*/ 725381 h 1450763"/>
              <a:gd name="connsiteX50" fmla="*/ 2853383 w 5658193"/>
              <a:gd name="connsiteY50" fmla="*/ 725606 h 1450763"/>
              <a:gd name="connsiteX51" fmla="*/ 2852678 w 5658193"/>
              <a:gd name="connsiteY51" fmla="*/ 725606 h 1450763"/>
              <a:gd name="connsiteX52" fmla="*/ 2837964 w 5658193"/>
              <a:gd name="connsiteY52" fmla="*/ 871572 h 1450763"/>
              <a:gd name="connsiteX53" fmla="*/ 2127320 w 5658193"/>
              <a:gd name="connsiteY53" fmla="*/ 1450763 h 1450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5658193" h="1450763">
                <a:moveTo>
                  <a:pt x="1450750" y="725607"/>
                </a:moveTo>
                <a:lnTo>
                  <a:pt x="1449830" y="725607"/>
                </a:lnTo>
                <a:lnTo>
                  <a:pt x="1449806" y="725382"/>
                </a:lnTo>
                <a:lnTo>
                  <a:pt x="1449830" y="725157"/>
                </a:lnTo>
                <a:lnTo>
                  <a:pt x="1402870" y="725157"/>
                </a:lnTo>
                <a:lnTo>
                  <a:pt x="1389130" y="588840"/>
                </a:lnTo>
                <a:cubicBezTo>
                  <a:pt x="1325954" y="280108"/>
                  <a:pt x="1052790" y="47869"/>
                  <a:pt x="725382" y="47869"/>
                </a:cubicBezTo>
                <a:cubicBezTo>
                  <a:pt x="351202" y="47869"/>
                  <a:pt x="47868" y="351202"/>
                  <a:pt x="47868" y="725382"/>
                </a:cubicBezTo>
                <a:lnTo>
                  <a:pt x="47890" y="725607"/>
                </a:lnTo>
                <a:lnTo>
                  <a:pt x="10" y="725607"/>
                </a:lnTo>
                <a:lnTo>
                  <a:pt x="0" y="725382"/>
                </a:lnTo>
                <a:cubicBezTo>
                  <a:pt x="0" y="324765"/>
                  <a:pt x="324764" y="1"/>
                  <a:pt x="725382" y="1"/>
                </a:cubicBezTo>
                <a:cubicBezTo>
                  <a:pt x="1125998" y="1"/>
                  <a:pt x="1450762" y="324765"/>
                  <a:pt x="1450762" y="725382"/>
                </a:cubicBezTo>
                <a:close/>
                <a:moveTo>
                  <a:pt x="4932812" y="1450762"/>
                </a:moveTo>
                <a:cubicBezTo>
                  <a:pt x="4532195" y="1450762"/>
                  <a:pt x="4207431" y="1125998"/>
                  <a:pt x="4207431" y="725381"/>
                </a:cubicBezTo>
                <a:lnTo>
                  <a:pt x="4207442" y="725156"/>
                </a:lnTo>
                <a:lnTo>
                  <a:pt x="4208363" y="725156"/>
                </a:lnTo>
                <a:lnTo>
                  <a:pt x="4208386" y="725381"/>
                </a:lnTo>
                <a:lnTo>
                  <a:pt x="4208363" y="725606"/>
                </a:lnTo>
                <a:lnTo>
                  <a:pt x="4255322" y="725606"/>
                </a:lnTo>
                <a:lnTo>
                  <a:pt x="4269064" y="861924"/>
                </a:lnTo>
                <a:cubicBezTo>
                  <a:pt x="4332239" y="1170655"/>
                  <a:pt x="4605404" y="1402894"/>
                  <a:pt x="4932812" y="1402894"/>
                </a:cubicBezTo>
                <a:cubicBezTo>
                  <a:pt x="5306992" y="1402894"/>
                  <a:pt x="5610325" y="1099561"/>
                  <a:pt x="5610325" y="725381"/>
                </a:cubicBezTo>
                <a:lnTo>
                  <a:pt x="5610302" y="725156"/>
                </a:lnTo>
                <a:lnTo>
                  <a:pt x="5658182" y="725156"/>
                </a:lnTo>
                <a:lnTo>
                  <a:pt x="5658193" y="725381"/>
                </a:lnTo>
                <a:cubicBezTo>
                  <a:pt x="5658193" y="1125998"/>
                  <a:pt x="5333429" y="1450762"/>
                  <a:pt x="4932812" y="1450762"/>
                </a:cubicBezTo>
                <a:close/>
                <a:moveTo>
                  <a:pt x="2127320" y="1450763"/>
                </a:moveTo>
                <a:cubicBezTo>
                  <a:pt x="1726703" y="1450763"/>
                  <a:pt x="1401938" y="1125999"/>
                  <a:pt x="1401938" y="725382"/>
                </a:cubicBezTo>
                <a:lnTo>
                  <a:pt x="1401950" y="725157"/>
                </a:lnTo>
                <a:lnTo>
                  <a:pt x="1402870" y="725157"/>
                </a:lnTo>
                <a:lnTo>
                  <a:pt x="1402894" y="725382"/>
                </a:lnTo>
                <a:lnTo>
                  <a:pt x="1402870" y="725607"/>
                </a:lnTo>
                <a:lnTo>
                  <a:pt x="1449830" y="725607"/>
                </a:lnTo>
                <a:lnTo>
                  <a:pt x="1463572" y="861925"/>
                </a:lnTo>
                <a:cubicBezTo>
                  <a:pt x="1526746" y="1170656"/>
                  <a:pt x="1799912" y="1402895"/>
                  <a:pt x="2127320" y="1402895"/>
                </a:cubicBezTo>
                <a:cubicBezTo>
                  <a:pt x="2501500" y="1402895"/>
                  <a:pt x="2804833" y="1099562"/>
                  <a:pt x="2804833" y="725382"/>
                </a:cubicBezTo>
                <a:lnTo>
                  <a:pt x="2804810" y="725157"/>
                </a:lnTo>
                <a:lnTo>
                  <a:pt x="2805515" y="725157"/>
                </a:lnTo>
                <a:lnTo>
                  <a:pt x="2820229" y="579192"/>
                </a:lnTo>
                <a:cubicBezTo>
                  <a:pt x="2887868" y="248648"/>
                  <a:pt x="3180333" y="0"/>
                  <a:pt x="3530873" y="0"/>
                </a:cubicBezTo>
                <a:cubicBezTo>
                  <a:pt x="3931490" y="0"/>
                  <a:pt x="4256254" y="324764"/>
                  <a:pt x="4256254" y="725381"/>
                </a:cubicBezTo>
                <a:lnTo>
                  <a:pt x="4256243" y="725606"/>
                </a:lnTo>
                <a:lnTo>
                  <a:pt x="4255322" y="725606"/>
                </a:lnTo>
                <a:lnTo>
                  <a:pt x="4255299" y="725381"/>
                </a:lnTo>
                <a:lnTo>
                  <a:pt x="4255322" y="725156"/>
                </a:lnTo>
                <a:lnTo>
                  <a:pt x="4208363" y="725156"/>
                </a:lnTo>
                <a:lnTo>
                  <a:pt x="4194621" y="588839"/>
                </a:lnTo>
                <a:cubicBezTo>
                  <a:pt x="4131446" y="280107"/>
                  <a:pt x="3858281" y="47868"/>
                  <a:pt x="3530873" y="47868"/>
                </a:cubicBezTo>
                <a:cubicBezTo>
                  <a:pt x="3156693" y="47868"/>
                  <a:pt x="2853360" y="351201"/>
                  <a:pt x="2853360" y="725381"/>
                </a:cubicBezTo>
                <a:lnTo>
                  <a:pt x="2853383" y="725606"/>
                </a:lnTo>
                <a:lnTo>
                  <a:pt x="2852678" y="725606"/>
                </a:lnTo>
                <a:lnTo>
                  <a:pt x="2837964" y="871572"/>
                </a:lnTo>
                <a:cubicBezTo>
                  <a:pt x="2770325" y="1202116"/>
                  <a:pt x="2477860" y="1450763"/>
                  <a:pt x="2127320" y="1450763"/>
                </a:cubicBezTo>
                <a:close/>
              </a:path>
            </a:pathLst>
          </a:custGeom>
          <a:gradFill>
            <a:gsLst>
              <a:gs pos="56000">
                <a:srgbClr val="00B0F0"/>
              </a:gs>
              <a:gs pos="36000">
                <a:srgbClr val="172DA6"/>
              </a:gs>
              <a:gs pos="15000">
                <a:srgbClr val="B13DC8"/>
              </a:gs>
              <a:gs pos="100000">
                <a:srgbClr val="20A472"/>
              </a:gs>
            </a:gsLst>
            <a:lin ang="10800000" scaled="0"/>
          </a:gradFill>
          <a:ln w="76200" cap="flat" cmpd="sng" algn="ctr">
            <a:noFill/>
            <a:prstDash val="solid"/>
            <a:miter lim="800000"/>
          </a:ln>
          <a:effectLst/>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4000" b="0" i="0" u="none" strike="noStrike" kern="0" cap="none" spc="0" normalizeH="0" baseline="0" noProof="0" dirty="0">
              <a:ln>
                <a:noFill/>
              </a:ln>
              <a:solidFill>
                <a:srgbClr val="FFFFFF"/>
              </a:solidFill>
              <a:effectLst/>
              <a:uLnTx/>
              <a:uFillTx/>
              <a:latin typeface="Avenir Next LT Pro Light"/>
              <a:ea typeface="+mn-ea"/>
              <a:cs typeface="+mn-cs"/>
            </a:endParaRPr>
          </a:p>
        </p:txBody>
      </p:sp>
      <p:sp>
        <p:nvSpPr>
          <p:cNvPr id="30" name="Oval 29" descr="timeline endpoints">
            <a:extLst>
              <a:ext uri="{FF2B5EF4-FFF2-40B4-BE49-F238E27FC236}">
                <a16:creationId xmlns:a16="http://schemas.microsoft.com/office/drawing/2014/main" id="{6DC6167F-E8F4-C156-DC56-761A8E2AEA2E}"/>
              </a:ext>
            </a:extLst>
          </p:cNvPr>
          <p:cNvSpPr/>
          <p:nvPr/>
        </p:nvSpPr>
        <p:spPr>
          <a:xfrm>
            <a:off x="745262" y="1496310"/>
            <a:ext cx="137199" cy="137199"/>
          </a:xfrm>
          <a:prstGeom prst="ellipse">
            <a:avLst/>
          </a:prstGeom>
          <a:solidFill>
            <a:srgbClr val="B13DC8"/>
          </a:solidFill>
          <a:ln w="381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venir Next LT Pro Light"/>
              <a:ea typeface="+mn-ea"/>
              <a:cs typeface="+mn-cs"/>
            </a:endParaRPr>
          </a:p>
        </p:txBody>
      </p:sp>
      <p:sp>
        <p:nvSpPr>
          <p:cNvPr id="31" name="Oval 30" descr="timeline endpoints">
            <a:extLst>
              <a:ext uri="{FF2B5EF4-FFF2-40B4-BE49-F238E27FC236}">
                <a16:creationId xmlns:a16="http://schemas.microsoft.com/office/drawing/2014/main" id="{6E129F01-DEA6-ECED-28A3-A1D3AA05F550}"/>
              </a:ext>
            </a:extLst>
          </p:cNvPr>
          <p:cNvSpPr/>
          <p:nvPr/>
        </p:nvSpPr>
        <p:spPr>
          <a:xfrm>
            <a:off x="745262" y="6031711"/>
            <a:ext cx="137199" cy="137199"/>
          </a:xfrm>
          <a:prstGeom prst="ellipse">
            <a:avLst/>
          </a:prstGeom>
          <a:solidFill>
            <a:srgbClr val="20A472"/>
          </a:solidFill>
          <a:ln w="381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8439BD">
                  <a:lumMod val="75000"/>
                </a:srgbClr>
              </a:solidFill>
              <a:effectLst/>
              <a:uLnTx/>
              <a:uFillTx/>
              <a:latin typeface="Avenir Next LT Pro Light"/>
              <a:ea typeface="+mn-ea"/>
              <a:cs typeface="+mn-cs"/>
            </a:endParaRPr>
          </a:p>
        </p:txBody>
      </p:sp>
      <p:pic>
        <p:nvPicPr>
          <p:cNvPr id="1026" name="Picture 2">
            <a:extLst>
              <a:ext uri="{FF2B5EF4-FFF2-40B4-BE49-F238E27FC236}">
                <a16:creationId xmlns:a16="http://schemas.microsoft.com/office/drawing/2014/main" id="{2456AD3C-5565-C4CF-533E-BA85DB62305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08734" y="1724271"/>
            <a:ext cx="8293635" cy="40980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863486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AC6DC-8FE8-0340-F80B-CF56A8C933D7}"/>
              </a:ext>
            </a:extLst>
          </p:cNvPr>
          <p:cNvSpPr>
            <a:spLocks noGrp="1"/>
          </p:cNvSpPr>
          <p:nvPr>
            <p:ph type="title"/>
          </p:nvPr>
        </p:nvSpPr>
        <p:spPr>
          <a:xfrm>
            <a:off x="1580060" y="365125"/>
            <a:ext cx="9773740" cy="1325563"/>
          </a:xfrm>
        </p:spPr>
        <p:txBody>
          <a:bodyPr/>
          <a:lstStyle/>
          <a:p>
            <a:r>
              <a:rPr lang="en-CA" b="1" dirty="0"/>
              <a:t>Challenge 1</a:t>
            </a:r>
            <a:endParaRPr lang="en-US" b="1" dirty="0"/>
          </a:p>
        </p:txBody>
      </p:sp>
      <p:sp>
        <p:nvSpPr>
          <p:cNvPr id="25" name="Oval 24">
            <a:extLst>
              <a:ext uri="{FF2B5EF4-FFF2-40B4-BE49-F238E27FC236}">
                <a16:creationId xmlns:a16="http://schemas.microsoft.com/office/drawing/2014/main" id="{8C3FCEB2-0B00-482E-B454-1649A56595AE}"/>
              </a:ext>
            </a:extLst>
          </p:cNvPr>
          <p:cNvSpPr/>
          <p:nvPr/>
        </p:nvSpPr>
        <p:spPr>
          <a:xfrm>
            <a:off x="409537" y="2854501"/>
            <a:ext cx="808649" cy="808649"/>
          </a:xfrm>
          <a:prstGeom prst="ellipse">
            <a:avLst/>
          </a:prstGeom>
          <a:solidFill>
            <a:srgbClr val="93E2FF"/>
          </a:solidFill>
          <a:ln w="38100" cap="flat" cmpd="sng" algn="ctr">
            <a:solidFill>
              <a:srgbClr val="172DA6"/>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172DA6"/>
                </a:solidFill>
                <a:effectLst/>
                <a:uLnTx/>
                <a:uFillTx/>
                <a:latin typeface="Avenir Next LT Pro Light"/>
                <a:ea typeface="+mn-ea"/>
                <a:cs typeface="+mn-cs"/>
              </a:rPr>
              <a:t>2</a:t>
            </a:r>
          </a:p>
        </p:txBody>
      </p:sp>
      <p:sp>
        <p:nvSpPr>
          <p:cNvPr id="26" name="Oval 25">
            <a:extLst>
              <a:ext uri="{FF2B5EF4-FFF2-40B4-BE49-F238E27FC236}">
                <a16:creationId xmlns:a16="http://schemas.microsoft.com/office/drawing/2014/main" id="{038B6F3B-0677-3531-A867-32B15B041C46}"/>
              </a:ext>
            </a:extLst>
          </p:cNvPr>
          <p:cNvSpPr/>
          <p:nvPr/>
        </p:nvSpPr>
        <p:spPr>
          <a:xfrm>
            <a:off x="409537" y="3984731"/>
            <a:ext cx="808649" cy="808649"/>
          </a:xfrm>
          <a:prstGeom prst="ellipse">
            <a:avLst/>
          </a:prstGeom>
          <a:solidFill>
            <a:srgbClr val="FFFFFF"/>
          </a:solidFill>
          <a:ln w="38100" cap="flat" cmpd="sng" algn="ctr">
            <a:solidFill>
              <a:srgbClr val="00B0F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00B0F0"/>
                </a:solidFill>
                <a:effectLst/>
                <a:uLnTx/>
                <a:uFillTx/>
                <a:latin typeface="Avenir Next LT Pro Light"/>
                <a:ea typeface="+mn-ea"/>
                <a:cs typeface="+mn-cs"/>
              </a:rPr>
              <a:t>3</a:t>
            </a:r>
          </a:p>
        </p:txBody>
      </p:sp>
      <p:sp>
        <p:nvSpPr>
          <p:cNvPr id="27" name="Oval 26">
            <a:extLst>
              <a:ext uri="{FF2B5EF4-FFF2-40B4-BE49-F238E27FC236}">
                <a16:creationId xmlns:a16="http://schemas.microsoft.com/office/drawing/2014/main" id="{FA2672A6-BDE6-FEF1-FDEE-B4AC9C0A349D}"/>
              </a:ext>
            </a:extLst>
          </p:cNvPr>
          <p:cNvSpPr/>
          <p:nvPr/>
        </p:nvSpPr>
        <p:spPr>
          <a:xfrm>
            <a:off x="409537" y="5114961"/>
            <a:ext cx="808649" cy="808649"/>
          </a:xfrm>
          <a:prstGeom prst="ellipse">
            <a:avLst/>
          </a:prstGeom>
          <a:solidFill>
            <a:srgbClr val="FFFFFF"/>
          </a:solidFill>
          <a:ln w="38100" cap="flat" cmpd="sng" algn="ctr">
            <a:solidFill>
              <a:srgbClr val="20A472"/>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20A472"/>
                </a:solidFill>
                <a:effectLst/>
                <a:uLnTx/>
                <a:uFillTx/>
                <a:latin typeface="Avenir Next LT Pro Light"/>
                <a:ea typeface="+mn-ea"/>
                <a:cs typeface="+mn-cs"/>
              </a:rPr>
              <a:t>4</a:t>
            </a:r>
          </a:p>
        </p:txBody>
      </p:sp>
      <p:sp>
        <p:nvSpPr>
          <p:cNvPr id="28" name="Oval 27">
            <a:extLst>
              <a:ext uri="{FF2B5EF4-FFF2-40B4-BE49-F238E27FC236}">
                <a16:creationId xmlns:a16="http://schemas.microsoft.com/office/drawing/2014/main" id="{41100D00-23E0-CDEE-16E0-AD7E2C63E95A}"/>
              </a:ext>
            </a:extLst>
          </p:cNvPr>
          <p:cNvSpPr/>
          <p:nvPr/>
        </p:nvSpPr>
        <p:spPr>
          <a:xfrm>
            <a:off x="409537" y="1724271"/>
            <a:ext cx="808649" cy="808649"/>
          </a:xfrm>
          <a:prstGeom prst="ellipse">
            <a:avLst/>
          </a:prstGeom>
          <a:noFill/>
          <a:ln w="38100" cap="flat" cmpd="sng" algn="ctr">
            <a:solidFill>
              <a:srgbClr val="B13DC8"/>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B13DC8"/>
                </a:solidFill>
                <a:effectLst/>
                <a:uLnTx/>
                <a:uFillTx/>
                <a:latin typeface="Avenir Next LT Pro Light"/>
                <a:ea typeface="+mn-ea"/>
                <a:cs typeface="+mn-cs"/>
              </a:rPr>
              <a:t>1</a:t>
            </a:r>
          </a:p>
        </p:txBody>
      </p:sp>
      <p:sp>
        <p:nvSpPr>
          <p:cNvPr id="29" name="Freeform: Shape 28" descr="timeline ">
            <a:extLst>
              <a:ext uri="{FF2B5EF4-FFF2-40B4-BE49-F238E27FC236}">
                <a16:creationId xmlns:a16="http://schemas.microsoft.com/office/drawing/2014/main" id="{071FEBC4-8E60-52CC-D4EB-1C05A6F020E7}"/>
              </a:ext>
            </a:extLst>
          </p:cNvPr>
          <p:cNvSpPr/>
          <p:nvPr/>
        </p:nvSpPr>
        <p:spPr>
          <a:xfrm rot="16200000" flipV="1">
            <a:off x="-1456639" y="3241639"/>
            <a:ext cx="4565215" cy="1170522"/>
          </a:xfrm>
          <a:custGeom>
            <a:avLst/>
            <a:gdLst>
              <a:gd name="connsiteX0" fmla="*/ 1450750 w 5658193"/>
              <a:gd name="connsiteY0" fmla="*/ 725607 h 1450763"/>
              <a:gd name="connsiteX1" fmla="*/ 1449830 w 5658193"/>
              <a:gd name="connsiteY1" fmla="*/ 725607 h 1450763"/>
              <a:gd name="connsiteX2" fmla="*/ 1449806 w 5658193"/>
              <a:gd name="connsiteY2" fmla="*/ 725382 h 1450763"/>
              <a:gd name="connsiteX3" fmla="*/ 1449830 w 5658193"/>
              <a:gd name="connsiteY3" fmla="*/ 725157 h 1450763"/>
              <a:gd name="connsiteX4" fmla="*/ 1402870 w 5658193"/>
              <a:gd name="connsiteY4" fmla="*/ 725157 h 1450763"/>
              <a:gd name="connsiteX5" fmla="*/ 1389130 w 5658193"/>
              <a:gd name="connsiteY5" fmla="*/ 588840 h 1450763"/>
              <a:gd name="connsiteX6" fmla="*/ 725382 w 5658193"/>
              <a:gd name="connsiteY6" fmla="*/ 47869 h 1450763"/>
              <a:gd name="connsiteX7" fmla="*/ 47868 w 5658193"/>
              <a:gd name="connsiteY7" fmla="*/ 725382 h 1450763"/>
              <a:gd name="connsiteX8" fmla="*/ 47890 w 5658193"/>
              <a:gd name="connsiteY8" fmla="*/ 725607 h 1450763"/>
              <a:gd name="connsiteX9" fmla="*/ 10 w 5658193"/>
              <a:gd name="connsiteY9" fmla="*/ 725607 h 1450763"/>
              <a:gd name="connsiteX10" fmla="*/ 0 w 5658193"/>
              <a:gd name="connsiteY10" fmla="*/ 725382 h 1450763"/>
              <a:gd name="connsiteX11" fmla="*/ 725382 w 5658193"/>
              <a:gd name="connsiteY11" fmla="*/ 1 h 1450763"/>
              <a:gd name="connsiteX12" fmla="*/ 1450762 w 5658193"/>
              <a:gd name="connsiteY12" fmla="*/ 725382 h 1450763"/>
              <a:gd name="connsiteX13" fmla="*/ 4932812 w 5658193"/>
              <a:gd name="connsiteY13" fmla="*/ 1450762 h 1450763"/>
              <a:gd name="connsiteX14" fmla="*/ 4207431 w 5658193"/>
              <a:gd name="connsiteY14" fmla="*/ 725381 h 1450763"/>
              <a:gd name="connsiteX15" fmla="*/ 4207442 w 5658193"/>
              <a:gd name="connsiteY15" fmla="*/ 725156 h 1450763"/>
              <a:gd name="connsiteX16" fmla="*/ 4208363 w 5658193"/>
              <a:gd name="connsiteY16" fmla="*/ 725156 h 1450763"/>
              <a:gd name="connsiteX17" fmla="*/ 4208386 w 5658193"/>
              <a:gd name="connsiteY17" fmla="*/ 725381 h 1450763"/>
              <a:gd name="connsiteX18" fmla="*/ 4208363 w 5658193"/>
              <a:gd name="connsiteY18" fmla="*/ 725606 h 1450763"/>
              <a:gd name="connsiteX19" fmla="*/ 4255322 w 5658193"/>
              <a:gd name="connsiteY19" fmla="*/ 725606 h 1450763"/>
              <a:gd name="connsiteX20" fmla="*/ 4269064 w 5658193"/>
              <a:gd name="connsiteY20" fmla="*/ 861924 h 1450763"/>
              <a:gd name="connsiteX21" fmla="*/ 4932812 w 5658193"/>
              <a:gd name="connsiteY21" fmla="*/ 1402894 h 1450763"/>
              <a:gd name="connsiteX22" fmla="*/ 5610325 w 5658193"/>
              <a:gd name="connsiteY22" fmla="*/ 725381 h 1450763"/>
              <a:gd name="connsiteX23" fmla="*/ 5610302 w 5658193"/>
              <a:gd name="connsiteY23" fmla="*/ 725156 h 1450763"/>
              <a:gd name="connsiteX24" fmla="*/ 5658182 w 5658193"/>
              <a:gd name="connsiteY24" fmla="*/ 725156 h 1450763"/>
              <a:gd name="connsiteX25" fmla="*/ 5658193 w 5658193"/>
              <a:gd name="connsiteY25" fmla="*/ 725381 h 1450763"/>
              <a:gd name="connsiteX26" fmla="*/ 4932812 w 5658193"/>
              <a:gd name="connsiteY26" fmla="*/ 1450762 h 1450763"/>
              <a:gd name="connsiteX27" fmla="*/ 2127320 w 5658193"/>
              <a:gd name="connsiteY27" fmla="*/ 1450763 h 1450763"/>
              <a:gd name="connsiteX28" fmla="*/ 1401938 w 5658193"/>
              <a:gd name="connsiteY28" fmla="*/ 725382 h 1450763"/>
              <a:gd name="connsiteX29" fmla="*/ 1401950 w 5658193"/>
              <a:gd name="connsiteY29" fmla="*/ 725157 h 1450763"/>
              <a:gd name="connsiteX30" fmla="*/ 1402870 w 5658193"/>
              <a:gd name="connsiteY30" fmla="*/ 725157 h 1450763"/>
              <a:gd name="connsiteX31" fmla="*/ 1402894 w 5658193"/>
              <a:gd name="connsiteY31" fmla="*/ 725382 h 1450763"/>
              <a:gd name="connsiteX32" fmla="*/ 1402870 w 5658193"/>
              <a:gd name="connsiteY32" fmla="*/ 725607 h 1450763"/>
              <a:gd name="connsiteX33" fmla="*/ 1449830 w 5658193"/>
              <a:gd name="connsiteY33" fmla="*/ 725607 h 1450763"/>
              <a:gd name="connsiteX34" fmla="*/ 1463572 w 5658193"/>
              <a:gd name="connsiteY34" fmla="*/ 861925 h 1450763"/>
              <a:gd name="connsiteX35" fmla="*/ 2127320 w 5658193"/>
              <a:gd name="connsiteY35" fmla="*/ 1402895 h 1450763"/>
              <a:gd name="connsiteX36" fmla="*/ 2804833 w 5658193"/>
              <a:gd name="connsiteY36" fmla="*/ 725382 h 1450763"/>
              <a:gd name="connsiteX37" fmla="*/ 2804810 w 5658193"/>
              <a:gd name="connsiteY37" fmla="*/ 725157 h 1450763"/>
              <a:gd name="connsiteX38" fmla="*/ 2805515 w 5658193"/>
              <a:gd name="connsiteY38" fmla="*/ 725157 h 1450763"/>
              <a:gd name="connsiteX39" fmla="*/ 2820229 w 5658193"/>
              <a:gd name="connsiteY39" fmla="*/ 579192 h 1450763"/>
              <a:gd name="connsiteX40" fmla="*/ 3530873 w 5658193"/>
              <a:gd name="connsiteY40" fmla="*/ 0 h 1450763"/>
              <a:gd name="connsiteX41" fmla="*/ 4256254 w 5658193"/>
              <a:gd name="connsiteY41" fmla="*/ 725381 h 1450763"/>
              <a:gd name="connsiteX42" fmla="*/ 4256243 w 5658193"/>
              <a:gd name="connsiteY42" fmla="*/ 725606 h 1450763"/>
              <a:gd name="connsiteX43" fmla="*/ 4255322 w 5658193"/>
              <a:gd name="connsiteY43" fmla="*/ 725606 h 1450763"/>
              <a:gd name="connsiteX44" fmla="*/ 4255299 w 5658193"/>
              <a:gd name="connsiteY44" fmla="*/ 725381 h 1450763"/>
              <a:gd name="connsiteX45" fmla="*/ 4255322 w 5658193"/>
              <a:gd name="connsiteY45" fmla="*/ 725156 h 1450763"/>
              <a:gd name="connsiteX46" fmla="*/ 4208363 w 5658193"/>
              <a:gd name="connsiteY46" fmla="*/ 725156 h 1450763"/>
              <a:gd name="connsiteX47" fmla="*/ 4194621 w 5658193"/>
              <a:gd name="connsiteY47" fmla="*/ 588839 h 1450763"/>
              <a:gd name="connsiteX48" fmla="*/ 3530873 w 5658193"/>
              <a:gd name="connsiteY48" fmla="*/ 47868 h 1450763"/>
              <a:gd name="connsiteX49" fmla="*/ 2853360 w 5658193"/>
              <a:gd name="connsiteY49" fmla="*/ 725381 h 1450763"/>
              <a:gd name="connsiteX50" fmla="*/ 2853383 w 5658193"/>
              <a:gd name="connsiteY50" fmla="*/ 725606 h 1450763"/>
              <a:gd name="connsiteX51" fmla="*/ 2852678 w 5658193"/>
              <a:gd name="connsiteY51" fmla="*/ 725606 h 1450763"/>
              <a:gd name="connsiteX52" fmla="*/ 2837964 w 5658193"/>
              <a:gd name="connsiteY52" fmla="*/ 871572 h 1450763"/>
              <a:gd name="connsiteX53" fmla="*/ 2127320 w 5658193"/>
              <a:gd name="connsiteY53" fmla="*/ 1450763 h 1450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5658193" h="1450763">
                <a:moveTo>
                  <a:pt x="1450750" y="725607"/>
                </a:moveTo>
                <a:lnTo>
                  <a:pt x="1449830" y="725607"/>
                </a:lnTo>
                <a:lnTo>
                  <a:pt x="1449806" y="725382"/>
                </a:lnTo>
                <a:lnTo>
                  <a:pt x="1449830" y="725157"/>
                </a:lnTo>
                <a:lnTo>
                  <a:pt x="1402870" y="725157"/>
                </a:lnTo>
                <a:lnTo>
                  <a:pt x="1389130" y="588840"/>
                </a:lnTo>
                <a:cubicBezTo>
                  <a:pt x="1325954" y="280108"/>
                  <a:pt x="1052790" y="47869"/>
                  <a:pt x="725382" y="47869"/>
                </a:cubicBezTo>
                <a:cubicBezTo>
                  <a:pt x="351202" y="47869"/>
                  <a:pt x="47868" y="351202"/>
                  <a:pt x="47868" y="725382"/>
                </a:cubicBezTo>
                <a:lnTo>
                  <a:pt x="47890" y="725607"/>
                </a:lnTo>
                <a:lnTo>
                  <a:pt x="10" y="725607"/>
                </a:lnTo>
                <a:lnTo>
                  <a:pt x="0" y="725382"/>
                </a:lnTo>
                <a:cubicBezTo>
                  <a:pt x="0" y="324765"/>
                  <a:pt x="324764" y="1"/>
                  <a:pt x="725382" y="1"/>
                </a:cubicBezTo>
                <a:cubicBezTo>
                  <a:pt x="1125998" y="1"/>
                  <a:pt x="1450762" y="324765"/>
                  <a:pt x="1450762" y="725382"/>
                </a:cubicBezTo>
                <a:close/>
                <a:moveTo>
                  <a:pt x="4932812" y="1450762"/>
                </a:moveTo>
                <a:cubicBezTo>
                  <a:pt x="4532195" y="1450762"/>
                  <a:pt x="4207431" y="1125998"/>
                  <a:pt x="4207431" y="725381"/>
                </a:cubicBezTo>
                <a:lnTo>
                  <a:pt x="4207442" y="725156"/>
                </a:lnTo>
                <a:lnTo>
                  <a:pt x="4208363" y="725156"/>
                </a:lnTo>
                <a:lnTo>
                  <a:pt x="4208386" y="725381"/>
                </a:lnTo>
                <a:lnTo>
                  <a:pt x="4208363" y="725606"/>
                </a:lnTo>
                <a:lnTo>
                  <a:pt x="4255322" y="725606"/>
                </a:lnTo>
                <a:lnTo>
                  <a:pt x="4269064" y="861924"/>
                </a:lnTo>
                <a:cubicBezTo>
                  <a:pt x="4332239" y="1170655"/>
                  <a:pt x="4605404" y="1402894"/>
                  <a:pt x="4932812" y="1402894"/>
                </a:cubicBezTo>
                <a:cubicBezTo>
                  <a:pt x="5306992" y="1402894"/>
                  <a:pt x="5610325" y="1099561"/>
                  <a:pt x="5610325" y="725381"/>
                </a:cubicBezTo>
                <a:lnTo>
                  <a:pt x="5610302" y="725156"/>
                </a:lnTo>
                <a:lnTo>
                  <a:pt x="5658182" y="725156"/>
                </a:lnTo>
                <a:lnTo>
                  <a:pt x="5658193" y="725381"/>
                </a:lnTo>
                <a:cubicBezTo>
                  <a:pt x="5658193" y="1125998"/>
                  <a:pt x="5333429" y="1450762"/>
                  <a:pt x="4932812" y="1450762"/>
                </a:cubicBezTo>
                <a:close/>
                <a:moveTo>
                  <a:pt x="2127320" y="1450763"/>
                </a:moveTo>
                <a:cubicBezTo>
                  <a:pt x="1726703" y="1450763"/>
                  <a:pt x="1401938" y="1125999"/>
                  <a:pt x="1401938" y="725382"/>
                </a:cubicBezTo>
                <a:lnTo>
                  <a:pt x="1401950" y="725157"/>
                </a:lnTo>
                <a:lnTo>
                  <a:pt x="1402870" y="725157"/>
                </a:lnTo>
                <a:lnTo>
                  <a:pt x="1402894" y="725382"/>
                </a:lnTo>
                <a:lnTo>
                  <a:pt x="1402870" y="725607"/>
                </a:lnTo>
                <a:lnTo>
                  <a:pt x="1449830" y="725607"/>
                </a:lnTo>
                <a:lnTo>
                  <a:pt x="1463572" y="861925"/>
                </a:lnTo>
                <a:cubicBezTo>
                  <a:pt x="1526746" y="1170656"/>
                  <a:pt x="1799912" y="1402895"/>
                  <a:pt x="2127320" y="1402895"/>
                </a:cubicBezTo>
                <a:cubicBezTo>
                  <a:pt x="2501500" y="1402895"/>
                  <a:pt x="2804833" y="1099562"/>
                  <a:pt x="2804833" y="725382"/>
                </a:cubicBezTo>
                <a:lnTo>
                  <a:pt x="2804810" y="725157"/>
                </a:lnTo>
                <a:lnTo>
                  <a:pt x="2805515" y="725157"/>
                </a:lnTo>
                <a:lnTo>
                  <a:pt x="2820229" y="579192"/>
                </a:lnTo>
                <a:cubicBezTo>
                  <a:pt x="2887868" y="248648"/>
                  <a:pt x="3180333" y="0"/>
                  <a:pt x="3530873" y="0"/>
                </a:cubicBezTo>
                <a:cubicBezTo>
                  <a:pt x="3931490" y="0"/>
                  <a:pt x="4256254" y="324764"/>
                  <a:pt x="4256254" y="725381"/>
                </a:cubicBezTo>
                <a:lnTo>
                  <a:pt x="4256243" y="725606"/>
                </a:lnTo>
                <a:lnTo>
                  <a:pt x="4255322" y="725606"/>
                </a:lnTo>
                <a:lnTo>
                  <a:pt x="4255299" y="725381"/>
                </a:lnTo>
                <a:lnTo>
                  <a:pt x="4255322" y="725156"/>
                </a:lnTo>
                <a:lnTo>
                  <a:pt x="4208363" y="725156"/>
                </a:lnTo>
                <a:lnTo>
                  <a:pt x="4194621" y="588839"/>
                </a:lnTo>
                <a:cubicBezTo>
                  <a:pt x="4131446" y="280107"/>
                  <a:pt x="3858281" y="47868"/>
                  <a:pt x="3530873" y="47868"/>
                </a:cubicBezTo>
                <a:cubicBezTo>
                  <a:pt x="3156693" y="47868"/>
                  <a:pt x="2853360" y="351201"/>
                  <a:pt x="2853360" y="725381"/>
                </a:cubicBezTo>
                <a:lnTo>
                  <a:pt x="2853383" y="725606"/>
                </a:lnTo>
                <a:lnTo>
                  <a:pt x="2852678" y="725606"/>
                </a:lnTo>
                <a:lnTo>
                  <a:pt x="2837964" y="871572"/>
                </a:lnTo>
                <a:cubicBezTo>
                  <a:pt x="2770325" y="1202116"/>
                  <a:pt x="2477860" y="1450763"/>
                  <a:pt x="2127320" y="1450763"/>
                </a:cubicBezTo>
                <a:close/>
              </a:path>
            </a:pathLst>
          </a:custGeom>
          <a:gradFill>
            <a:gsLst>
              <a:gs pos="56000">
                <a:srgbClr val="00B0F0"/>
              </a:gs>
              <a:gs pos="36000">
                <a:srgbClr val="172DA6"/>
              </a:gs>
              <a:gs pos="15000">
                <a:srgbClr val="B13DC8"/>
              </a:gs>
              <a:gs pos="100000">
                <a:srgbClr val="20A472"/>
              </a:gs>
            </a:gsLst>
            <a:lin ang="10800000" scaled="0"/>
          </a:gradFill>
          <a:ln w="76200" cap="flat" cmpd="sng" algn="ctr">
            <a:noFill/>
            <a:prstDash val="solid"/>
            <a:miter lim="800000"/>
          </a:ln>
          <a:effectLst/>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4000" b="0" i="0" u="none" strike="noStrike" kern="0" cap="none" spc="0" normalizeH="0" baseline="0" noProof="0" dirty="0">
              <a:ln>
                <a:noFill/>
              </a:ln>
              <a:solidFill>
                <a:srgbClr val="FFFFFF"/>
              </a:solidFill>
              <a:effectLst/>
              <a:uLnTx/>
              <a:uFillTx/>
              <a:latin typeface="Avenir Next LT Pro Light"/>
              <a:ea typeface="+mn-ea"/>
              <a:cs typeface="+mn-cs"/>
            </a:endParaRPr>
          </a:p>
        </p:txBody>
      </p:sp>
      <p:sp>
        <p:nvSpPr>
          <p:cNvPr id="30" name="Oval 29" descr="timeline endpoints">
            <a:extLst>
              <a:ext uri="{FF2B5EF4-FFF2-40B4-BE49-F238E27FC236}">
                <a16:creationId xmlns:a16="http://schemas.microsoft.com/office/drawing/2014/main" id="{6DC6167F-E8F4-C156-DC56-761A8E2AEA2E}"/>
              </a:ext>
            </a:extLst>
          </p:cNvPr>
          <p:cNvSpPr/>
          <p:nvPr/>
        </p:nvSpPr>
        <p:spPr>
          <a:xfrm>
            <a:off x="745262" y="1496310"/>
            <a:ext cx="137199" cy="137199"/>
          </a:xfrm>
          <a:prstGeom prst="ellipse">
            <a:avLst/>
          </a:prstGeom>
          <a:solidFill>
            <a:srgbClr val="B13DC8"/>
          </a:solidFill>
          <a:ln w="381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venir Next LT Pro Light"/>
              <a:ea typeface="+mn-ea"/>
              <a:cs typeface="+mn-cs"/>
            </a:endParaRPr>
          </a:p>
        </p:txBody>
      </p:sp>
      <p:sp>
        <p:nvSpPr>
          <p:cNvPr id="31" name="Oval 30" descr="timeline endpoints">
            <a:extLst>
              <a:ext uri="{FF2B5EF4-FFF2-40B4-BE49-F238E27FC236}">
                <a16:creationId xmlns:a16="http://schemas.microsoft.com/office/drawing/2014/main" id="{6E129F01-DEA6-ECED-28A3-A1D3AA05F550}"/>
              </a:ext>
            </a:extLst>
          </p:cNvPr>
          <p:cNvSpPr/>
          <p:nvPr/>
        </p:nvSpPr>
        <p:spPr>
          <a:xfrm>
            <a:off x="745262" y="6031711"/>
            <a:ext cx="137199" cy="137199"/>
          </a:xfrm>
          <a:prstGeom prst="ellipse">
            <a:avLst/>
          </a:prstGeom>
          <a:solidFill>
            <a:srgbClr val="20A472"/>
          </a:solidFill>
          <a:ln w="381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8439BD">
                  <a:lumMod val="75000"/>
                </a:srgbClr>
              </a:solidFill>
              <a:effectLst/>
              <a:uLnTx/>
              <a:uFillTx/>
              <a:latin typeface="Avenir Next LT Pro Light"/>
              <a:ea typeface="+mn-ea"/>
              <a:cs typeface="+mn-cs"/>
            </a:endParaRPr>
          </a:p>
        </p:txBody>
      </p:sp>
      <p:sp>
        <p:nvSpPr>
          <p:cNvPr id="3" name="Content Placeholder 2">
            <a:extLst>
              <a:ext uri="{FF2B5EF4-FFF2-40B4-BE49-F238E27FC236}">
                <a16:creationId xmlns:a16="http://schemas.microsoft.com/office/drawing/2014/main" id="{D66067FB-1112-EDBB-C35B-CF7AACE9C2DE}"/>
              </a:ext>
            </a:extLst>
          </p:cNvPr>
          <p:cNvSpPr>
            <a:spLocks noGrp="1"/>
          </p:cNvSpPr>
          <p:nvPr>
            <p:ph idx="1"/>
          </p:nvPr>
        </p:nvSpPr>
        <p:spPr>
          <a:xfrm>
            <a:off x="1580060" y="1825625"/>
            <a:ext cx="9773740" cy="4351338"/>
          </a:xfrm>
        </p:spPr>
        <p:txBody>
          <a:bodyPr>
            <a:normAutofit fontScale="92500" lnSpcReduction="20000"/>
          </a:bodyPr>
          <a:lstStyle/>
          <a:p>
            <a:pPr marL="0" indent="0">
              <a:buNone/>
            </a:pPr>
            <a:r>
              <a:rPr lang="en-CA" sz="3200" dirty="0"/>
              <a:t>Bring the gapfinder dataset back into pandas. </a:t>
            </a:r>
          </a:p>
          <a:p>
            <a:pPr marL="0" indent="0">
              <a:buNone/>
            </a:pPr>
            <a:endParaRPr lang="en-CA" sz="3200" dirty="0"/>
          </a:p>
          <a:p>
            <a:pPr marL="0" indent="0">
              <a:buNone/>
            </a:pPr>
            <a:r>
              <a:rPr lang="en-CA" sz="3200" dirty="0"/>
              <a:t>This time:</a:t>
            </a:r>
          </a:p>
          <a:p>
            <a:pPr marL="0" indent="0">
              <a:buNone/>
            </a:pPr>
            <a:endParaRPr lang="en-CA" sz="3200" dirty="0"/>
          </a:p>
          <a:p>
            <a:r>
              <a:rPr lang="en-CA" sz="3200" dirty="0"/>
              <a:t>Use the country as the index</a:t>
            </a:r>
          </a:p>
          <a:p>
            <a:r>
              <a:rPr lang="en-CA" sz="3200" dirty="0"/>
              <a:t>Only include the year, continent and population columns</a:t>
            </a:r>
          </a:p>
          <a:p>
            <a:endParaRPr lang="en-CA" sz="3200" dirty="0"/>
          </a:p>
          <a:p>
            <a:r>
              <a:rPr lang="en-CA" sz="3200" b="1" dirty="0"/>
              <a:t>Hint: ?</a:t>
            </a:r>
            <a:r>
              <a:rPr lang="en-CA" sz="3200" b="1" dirty="0" err="1"/>
              <a:t>pd.read_csv</a:t>
            </a:r>
            <a:endParaRPr lang="en-CA" sz="3200" b="1" dirty="0"/>
          </a:p>
          <a:p>
            <a:r>
              <a:rPr lang="en-US" sz="3200" b="1" dirty="0"/>
              <a:t>Hint 2: What do the arguments </a:t>
            </a:r>
            <a:r>
              <a:rPr lang="en-US" sz="3200" b="1" dirty="0" err="1"/>
              <a:t>index_col</a:t>
            </a:r>
            <a:r>
              <a:rPr lang="en-US" sz="3200" b="1" dirty="0"/>
              <a:t> and </a:t>
            </a:r>
            <a:r>
              <a:rPr lang="en-US" sz="3200" b="1" dirty="0" err="1"/>
              <a:t>usecols</a:t>
            </a:r>
            <a:r>
              <a:rPr lang="en-US" sz="3200" b="1" dirty="0"/>
              <a:t> do?</a:t>
            </a:r>
          </a:p>
        </p:txBody>
      </p:sp>
    </p:spTree>
    <p:extLst>
      <p:ext uri="{BB962C8B-B14F-4D97-AF65-F5344CB8AC3E}">
        <p14:creationId xmlns:p14="http://schemas.microsoft.com/office/powerpoint/2010/main" val="348746128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AC6DC-8FE8-0340-F80B-CF56A8C933D7}"/>
              </a:ext>
            </a:extLst>
          </p:cNvPr>
          <p:cNvSpPr>
            <a:spLocks noGrp="1"/>
          </p:cNvSpPr>
          <p:nvPr>
            <p:ph type="title"/>
          </p:nvPr>
        </p:nvSpPr>
        <p:spPr>
          <a:xfrm>
            <a:off x="1580060" y="365125"/>
            <a:ext cx="9773740" cy="1325563"/>
          </a:xfrm>
        </p:spPr>
        <p:txBody>
          <a:bodyPr/>
          <a:lstStyle/>
          <a:p>
            <a:r>
              <a:rPr lang="en-CA" b="1" dirty="0"/>
              <a:t>Challenge 2</a:t>
            </a:r>
            <a:endParaRPr lang="en-US" b="1" dirty="0"/>
          </a:p>
        </p:txBody>
      </p:sp>
      <p:sp>
        <p:nvSpPr>
          <p:cNvPr id="25" name="Oval 24">
            <a:extLst>
              <a:ext uri="{FF2B5EF4-FFF2-40B4-BE49-F238E27FC236}">
                <a16:creationId xmlns:a16="http://schemas.microsoft.com/office/drawing/2014/main" id="{8C3FCEB2-0B00-482E-B454-1649A56595AE}"/>
              </a:ext>
            </a:extLst>
          </p:cNvPr>
          <p:cNvSpPr/>
          <p:nvPr/>
        </p:nvSpPr>
        <p:spPr>
          <a:xfrm>
            <a:off x="409537" y="2854501"/>
            <a:ext cx="808649" cy="808649"/>
          </a:xfrm>
          <a:prstGeom prst="ellipse">
            <a:avLst/>
          </a:prstGeom>
          <a:solidFill>
            <a:srgbClr val="93E2FF"/>
          </a:solidFill>
          <a:ln w="38100" cap="flat" cmpd="sng" algn="ctr">
            <a:solidFill>
              <a:srgbClr val="172DA6"/>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172DA6"/>
                </a:solidFill>
                <a:effectLst/>
                <a:uLnTx/>
                <a:uFillTx/>
                <a:latin typeface="Avenir Next LT Pro Light"/>
                <a:ea typeface="+mn-ea"/>
                <a:cs typeface="+mn-cs"/>
              </a:rPr>
              <a:t>2</a:t>
            </a:r>
          </a:p>
        </p:txBody>
      </p:sp>
      <p:sp>
        <p:nvSpPr>
          <p:cNvPr id="26" name="Oval 25">
            <a:extLst>
              <a:ext uri="{FF2B5EF4-FFF2-40B4-BE49-F238E27FC236}">
                <a16:creationId xmlns:a16="http://schemas.microsoft.com/office/drawing/2014/main" id="{038B6F3B-0677-3531-A867-32B15B041C46}"/>
              </a:ext>
            </a:extLst>
          </p:cNvPr>
          <p:cNvSpPr/>
          <p:nvPr/>
        </p:nvSpPr>
        <p:spPr>
          <a:xfrm>
            <a:off x="409537" y="3984731"/>
            <a:ext cx="808649" cy="808649"/>
          </a:xfrm>
          <a:prstGeom prst="ellipse">
            <a:avLst/>
          </a:prstGeom>
          <a:solidFill>
            <a:srgbClr val="FFFFFF"/>
          </a:solidFill>
          <a:ln w="38100" cap="flat" cmpd="sng" algn="ctr">
            <a:solidFill>
              <a:srgbClr val="00B0F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00B0F0"/>
                </a:solidFill>
                <a:effectLst/>
                <a:uLnTx/>
                <a:uFillTx/>
                <a:latin typeface="Avenir Next LT Pro Light"/>
                <a:ea typeface="+mn-ea"/>
                <a:cs typeface="+mn-cs"/>
              </a:rPr>
              <a:t>3</a:t>
            </a:r>
          </a:p>
        </p:txBody>
      </p:sp>
      <p:sp>
        <p:nvSpPr>
          <p:cNvPr id="27" name="Oval 26">
            <a:extLst>
              <a:ext uri="{FF2B5EF4-FFF2-40B4-BE49-F238E27FC236}">
                <a16:creationId xmlns:a16="http://schemas.microsoft.com/office/drawing/2014/main" id="{FA2672A6-BDE6-FEF1-FDEE-B4AC9C0A349D}"/>
              </a:ext>
            </a:extLst>
          </p:cNvPr>
          <p:cNvSpPr/>
          <p:nvPr/>
        </p:nvSpPr>
        <p:spPr>
          <a:xfrm>
            <a:off x="409537" y="5114961"/>
            <a:ext cx="808649" cy="808649"/>
          </a:xfrm>
          <a:prstGeom prst="ellipse">
            <a:avLst/>
          </a:prstGeom>
          <a:solidFill>
            <a:srgbClr val="FFFFFF"/>
          </a:solidFill>
          <a:ln w="38100" cap="flat" cmpd="sng" algn="ctr">
            <a:solidFill>
              <a:srgbClr val="20A472"/>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20A472"/>
                </a:solidFill>
                <a:effectLst/>
                <a:uLnTx/>
                <a:uFillTx/>
                <a:latin typeface="Avenir Next LT Pro Light"/>
                <a:ea typeface="+mn-ea"/>
                <a:cs typeface="+mn-cs"/>
              </a:rPr>
              <a:t>4</a:t>
            </a:r>
          </a:p>
        </p:txBody>
      </p:sp>
      <p:sp>
        <p:nvSpPr>
          <p:cNvPr id="28" name="Oval 27">
            <a:extLst>
              <a:ext uri="{FF2B5EF4-FFF2-40B4-BE49-F238E27FC236}">
                <a16:creationId xmlns:a16="http://schemas.microsoft.com/office/drawing/2014/main" id="{41100D00-23E0-CDEE-16E0-AD7E2C63E95A}"/>
              </a:ext>
            </a:extLst>
          </p:cNvPr>
          <p:cNvSpPr/>
          <p:nvPr/>
        </p:nvSpPr>
        <p:spPr>
          <a:xfrm>
            <a:off x="409537" y="1724271"/>
            <a:ext cx="808649" cy="808649"/>
          </a:xfrm>
          <a:prstGeom prst="ellipse">
            <a:avLst/>
          </a:prstGeom>
          <a:noFill/>
          <a:ln w="38100" cap="flat" cmpd="sng" algn="ctr">
            <a:solidFill>
              <a:srgbClr val="B13DC8"/>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B13DC8"/>
                </a:solidFill>
                <a:effectLst/>
                <a:uLnTx/>
                <a:uFillTx/>
                <a:latin typeface="Avenir Next LT Pro Light"/>
                <a:ea typeface="+mn-ea"/>
                <a:cs typeface="+mn-cs"/>
              </a:rPr>
              <a:t>1</a:t>
            </a:r>
          </a:p>
        </p:txBody>
      </p:sp>
      <p:sp>
        <p:nvSpPr>
          <p:cNvPr id="29" name="Freeform: Shape 28" descr="timeline ">
            <a:extLst>
              <a:ext uri="{FF2B5EF4-FFF2-40B4-BE49-F238E27FC236}">
                <a16:creationId xmlns:a16="http://schemas.microsoft.com/office/drawing/2014/main" id="{071FEBC4-8E60-52CC-D4EB-1C05A6F020E7}"/>
              </a:ext>
            </a:extLst>
          </p:cNvPr>
          <p:cNvSpPr/>
          <p:nvPr/>
        </p:nvSpPr>
        <p:spPr>
          <a:xfrm rot="16200000" flipV="1">
            <a:off x="-1456639" y="3241639"/>
            <a:ext cx="4565215" cy="1170522"/>
          </a:xfrm>
          <a:custGeom>
            <a:avLst/>
            <a:gdLst>
              <a:gd name="connsiteX0" fmla="*/ 1450750 w 5658193"/>
              <a:gd name="connsiteY0" fmla="*/ 725607 h 1450763"/>
              <a:gd name="connsiteX1" fmla="*/ 1449830 w 5658193"/>
              <a:gd name="connsiteY1" fmla="*/ 725607 h 1450763"/>
              <a:gd name="connsiteX2" fmla="*/ 1449806 w 5658193"/>
              <a:gd name="connsiteY2" fmla="*/ 725382 h 1450763"/>
              <a:gd name="connsiteX3" fmla="*/ 1449830 w 5658193"/>
              <a:gd name="connsiteY3" fmla="*/ 725157 h 1450763"/>
              <a:gd name="connsiteX4" fmla="*/ 1402870 w 5658193"/>
              <a:gd name="connsiteY4" fmla="*/ 725157 h 1450763"/>
              <a:gd name="connsiteX5" fmla="*/ 1389130 w 5658193"/>
              <a:gd name="connsiteY5" fmla="*/ 588840 h 1450763"/>
              <a:gd name="connsiteX6" fmla="*/ 725382 w 5658193"/>
              <a:gd name="connsiteY6" fmla="*/ 47869 h 1450763"/>
              <a:gd name="connsiteX7" fmla="*/ 47868 w 5658193"/>
              <a:gd name="connsiteY7" fmla="*/ 725382 h 1450763"/>
              <a:gd name="connsiteX8" fmla="*/ 47890 w 5658193"/>
              <a:gd name="connsiteY8" fmla="*/ 725607 h 1450763"/>
              <a:gd name="connsiteX9" fmla="*/ 10 w 5658193"/>
              <a:gd name="connsiteY9" fmla="*/ 725607 h 1450763"/>
              <a:gd name="connsiteX10" fmla="*/ 0 w 5658193"/>
              <a:gd name="connsiteY10" fmla="*/ 725382 h 1450763"/>
              <a:gd name="connsiteX11" fmla="*/ 725382 w 5658193"/>
              <a:gd name="connsiteY11" fmla="*/ 1 h 1450763"/>
              <a:gd name="connsiteX12" fmla="*/ 1450762 w 5658193"/>
              <a:gd name="connsiteY12" fmla="*/ 725382 h 1450763"/>
              <a:gd name="connsiteX13" fmla="*/ 4932812 w 5658193"/>
              <a:gd name="connsiteY13" fmla="*/ 1450762 h 1450763"/>
              <a:gd name="connsiteX14" fmla="*/ 4207431 w 5658193"/>
              <a:gd name="connsiteY14" fmla="*/ 725381 h 1450763"/>
              <a:gd name="connsiteX15" fmla="*/ 4207442 w 5658193"/>
              <a:gd name="connsiteY15" fmla="*/ 725156 h 1450763"/>
              <a:gd name="connsiteX16" fmla="*/ 4208363 w 5658193"/>
              <a:gd name="connsiteY16" fmla="*/ 725156 h 1450763"/>
              <a:gd name="connsiteX17" fmla="*/ 4208386 w 5658193"/>
              <a:gd name="connsiteY17" fmla="*/ 725381 h 1450763"/>
              <a:gd name="connsiteX18" fmla="*/ 4208363 w 5658193"/>
              <a:gd name="connsiteY18" fmla="*/ 725606 h 1450763"/>
              <a:gd name="connsiteX19" fmla="*/ 4255322 w 5658193"/>
              <a:gd name="connsiteY19" fmla="*/ 725606 h 1450763"/>
              <a:gd name="connsiteX20" fmla="*/ 4269064 w 5658193"/>
              <a:gd name="connsiteY20" fmla="*/ 861924 h 1450763"/>
              <a:gd name="connsiteX21" fmla="*/ 4932812 w 5658193"/>
              <a:gd name="connsiteY21" fmla="*/ 1402894 h 1450763"/>
              <a:gd name="connsiteX22" fmla="*/ 5610325 w 5658193"/>
              <a:gd name="connsiteY22" fmla="*/ 725381 h 1450763"/>
              <a:gd name="connsiteX23" fmla="*/ 5610302 w 5658193"/>
              <a:gd name="connsiteY23" fmla="*/ 725156 h 1450763"/>
              <a:gd name="connsiteX24" fmla="*/ 5658182 w 5658193"/>
              <a:gd name="connsiteY24" fmla="*/ 725156 h 1450763"/>
              <a:gd name="connsiteX25" fmla="*/ 5658193 w 5658193"/>
              <a:gd name="connsiteY25" fmla="*/ 725381 h 1450763"/>
              <a:gd name="connsiteX26" fmla="*/ 4932812 w 5658193"/>
              <a:gd name="connsiteY26" fmla="*/ 1450762 h 1450763"/>
              <a:gd name="connsiteX27" fmla="*/ 2127320 w 5658193"/>
              <a:gd name="connsiteY27" fmla="*/ 1450763 h 1450763"/>
              <a:gd name="connsiteX28" fmla="*/ 1401938 w 5658193"/>
              <a:gd name="connsiteY28" fmla="*/ 725382 h 1450763"/>
              <a:gd name="connsiteX29" fmla="*/ 1401950 w 5658193"/>
              <a:gd name="connsiteY29" fmla="*/ 725157 h 1450763"/>
              <a:gd name="connsiteX30" fmla="*/ 1402870 w 5658193"/>
              <a:gd name="connsiteY30" fmla="*/ 725157 h 1450763"/>
              <a:gd name="connsiteX31" fmla="*/ 1402894 w 5658193"/>
              <a:gd name="connsiteY31" fmla="*/ 725382 h 1450763"/>
              <a:gd name="connsiteX32" fmla="*/ 1402870 w 5658193"/>
              <a:gd name="connsiteY32" fmla="*/ 725607 h 1450763"/>
              <a:gd name="connsiteX33" fmla="*/ 1449830 w 5658193"/>
              <a:gd name="connsiteY33" fmla="*/ 725607 h 1450763"/>
              <a:gd name="connsiteX34" fmla="*/ 1463572 w 5658193"/>
              <a:gd name="connsiteY34" fmla="*/ 861925 h 1450763"/>
              <a:gd name="connsiteX35" fmla="*/ 2127320 w 5658193"/>
              <a:gd name="connsiteY35" fmla="*/ 1402895 h 1450763"/>
              <a:gd name="connsiteX36" fmla="*/ 2804833 w 5658193"/>
              <a:gd name="connsiteY36" fmla="*/ 725382 h 1450763"/>
              <a:gd name="connsiteX37" fmla="*/ 2804810 w 5658193"/>
              <a:gd name="connsiteY37" fmla="*/ 725157 h 1450763"/>
              <a:gd name="connsiteX38" fmla="*/ 2805515 w 5658193"/>
              <a:gd name="connsiteY38" fmla="*/ 725157 h 1450763"/>
              <a:gd name="connsiteX39" fmla="*/ 2820229 w 5658193"/>
              <a:gd name="connsiteY39" fmla="*/ 579192 h 1450763"/>
              <a:gd name="connsiteX40" fmla="*/ 3530873 w 5658193"/>
              <a:gd name="connsiteY40" fmla="*/ 0 h 1450763"/>
              <a:gd name="connsiteX41" fmla="*/ 4256254 w 5658193"/>
              <a:gd name="connsiteY41" fmla="*/ 725381 h 1450763"/>
              <a:gd name="connsiteX42" fmla="*/ 4256243 w 5658193"/>
              <a:gd name="connsiteY42" fmla="*/ 725606 h 1450763"/>
              <a:gd name="connsiteX43" fmla="*/ 4255322 w 5658193"/>
              <a:gd name="connsiteY43" fmla="*/ 725606 h 1450763"/>
              <a:gd name="connsiteX44" fmla="*/ 4255299 w 5658193"/>
              <a:gd name="connsiteY44" fmla="*/ 725381 h 1450763"/>
              <a:gd name="connsiteX45" fmla="*/ 4255322 w 5658193"/>
              <a:gd name="connsiteY45" fmla="*/ 725156 h 1450763"/>
              <a:gd name="connsiteX46" fmla="*/ 4208363 w 5658193"/>
              <a:gd name="connsiteY46" fmla="*/ 725156 h 1450763"/>
              <a:gd name="connsiteX47" fmla="*/ 4194621 w 5658193"/>
              <a:gd name="connsiteY47" fmla="*/ 588839 h 1450763"/>
              <a:gd name="connsiteX48" fmla="*/ 3530873 w 5658193"/>
              <a:gd name="connsiteY48" fmla="*/ 47868 h 1450763"/>
              <a:gd name="connsiteX49" fmla="*/ 2853360 w 5658193"/>
              <a:gd name="connsiteY49" fmla="*/ 725381 h 1450763"/>
              <a:gd name="connsiteX50" fmla="*/ 2853383 w 5658193"/>
              <a:gd name="connsiteY50" fmla="*/ 725606 h 1450763"/>
              <a:gd name="connsiteX51" fmla="*/ 2852678 w 5658193"/>
              <a:gd name="connsiteY51" fmla="*/ 725606 h 1450763"/>
              <a:gd name="connsiteX52" fmla="*/ 2837964 w 5658193"/>
              <a:gd name="connsiteY52" fmla="*/ 871572 h 1450763"/>
              <a:gd name="connsiteX53" fmla="*/ 2127320 w 5658193"/>
              <a:gd name="connsiteY53" fmla="*/ 1450763 h 1450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5658193" h="1450763">
                <a:moveTo>
                  <a:pt x="1450750" y="725607"/>
                </a:moveTo>
                <a:lnTo>
                  <a:pt x="1449830" y="725607"/>
                </a:lnTo>
                <a:lnTo>
                  <a:pt x="1449806" y="725382"/>
                </a:lnTo>
                <a:lnTo>
                  <a:pt x="1449830" y="725157"/>
                </a:lnTo>
                <a:lnTo>
                  <a:pt x="1402870" y="725157"/>
                </a:lnTo>
                <a:lnTo>
                  <a:pt x="1389130" y="588840"/>
                </a:lnTo>
                <a:cubicBezTo>
                  <a:pt x="1325954" y="280108"/>
                  <a:pt x="1052790" y="47869"/>
                  <a:pt x="725382" y="47869"/>
                </a:cubicBezTo>
                <a:cubicBezTo>
                  <a:pt x="351202" y="47869"/>
                  <a:pt x="47868" y="351202"/>
                  <a:pt x="47868" y="725382"/>
                </a:cubicBezTo>
                <a:lnTo>
                  <a:pt x="47890" y="725607"/>
                </a:lnTo>
                <a:lnTo>
                  <a:pt x="10" y="725607"/>
                </a:lnTo>
                <a:lnTo>
                  <a:pt x="0" y="725382"/>
                </a:lnTo>
                <a:cubicBezTo>
                  <a:pt x="0" y="324765"/>
                  <a:pt x="324764" y="1"/>
                  <a:pt x="725382" y="1"/>
                </a:cubicBezTo>
                <a:cubicBezTo>
                  <a:pt x="1125998" y="1"/>
                  <a:pt x="1450762" y="324765"/>
                  <a:pt x="1450762" y="725382"/>
                </a:cubicBezTo>
                <a:close/>
                <a:moveTo>
                  <a:pt x="4932812" y="1450762"/>
                </a:moveTo>
                <a:cubicBezTo>
                  <a:pt x="4532195" y="1450762"/>
                  <a:pt x="4207431" y="1125998"/>
                  <a:pt x="4207431" y="725381"/>
                </a:cubicBezTo>
                <a:lnTo>
                  <a:pt x="4207442" y="725156"/>
                </a:lnTo>
                <a:lnTo>
                  <a:pt x="4208363" y="725156"/>
                </a:lnTo>
                <a:lnTo>
                  <a:pt x="4208386" y="725381"/>
                </a:lnTo>
                <a:lnTo>
                  <a:pt x="4208363" y="725606"/>
                </a:lnTo>
                <a:lnTo>
                  <a:pt x="4255322" y="725606"/>
                </a:lnTo>
                <a:lnTo>
                  <a:pt x="4269064" y="861924"/>
                </a:lnTo>
                <a:cubicBezTo>
                  <a:pt x="4332239" y="1170655"/>
                  <a:pt x="4605404" y="1402894"/>
                  <a:pt x="4932812" y="1402894"/>
                </a:cubicBezTo>
                <a:cubicBezTo>
                  <a:pt x="5306992" y="1402894"/>
                  <a:pt x="5610325" y="1099561"/>
                  <a:pt x="5610325" y="725381"/>
                </a:cubicBezTo>
                <a:lnTo>
                  <a:pt x="5610302" y="725156"/>
                </a:lnTo>
                <a:lnTo>
                  <a:pt x="5658182" y="725156"/>
                </a:lnTo>
                <a:lnTo>
                  <a:pt x="5658193" y="725381"/>
                </a:lnTo>
                <a:cubicBezTo>
                  <a:pt x="5658193" y="1125998"/>
                  <a:pt x="5333429" y="1450762"/>
                  <a:pt x="4932812" y="1450762"/>
                </a:cubicBezTo>
                <a:close/>
                <a:moveTo>
                  <a:pt x="2127320" y="1450763"/>
                </a:moveTo>
                <a:cubicBezTo>
                  <a:pt x="1726703" y="1450763"/>
                  <a:pt x="1401938" y="1125999"/>
                  <a:pt x="1401938" y="725382"/>
                </a:cubicBezTo>
                <a:lnTo>
                  <a:pt x="1401950" y="725157"/>
                </a:lnTo>
                <a:lnTo>
                  <a:pt x="1402870" y="725157"/>
                </a:lnTo>
                <a:lnTo>
                  <a:pt x="1402894" y="725382"/>
                </a:lnTo>
                <a:lnTo>
                  <a:pt x="1402870" y="725607"/>
                </a:lnTo>
                <a:lnTo>
                  <a:pt x="1449830" y="725607"/>
                </a:lnTo>
                <a:lnTo>
                  <a:pt x="1463572" y="861925"/>
                </a:lnTo>
                <a:cubicBezTo>
                  <a:pt x="1526746" y="1170656"/>
                  <a:pt x="1799912" y="1402895"/>
                  <a:pt x="2127320" y="1402895"/>
                </a:cubicBezTo>
                <a:cubicBezTo>
                  <a:pt x="2501500" y="1402895"/>
                  <a:pt x="2804833" y="1099562"/>
                  <a:pt x="2804833" y="725382"/>
                </a:cubicBezTo>
                <a:lnTo>
                  <a:pt x="2804810" y="725157"/>
                </a:lnTo>
                <a:lnTo>
                  <a:pt x="2805515" y="725157"/>
                </a:lnTo>
                <a:lnTo>
                  <a:pt x="2820229" y="579192"/>
                </a:lnTo>
                <a:cubicBezTo>
                  <a:pt x="2887868" y="248648"/>
                  <a:pt x="3180333" y="0"/>
                  <a:pt x="3530873" y="0"/>
                </a:cubicBezTo>
                <a:cubicBezTo>
                  <a:pt x="3931490" y="0"/>
                  <a:pt x="4256254" y="324764"/>
                  <a:pt x="4256254" y="725381"/>
                </a:cubicBezTo>
                <a:lnTo>
                  <a:pt x="4256243" y="725606"/>
                </a:lnTo>
                <a:lnTo>
                  <a:pt x="4255322" y="725606"/>
                </a:lnTo>
                <a:lnTo>
                  <a:pt x="4255299" y="725381"/>
                </a:lnTo>
                <a:lnTo>
                  <a:pt x="4255322" y="725156"/>
                </a:lnTo>
                <a:lnTo>
                  <a:pt x="4208363" y="725156"/>
                </a:lnTo>
                <a:lnTo>
                  <a:pt x="4194621" y="588839"/>
                </a:lnTo>
                <a:cubicBezTo>
                  <a:pt x="4131446" y="280107"/>
                  <a:pt x="3858281" y="47868"/>
                  <a:pt x="3530873" y="47868"/>
                </a:cubicBezTo>
                <a:cubicBezTo>
                  <a:pt x="3156693" y="47868"/>
                  <a:pt x="2853360" y="351201"/>
                  <a:pt x="2853360" y="725381"/>
                </a:cubicBezTo>
                <a:lnTo>
                  <a:pt x="2853383" y="725606"/>
                </a:lnTo>
                <a:lnTo>
                  <a:pt x="2852678" y="725606"/>
                </a:lnTo>
                <a:lnTo>
                  <a:pt x="2837964" y="871572"/>
                </a:lnTo>
                <a:cubicBezTo>
                  <a:pt x="2770325" y="1202116"/>
                  <a:pt x="2477860" y="1450763"/>
                  <a:pt x="2127320" y="1450763"/>
                </a:cubicBezTo>
                <a:close/>
              </a:path>
            </a:pathLst>
          </a:custGeom>
          <a:gradFill>
            <a:gsLst>
              <a:gs pos="56000">
                <a:srgbClr val="00B0F0"/>
              </a:gs>
              <a:gs pos="36000">
                <a:srgbClr val="172DA6"/>
              </a:gs>
              <a:gs pos="15000">
                <a:srgbClr val="B13DC8"/>
              </a:gs>
              <a:gs pos="100000">
                <a:srgbClr val="20A472"/>
              </a:gs>
            </a:gsLst>
            <a:lin ang="10800000" scaled="0"/>
          </a:gradFill>
          <a:ln w="76200" cap="flat" cmpd="sng" algn="ctr">
            <a:noFill/>
            <a:prstDash val="solid"/>
            <a:miter lim="800000"/>
          </a:ln>
          <a:effectLst/>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4000" b="0" i="0" u="none" strike="noStrike" kern="0" cap="none" spc="0" normalizeH="0" baseline="0" noProof="0" dirty="0">
              <a:ln>
                <a:noFill/>
              </a:ln>
              <a:solidFill>
                <a:srgbClr val="FFFFFF"/>
              </a:solidFill>
              <a:effectLst/>
              <a:uLnTx/>
              <a:uFillTx/>
              <a:latin typeface="Avenir Next LT Pro Light"/>
              <a:ea typeface="+mn-ea"/>
              <a:cs typeface="+mn-cs"/>
            </a:endParaRPr>
          </a:p>
        </p:txBody>
      </p:sp>
      <p:sp>
        <p:nvSpPr>
          <p:cNvPr id="30" name="Oval 29" descr="timeline endpoints">
            <a:extLst>
              <a:ext uri="{FF2B5EF4-FFF2-40B4-BE49-F238E27FC236}">
                <a16:creationId xmlns:a16="http://schemas.microsoft.com/office/drawing/2014/main" id="{6DC6167F-E8F4-C156-DC56-761A8E2AEA2E}"/>
              </a:ext>
            </a:extLst>
          </p:cNvPr>
          <p:cNvSpPr/>
          <p:nvPr/>
        </p:nvSpPr>
        <p:spPr>
          <a:xfrm>
            <a:off x="745262" y="1496310"/>
            <a:ext cx="137199" cy="137199"/>
          </a:xfrm>
          <a:prstGeom prst="ellipse">
            <a:avLst/>
          </a:prstGeom>
          <a:solidFill>
            <a:srgbClr val="B13DC8"/>
          </a:solidFill>
          <a:ln w="381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venir Next LT Pro Light"/>
              <a:ea typeface="+mn-ea"/>
              <a:cs typeface="+mn-cs"/>
            </a:endParaRPr>
          </a:p>
        </p:txBody>
      </p:sp>
      <p:sp>
        <p:nvSpPr>
          <p:cNvPr id="31" name="Oval 30" descr="timeline endpoints">
            <a:extLst>
              <a:ext uri="{FF2B5EF4-FFF2-40B4-BE49-F238E27FC236}">
                <a16:creationId xmlns:a16="http://schemas.microsoft.com/office/drawing/2014/main" id="{6E129F01-DEA6-ECED-28A3-A1D3AA05F550}"/>
              </a:ext>
            </a:extLst>
          </p:cNvPr>
          <p:cNvSpPr/>
          <p:nvPr/>
        </p:nvSpPr>
        <p:spPr>
          <a:xfrm>
            <a:off x="745262" y="6031711"/>
            <a:ext cx="137199" cy="137199"/>
          </a:xfrm>
          <a:prstGeom prst="ellipse">
            <a:avLst/>
          </a:prstGeom>
          <a:solidFill>
            <a:srgbClr val="20A472"/>
          </a:solidFill>
          <a:ln w="381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8439BD">
                  <a:lumMod val="75000"/>
                </a:srgbClr>
              </a:solidFill>
              <a:effectLst/>
              <a:uLnTx/>
              <a:uFillTx/>
              <a:latin typeface="Avenir Next LT Pro Light"/>
              <a:ea typeface="+mn-ea"/>
              <a:cs typeface="+mn-cs"/>
            </a:endParaRPr>
          </a:p>
        </p:txBody>
      </p:sp>
      <p:sp>
        <p:nvSpPr>
          <p:cNvPr id="3" name="Content Placeholder 2">
            <a:extLst>
              <a:ext uri="{FF2B5EF4-FFF2-40B4-BE49-F238E27FC236}">
                <a16:creationId xmlns:a16="http://schemas.microsoft.com/office/drawing/2014/main" id="{D66067FB-1112-EDBB-C35B-CF7AACE9C2DE}"/>
              </a:ext>
            </a:extLst>
          </p:cNvPr>
          <p:cNvSpPr>
            <a:spLocks noGrp="1"/>
          </p:cNvSpPr>
          <p:nvPr>
            <p:ph idx="1"/>
          </p:nvPr>
        </p:nvSpPr>
        <p:spPr>
          <a:xfrm>
            <a:off x="1580060" y="1825625"/>
            <a:ext cx="9773740" cy="4351338"/>
          </a:xfrm>
        </p:spPr>
        <p:txBody>
          <a:bodyPr>
            <a:normAutofit fontScale="92500" lnSpcReduction="10000"/>
          </a:bodyPr>
          <a:lstStyle/>
          <a:p>
            <a:pPr marL="0" indent="0">
              <a:buNone/>
            </a:pPr>
            <a:r>
              <a:rPr lang="en-CA" dirty="0"/>
              <a:t>We have the gapfinder dataset loaded into an object called </a:t>
            </a:r>
            <a:r>
              <a:rPr lang="en-CA" b="1" dirty="0" err="1"/>
              <a:t>df</a:t>
            </a:r>
            <a:endParaRPr lang="en-CA" b="1" dirty="0"/>
          </a:p>
          <a:p>
            <a:pPr marL="0" indent="0">
              <a:buNone/>
            </a:pPr>
            <a:endParaRPr lang="en-CA" b="1" dirty="0"/>
          </a:p>
          <a:p>
            <a:pPr marL="0" indent="0">
              <a:buNone/>
            </a:pPr>
            <a:r>
              <a:rPr lang="en-CA" dirty="0"/>
              <a:t>What will happen if we run the following code:</a:t>
            </a:r>
          </a:p>
          <a:p>
            <a:pPr marL="0" indent="0">
              <a:buNone/>
            </a:pPr>
            <a:endParaRPr lang="en-CA" dirty="0"/>
          </a:p>
          <a:p>
            <a:pPr marL="0" indent="0">
              <a:buNone/>
            </a:pPr>
            <a:r>
              <a:rPr lang="en-US" b="0" i="0" dirty="0" err="1">
                <a:solidFill>
                  <a:srgbClr val="003B4F"/>
                </a:solidFill>
                <a:effectLst/>
                <a:latin typeface="SFMono-Regular"/>
              </a:rPr>
              <a:t>df.sample</a:t>
            </a:r>
            <a:r>
              <a:rPr lang="en-US" b="0" i="0" dirty="0">
                <a:solidFill>
                  <a:srgbClr val="003B4F"/>
                </a:solidFill>
                <a:effectLst/>
                <a:latin typeface="SFMono-Regular"/>
              </a:rPr>
              <a:t>(</a:t>
            </a:r>
            <a:r>
              <a:rPr lang="en-US" b="0" i="0" dirty="0">
                <a:solidFill>
                  <a:srgbClr val="AD0000"/>
                </a:solidFill>
                <a:effectLst/>
                <a:latin typeface="SFMono-Regular"/>
              </a:rPr>
              <a:t>42</a:t>
            </a:r>
            <a:r>
              <a:rPr lang="en-US" b="0" i="0" dirty="0">
                <a:solidFill>
                  <a:srgbClr val="003B4F"/>
                </a:solidFill>
                <a:effectLst/>
                <a:latin typeface="SFMono-Regular"/>
              </a:rPr>
              <a:t>).describe()</a:t>
            </a:r>
            <a:endParaRPr lang="en-CA" dirty="0"/>
          </a:p>
          <a:p>
            <a:pPr marL="0" indent="0">
              <a:buNone/>
            </a:pPr>
            <a:endParaRPr lang="en-CA" dirty="0"/>
          </a:p>
          <a:p>
            <a:pPr marL="514350" indent="-514350">
              <a:buAutoNum type="arabicPeriod"/>
            </a:pPr>
            <a:r>
              <a:rPr lang="en-CA" dirty="0"/>
              <a:t>Do we expect the results to be the same as </a:t>
            </a:r>
            <a:r>
              <a:rPr lang="en-CA" b="1" dirty="0" err="1"/>
              <a:t>df.describe</a:t>
            </a:r>
            <a:r>
              <a:rPr lang="en-CA" b="1" dirty="0"/>
              <a:t>()</a:t>
            </a:r>
            <a:r>
              <a:rPr lang="en-CA" dirty="0"/>
              <a:t>? Why or why not?</a:t>
            </a:r>
          </a:p>
          <a:p>
            <a:pPr marL="514350" indent="-514350">
              <a:buAutoNum type="arabicPeriod"/>
            </a:pPr>
            <a:r>
              <a:rPr lang="en-CA" dirty="0"/>
              <a:t>Run the code again. Are the results the same or different than before? Can you explain?</a:t>
            </a:r>
            <a:endParaRPr lang="en-US" dirty="0"/>
          </a:p>
        </p:txBody>
      </p:sp>
    </p:spTree>
    <p:extLst>
      <p:ext uri="{BB962C8B-B14F-4D97-AF65-F5344CB8AC3E}">
        <p14:creationId xmlns:p14="http://schemas.microsoft.com/office/powerpoint/2010/main" val="254583374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3" name="Straight Arrow Connector 42">
            <a:extLst>
              <a:ext uri="{FF2B5EF4-FFF2-40B4-BE49-F238E27FC236}">
                <a16:creationId xmlns:a16="http://schemas.microsoft.com/office/drawing/2014/main" id="{BE43D79C-85A7-0264-D823-537915C1BFDF}"/>
              </a:ext>
            </a:extLst>
          </p:cNvPr>
          <p:cNvCxnSpPr>
            <a:cxnSpLocks/>
            <a:stCxn id="39" idx="0"/>
          </p:cNvCxnSpPr>
          <p:nvPr/>
        </p:nvCxnSpPr>
        <p:spPr>
          <a:xfrm flipH="1" flipV="1">
            <a:off x="8312174" y="2885796"/>
            <a:ext cx="28868" cy="2665916"/>
          </a:xfrm>
          <a:prstGeom prst="straightConnector1">
            <a:avLst/>
          </a:prstGeom>
          <a:ln w="57150">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ADAC6DC-8FE8-0340-F80B-CF56A8C933D7}"/>
              </a:ext>
            </a:extLst>
          </p:cNvPr>
          <p:cNvSpPr>
            <a:spLocks noGrp="1"/>
          </p:cNvSpPr>
          <p:nvPr>
            <p:ph type="title"/>
          </p:nvPr>
        </p:nvSpPr>
        <p:spPr>
          <a:xfrm>
            <a:off x="1580060" y="331253"/>
            <a:ext cx="9076142" cy="1325563"/>
          </a:xfrm>
        </p:spPr>
        <p:txBody>
          <a:bodyPr/>
          <a:lstStyle/>
          <a:p>
            <a:r>
              <a:rPr lang="en-CA" b="1" dirty="0"/>
              <a:t>Beginning of a Reproducible Pipeline</a:t>
            </a:r>
            <a:endParaRPr lang="en-US" b="1" dirty="0"/>
          </a:p>
        </p:txBody>
      </p:sp>
      <p:sp>
        <p:nvSpPr>
          <p:cNvPr id="25" name="Oval 24">
            <a:extLst>
              <a:ext uri="{FF2B5EF4-FFF2-40B4-BE49-F238E27FC236}">
                <a16:creationId xmlns:a16="http://schemas.microsoft.com/office/drawing/2014/main" id="{8C3FCEB2-0B00-482E-B454-1649A56595AE}"/>
              </a:ext>
            </a:extLst>
          </p:cNvPr>
          <p:cNvSpPr/>
          <p:nvPr/>
        </p:nvSpPr>
        <p:spPr>
          <a:xfrm>
            <a:off x="409537" y="2854501"/>
            <a:ext cx="808649" cy="808649"/>
          </a:xfrm>
          <a:prstGeom prst="ellipse">
            <a:avLst/>
          </a:prstGeom>
          <a:solidFill>
            <a:srgbClr val="93E2FF"/>
          </a:solidFill>
          <a:ln w="38100" cap="flat" cmpd="sng" algn="ctr">
            <a:solidFill>
              <a:srgbClr val="172DA6"/>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172DA6"/>
                </a:solidFill>
                <a:effectLst/>
                <a:uLnTx/>
                <a:uFillTx/>
                <a:latin typeface="Avenir Next LT Pro Light"/>
                <a:ea typeface="+mn-ea"/>
                <a:cs typeface="+mn-cs"/>
              </a:rPr>
              <a:t>2</a:t>
            </a:r>
          </a:p>
        </p:txBody>
      </p:sp>
      <p:sp>
        <p:nvSpPr>
          <p:cNvPr id="26" name="Oval 25">
            <a:extLst>
              <a:ext uri="{FF2B5EF4-FFF2-40B4-BE49-F238E27FC236}">
                <a16:creationId xmlns:a16="http://schemas.microsoft.com/office/drawing/2014/main" id="{038B6F3B-0677-3531-A867-32B15B041C46}"/>
              </a:ext>
            </a:extLst>
          </p:cNvPr>
          <p:cNvSpPr/>
          <p:nvPr/>
        </p:nvSpPr>
        <p:spPr>
          <a:xfrm>
            <a:off x="409537" y="3984731"/>
            <a:ext cx="808649" cy="808649"/>
          </a:xfrm>
          <a:prstGeom prst="ellipse">
            <a:avLst/>
          </a:prstGeom>
          <a:solidFill>
            <a:srgbClr val="FFFFFF"/>
          </a:solidFill>
          <a:ln w="38100" cap="flat" cmpd="sng" algn="ctr">
            <a:solidFill>
              <a:srgbClr val="00B0F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00B0F0"/>
                </a:solidFill>
                <a:effectLst/>
                <a:uLnTx/>
                <a:uFillTx/>
                <a:latin typeface="Avenir Next LT Pro Light"/>
                <a:ea typeface="+mn-ea"/>
                <a:cs typeface="+mn-cs"/>
              </a:rPr>
              <a:t>3</a:t>
            </a:r>
          </a:p>
        </p:txBody>
      </p:sp>
      <p:sp>
        <p:nvSpPr>
          <p:cNvPr id="27" name="Oval 26">
            <a:extLst>
              <a:ext uri="{FF2B5EF4-FFF2-40B4-BE49-F238E27FC236}">
                <a16:creationId xmlns:a16="http://schemas.microsoft.com/office/drawing/2014/main" id="{FA2672A6-BDE6-FEF1-FDEE-B4AC9C0A349D}"/>
              </a:ext>
            </a:extLst>
          </p:cNvPr>
          <p:cNvSpPr/>
          <p:nvPr/>
        </p:nvSpPr>
        <p:spPr>
          <a:xfrm>
            <a:off x="409537" y="5114961"/>
            <a:ext cx="808649" cy="808649"/>
          </a:xfrm>
          <a:prstGeom prst="ellipse">
            <a:avLst/>
          </a:prstGeom>
          <a:solidFill>
            <a:srgbClr val="FFFFFF"/>
          </a:solidFill>
          <a:ln w="38100" cap="flat" cmpd="sng" algn="ctr">
            <a:solidFill>
              <a:srgbClr val="20A472"/>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20A472"/>
                </a:solidFill>
                <a:effectLst/>
                <a:uLnTx/>
                <a:uFillTx/>
                <a:latin typeface="Avenir Next LT Pro Light"/>
                <a:ea typeface="+mn-ea"/>
                <a:cs typeface="+mn-cs"/>
              </a:rPr>
              <a:t>4</a:t>
            </a:r>
          </a:p>
        </p:txBody>
      </p:sp>
      <p:sp>
        <p:nvSpPr>
          <p:cNvPr id="28" name="Oval 27">
            <a:extLst>
              <a:ext uri="{FF2B5EF4-FFF2-40B4-BE49-F238E27FC236}">
                <a16:creationId xmlns:a16="http://schemas.microsoft.com/office/drawing/2014/main" id="{41100D00-23E0-CDEE-16E0-AD7E2C63E95A}"/>
              </a:ext>
            </a:extLst>
          </p:cNvPr>
          <p:cNvSpPr/>
          <p:nvPr/>
        </p:nvSpPr>
        <p:spPr>
          <a:xfrm>
            <a:off x="409537" y="1724271"/>
            <a:ext cx="808649" cy="808649"/>
          </a:xfrm>
          <a:prstGeom prst="ellipse">
            <a:avLst/>
          </a:prstGeom>
          <a:noFill/>
          <a:ln w="38100" cap="flat" cmpd="sng" algn="ctr">
            <a:solidFill>
              <a:srgbClr val="B13DC8"/>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B13DC8"/>
                </a:solidFill>
                <a:effectLst/>
                <a:uLnTx/>
                <a:uFillTx/>
                <a:latin typeface="Avenir Next LT Pro Light"/>
                <a:ea typeface="+mn-ea"/>
                <a:cs typeface="+mn-cs"/>
              </a:rPr>
              <a:t>1</a:t>
            </a:r>
          </a:p>
        </p:txBody>
      </p:sp>
      <p:sp>
        <p:nvSpPr>
          <p:cNvPr id="29" name="Freeform: Shape 28" descr="timeline ">
            <a:extLst>
              <a:ext uri="{FF2B5EF4-FFF2-40B4-BE49-F238E27FC236}">
                <a16:creationId xmlns:a16="http://schemas.microsoft.com/office/drawing/2014/main" id="{071FEBC4-8E60-52CC-D4EB-1C05A6F020E7}"/>
              </a:ext>
            </a:extLst>
          </p:cNvPr>
          <p:cNvSpPr/>
          <p:nvPr/>
        </p:nvSpPr>
        <p:spPr>
          <a:xfrm rot="16200000" flipV="1">
            <a:off x="-1456639" y="3241639"/>
            <a:ext cx="4565215" cy="1170522"/>
          </a:xfrm>
          <a:custGeom>
            <a:avLst/>
            <a:gdLst>
              <a:gd name="connsiteX0" fmla="*/ 1450750 w 5658193"/>
              <a:gd name="connsiteY0" fmla="*/ 725607 h 1450763"/>
              <a:gd name="connsiteX1" fmla="*/ 1449830 w 5658193"/>
              <a:gd name="connsiteY1" fmla="*/ 725607 h 1450763"/>
              <a:gd name="connsiteX2" fmla="*/ 1449806 w 5658193"/>
              <a:gd name="connsiteY2" fmla="*/ 725382 h 1450763"/>
              <a:gd name="connsiteX3" fmla="*/ 1449830 w 5658193"/>
              <a:gd name="connsiteY3" fmla="*/ 725157 h 1450763"/>
              <a:gd name="connsiteX4" fmla="*/ 1402870 w 5658193"/>
              <a:gd name="connsiteY4" fmla="*/ 725157 h 1450763"/>
              <a:gd name="connsiteX5" fmla="*/ 1389130 w 5658193"/>
              <a:gd name="connsiteY5" fmla="*/ 588840 h 1450763"/>
              <a:gd name="connsiteX6" fmla="*/ 725382 w 5658193"/>
              <a:gd name="connsiteY6" fmla="*/ 47869 h 1450763"/>
              <a:gd name="connsiteX7" fmla="*/ 47868 w 5658193"/>
              <a:gd name="connsiteY7" fmla="*/ 725382 h 1450763"/>
              <a:gd name="connsiteX8" fmla="*/ 47890 w 5658193"/>
              <a:gd name="connsiteY8" fmla="*/ 725607 h 1450763"/>
              <a:gd name="connsiteX9" fmla="*/ 10 w 5658193"/>
              <a:gd name="connsiteY9" fmla="*/ 725607 h 1450763"/>
              <a:gd name="connsiteX10" fmla="*/ 0 w 5658193"/>
              <a:gd name="connsiteY10" fmla="*/ 725382 h 1450763"/>
              <a:gd name="connsiteX11" fmla="*/ 725382 w 5658193"/>
              <a:gd name="connsiteY11" fmla="*/ 1 h 1450763"/>
              <a:gd name="connsiteX12" fmla="*/ 1450762 w 5658193"/>
              <a:gd name="connsiteY12" fmla="*/ 725382 h 1450763"/>
              <a:gd name="connsiteX13" fmla="*/ 4932812 w 5658193"/>
              <a:gd name="connsiteY13" fmla="*/ 1450762 h 1450763"/>
              <a:gd name="connsiteX14" fmla="*/ 4207431 w 5658193"/>
              <a:gd name="connsiteY14" fmla="*/ 725381 h 1450763"/>
              <a:gd name="connsiteX15" fmla="*/ 4207442 w 5658193"/>
              <a:gd name="connsiteY15" fmla="*/ 725156 h 1450763"/>
              <a:gd name="connsiteX16" fmla="*/ 4208363 w 5658193"/>
              <a:gd name="connsiteY16" fmla="*/ 725156 h 1450763"/>
              <a:gd name="connsiteX17" fmla="*/ 4208386 w 5658193"/>
              <a:gd name="connsiteY17" fmla="*/ 725381 h 1450763"/>
              <a:gd name="connsiteX18" fmla="*/ 4208363 w 5658193"/>
              <a:gd name="connsiteY18" fmla="*/ 725606 h 1450763"/>
              <a:gd name="connsiteX19" fmla="*/ 4255322 w 5658193"/>
              <a:gd name="connsiteY19" fmla="*/ 725606 h 1450763"/>
              <a:gd name="connsiteX20" fmla="*/ 4269064 w 5658193"/>
              <a:gd name="connsiteY20" fmla="*/ 861924 h 1450763"/>
              <a:gd name="connsiteX21" fmla="*/ 4932812 w 5658193"/>
              <a:gd name="connsiteY21" fmla="*/ 1402894 h 1450763"/>
              <a:gd name="connsiteX22" fmla="*/ 5610325 w 5658193"/>
              <a:gd name="connsiteY22" fmla="*/ 725381 h 1450763"/>
              <a:gd name="connsiteX23" fmla="*/ 5610302 w 5658193"/>
              <a:gd name="connsiteY23" fmla="*/ 725156 h 1450763"/>
              <a:gd name="connsiteX24" fmla="*/ 5658182 w 5658193"/>
              <a:gd name="connsiteY24" fmla="*/ 725156 h 1450763"/>
              <a:gd name="connsiteX25" fmla="*/ 5658193 w 5658193"/>
              <a:gd name="connsiteY25" fmla="*/ 725381 h 1450763"/>
              <a:gd name="connsiteX26" fmla="*/ 4932812 w 5658193"/>
              <a:gd name="connsiteY26" fmla="*/ 1450762 h 1450763"/>
              <a:gd name="connsiteX27" fmla="*/ 2127320 w 5658193"/>
              <a:gd name="connsiteY27" fmla="*/ 1450763 h 1450763"/>
              <a:gd name="connsiteX28" fmla="*/ 1401938 w 5658193"/>
              <a:gd name="connsiteY28" fmla="*/ 725382 h 1450763"/>
              <a:gd name="connsiteX29" fmla="*/ 1401950 w 5658193"/>
              <a:gd name="connsiteY29" fmla="*/ 725157 h 1450763"/>
              <a:gd name="connsiteX30" fmla="*/ 1402870 w 5658193"/>
              <a:gd name="connsiteY30" fmla="*/ 725157 h 1450763"/>
              <a:gd name="connsiteX31" fmla="*/ 1402894 w 5658193"/>
              <a:gd name="connsiteY31" fmla="*/ 725382 h 1450763"/>
              <a:gd name="connsiteX32" fmla="*/ 1402870 w 5658193"/>
              <a:gd name="connsiteY32" fmla="*/ 725607 h 1450763"/>
              <a:gd name="connsiteX33" fmla="*/ 1449830 w 5658193"/>
              <a:gd name="connsiteY33" fmla="*/ 725607 h 1450763"/>
              <a:gd name="connsiteX34" fmla="*/ 1463572 w 5658193"/>
              <a:gd name="connsiteY34" fmla="*/ 861925 h 1450763"/>
              <a:gd name="connsiteX35" fmla="*/ 2127320 w 5658193"/>
              <a:gd name="connsiteY35" fmla="*/ 1402895 h 1450763"/>
              <a:gd name="connsiteX36" fmla="*/ 2804833 w 5658193"/>
              <a:gd name="connsiteY36" fmla="*/ 725382 h 1450763"/>
              <a:gd name="connsiteX37" fmla="*/ 2804810 w 5658193"/>
              <a:gd name="connsiteY37" fmla="*/ 725157 h 1450763"/>
              <a:gd name="connsiteX38" fmla="*/ 2805515 w 5658193"/>
              <a:gd name="connsiteY38" fmla="*/ 725157 h 1450763"/>
              <a:gd name="connsiteX39" fmla="*/ 2820229 w 5658193"/>
              <a:gd name="connsiteY39" fmla="*/ 579192 h 1450763"/>
              <a:gd name="connsiteX40" fmla="*/ 3530873 w 5658193"/>
              <a:gd name="connsiteY40" fmla="*/ 0 h 1450763"/>
              <a:gd name="connsiteX41" fmla="*/ 4256254 w 5658193"/>
              <a:gd name="connsiteY41" fmla="*/ 725381 h 1450763"/>
              <a:gd name="connsiteX42" fmla="*/ 4256243 w 5658193"/>
              <a:gd name="connsiteY42" fmla="*/ 725606 h 1450763"/>
              <a:gd name="connsiteX43" fmla="*/ 4255322 w 5658193"/>
              <a:gd name="connsiteY43" fmla="*/ 725606 h 1450763"/>
              <a:gd name="connsiteX44" fmla="*/ 4255299 w 5658193"/>
              <a:gd name="connsiteY44" fmla="*/ 725381 h 1450763"/>
              <a:gd name="connsiteX45" fmla="*/ 4255322 w 5658193"/>
              <a:gd name="connsiteY45" fmla="*/ 725156 h 1450763"/>
              <a:gd name="connsiteX46" fmla="*/ 4208363 w 5658193"/>
              <a:gd name="connsiteY46" fmla="*/ 725156 h 1450763"/>
              <a:gd name="connsiteX47" fmla="*/ 4194621 w 5658193"/>
              <a:gd name="connsiteY47" fmla="*/ 588839 h 1450763"/>
              <a:gd name="connsiteX48" fmla="*/ 3530873 w 5658193"/>
              <a:gd name="connsiteY48" fmla="*/ 47868 h 1450763"/>
              <a:gd name="connsiteX49" fmla="*/ 2853360 w 5658193"/>
              <a:gd name="connsiteY49" fmla="*/ 725381 h 1450763"/>
              <a:gd name="connsiteX50" fmla="*/ 2853383 w 5658193"/>
              <a:gd name="connsiteY50" fmla="*/ 725606 h 1450763"/>
              <a:gd name="connsiteX51" fmla="*/ 2852678 w 5658193"/>
              <a:gd name="connsiteY51" fmla="*/ 725606 h 1450763"/>
              <a:gd name="connsiteX52" fmla="*/ 2837964 w 5658193"/>
              <a:gd name="connsiteY52" fmla="*/ 871572 h 1450763"/>
              <a:gd name="connsiteX53" fmla="*/ 2127320 w 5658193"/>
              <a:gd name="connsiteY53" fmla="*/ 1450763 h 1450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5658193" h="1450763">
                <a:moveTo>
                  <a:pt x="1450750" y="725607"/>
                </a:moveTo>
                <a:lnTo>
                  <a:pt x="1449830" y="725607"/>
                </a:lnTo>
                <a:lnTo>
                  <a:pt x="1449806" y="725382"/>
                </a:lnTo>
                <a:lnTo>
                  <a:pt x="1449830" y="725157"/>
                </a:lnTo>
                <a:lnTo>
                  <a:pt x="1402870" y="725157"/>
                </a:lnTo>
                <a:lnTo>
                  <a:pt x="1389130" y="588840"/>
                </a:lnTo>
                <a:cubicBezTo>
                  <a:pt x="1325954" y="280108"/>
                  <a:pt x="1052790" y="47869"/>
                  <a:pt x="725382" y="47869"/>
                </a:cubicBezTo>
                <a:cubicBezTo>
                  <a:pt x="351202" y="47869"/>
                  <a:pt x="47868" y="351202"/>
                  <a:pt x="47868" y="725382"/>
                </a:cubicBezTo>
                <a:lnTo>
                  <a:pt x="47890" y="725607"/>
                </a:lnTo>
                <a:lnTo>
                  <a:pt x="10" y="725607"/>
                </a:lnTo>
                <a:lnTo>
                  <a:pt x="0" y="725382"/>
                </a:lnTo>
                <a:cubicBezTo>
                  <a:pt x="0" y="324765"/>
                  <a:pt x="324764" y="1"/>
                  <a:pt x="725382" y="1"/>
                </a:cubicBezTo>
                <a:cubicBezTo>
                  <a:pt x="1125998" y="1"/>
                  <a:pt x="1450762" y="324765"/>
                  <a:pt x="1450762" y="725382"/>
                </a:cubicBezTo>
                <a:close/>
                <a:moveTo>
                  <a:pt x="4932812" y="1450762"/>
                </a:moveTo>
                <a:cubicBezTo>
                  <a:pt x="4532195" y="1450762"/>
                  <a:pt x="4207431" y="1125998"/>
                  <a:pt x="4207431" y="725381"/>
                </a:cubicBezTo>
                <a:lnTo>
                  <a:pt x="4207442" y="725156"/>
                </a:lnTo>
                <a:lnTo>
                  <a:pt x="4208363" y="725156"/>
                </a:lnTo>
                <a:lnTo>
                  <a:pt x="4208386" y="725381"/>
                </a:lnTo>
                <a:lnTo>
                  <a:pt x="4208363" y="725606"/>
                </a:lnTo>
                <a:lnTo>
                  <a:pt x="4255322" y="725606"/>
                </a:lnTo>
                <a:lnTo>
                  <a:pt x="4269064" y="861924"/>
                </a:lnTo>
                <a:cubicBezTo>
                  <a:pt x="4332239" y="1170655"/>
                  <a:pt x="4605404" y="1402894"/>
                  <a:pt x="4932812" y="1402894"/>
                </a:cubicBezTo>
                <a:cubicBezTo>
                  <a:pt x="5306992" y="1402894"/>
                  <a:pt x="5610325" y="1099561"/>
                  <a:pt x="5610325" y="725381"/>
                </a:cubicBezTo>
                <a:lnTo>
                  <a:pt x="5610302" y="725156"/>
                </a:lnTo>
                <a:lnTo>
                  <a:pt x="5658182" y="725156"/>
                </a:lnTo>
                <a:lnTo>
                  <a:pt x="5658193" y="725381"/>
                </a:lnTo>
                <a:cubicBezTo>
                  <a:pt x="5658193" y="1125998"/>
                  <a:pt x="5333429" y="1450762"/>
                  <a:pt x="4932812" y="1450762"/>
                </a:cubicBezTo>
                <a:close/>
                <a:moveTo>
                  <a:pt x="2127320" y="1450763"/>
                </a:moveTo>
                <a:cubicBezTo>
                  <a:pt x="1726703" y="1450763"/>
                  <a:pt x="1401938" y="1125999"/>
                  <a:pt x="1401938" y="725382"/>
                </a:cubicBezTo>
                <a:lnTo>
                  <a:pt x="1401950" y="725157"/>
                </a:lnTo>
                <a:lnTo>
                  <a:pt x="1402870" y="725157"/>
                </a:lnTo>
                <a:lnTo>
                  <a:pt x="1402894" y="725382"/>
                </a:lnTo>
                <a:lnTo>
                  <a:pt x="1402870" y="725607"/>
                </a:lnTo>
                <a:lnTo>
                  <a:pt x="1449830" y="725607"/>
                </a:lnTo>
                <a:lnTo>
                  <a:pt x="1463572" y="861925"/>
                </a:lnTo>
                <a:cubicBezTo>
                  <a:pt x="1526746" y="1170656"/>
                  <a:pt x="1799912" y="1402895"/>
                  <a:pt x="2127320" y="1402895"/>
                </a:cubicBezTo>
                <a:cubicBezTo>
                  <a:pt x="2501500" y="1402895"/>
                  <a:pt x="2804833" y="1099562"/>
                  <a:pt x="2804833" y="725382"/>
                </a:cubicBezTo>
                <a:lnTo>
                  <a:pt x="2804810" y="725157"/>
                </a:lnTo>
                <a:lnTo>
                  <a:pt x="2805515" y="725157"/>
                </a:lnTo>
                <a:lnTo>
                  <a:pt x="2820229" y="579192"/>
                </a:lnTo>
                <a:cubicBezTo>
                  <a:pt x="2887868" y="248648"/>
                  <a:pt x="3180333" y="0"/>
                  <a:pt x="3530873" y="0"/>
                </a:cubicBezTo>
                <a:cubicBezTo>
                  <a:pt x="3931490" y="0"/>
                  <a:pt x="4256254" y="324764"/>
                  <a:pt x="4256254" y="725381"/>
                </a:cubicBezTo>
                <a:lnTo>
                  <a:pt x="4256243" y="725606"/>
                </a:lnTo>
                <a:lnTo>
                  <a:pt x="4255322" y="725606"/>
                </a:lnTo>
                <a:lnTo>
                  <a:pt x="4255299" y="725381"/>
                </a:lnTo>
                <a:lnTo>
                  <a:pt x="4255322" y="725156"/>
                </a:lnTo>
                <a:lnTo>
                  <a:pt x="4208363" y="725156"/>
                </a:lnTo>
                <a:lnTo>
                  <a:pt x="4194621" y="588839"/>
                </a:lnTo>
                <a:cubicBezTo>
                  <a:pt x="4131446" y="280107"/>
                  <a:pt x="3858281" y="47868"/>
                  <a:pt x="3530873" y="47868"/>
                </a:cubicBezTo>
                <a:cubicBezTo>
                  <a:pt x="3156693" y="47868"/>
                  <a:pt x="2853360" y="351201"/>
                  <a:pt x="2853360" y="725381"/>
                </a:cubicBezTo>
                <a:lnTo>
                  <a:pt x="2853383" y="725606"/>
                </a:lnTo>
                <a:lnTo>
                  <a:pt x="2852678" y="725606"/>
                </a:lnTo>
                <a:lnTo>
                  <a:pt x="2837964" y="871572"/>
                </a:lnTo>
                <a:cubicBezTo>
                  <a:pt x="2770325" y="1202116"/>
                  <a:pt x="2477860" y="1450763"/>
                  <a:pt x="2127320" y="1450763"/>
                </a:cubicBezTo>
                <a:close/>
              </a:path>
            </a:pathLst>
          </a:custGeom>
          <a:gradFill>
            <a:gsLst>
              <a:gs pos="56000">
                <a:srgbClr val="00B0F0"/>
              </a:gs>
              <a:gs pos="36000">
                <a:srgbClr val="172DA6"/>
              </a:gs>
              <a:gs pos="15000">
                <a:srgbClr val="B13DC8"/>
              </a:gs>
              <a:gs pos="100000">
                <a:srgbClr val="20A472"/>
              </a:gs>
            </a:gsLst>
            <a:lin ang="10800000" scaled="0"/>
          </a:gradFill>
          <a:ln w="76200" cap="flat" cmpd="sng" algn="ctr">
            <a:noFill/>
            <a:prstDash val="solid"/>
            <a:miter lim="800000"/>
          </a:ln>
          <a:effectLst/>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4000" b="0" i="0" u="none" strike="noStrike" kern="0" cap="none" spc="0" normalizeH="0" baseline="0" noProof="0" dirty="0">
              <a:ln>
                <a:noFill/>
              </a:ln>
              <a:solidFill>
                <a:srgbClr val="FFFFFF"/>
              </a:solidFill>
              <a:effectLst/>
              <a:uLnTx/>
              <a:uFillTx/>
              <a:latin typeface="Avenir Next LT Pro Light"/>
              <a:ea typeface="+mn-ea"/>
              <a:cs typeface="+mn-cs"/>
            </a:endParaRPr>
          </a:p>
        </p:txBody>
      </p:sp>
      <p:sp>
        <p:nvSpPr>
          <p:cNvPr id="30" name="Oval 29" descr="timeline endpoints">
            <a:extLst>
              <a:ext uri="{FF2B5EF4-FFF2-40B4-BE49-F238E27FC236}">
                <a16:creationId xmlns:a16="http://schemas.microsoft.com/office/drawing/2014/main" id="{6DC6167F-E8F4-C156-DC56-761A8E2AEA2E}"/>
              </a:ext>
            </a:extLst>
          </p:cNvPr>
          <p:cNvSpPr/>
          <p:nvPr/>
        </p:nvSpPr>
        <p:spPr>
          <a:xfrm>
            <a:off x="745262" y="1496310"/>
            <a:ext cx="137199" cy="137199"/>
          </a:xfrm>
          <a:prstGeom prst="ellipse">
            <a:avLst/>
          </a:prstGeom>
          <a:solidFill>
            <a:srgbClr val="B13DC8"/>
          </a:solidFill>
          <a:ln w="381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venir Next LT Pro Light"/>
              <a:ea typeface="+mn-ea"/>
              <a:cs typeface="+mn-cs"/>
            </a:endParaRPr>
          </a:p>
        </p:txBody>
      </p:sp>
      <p:sp>
        <p:nvSpPr>
          <p:cNvPr id="31" name="Oval 30" descr="timeline endpoints">
            <a:extLst>
              <a:ext uri="{FF2B5EF4-FFF2-40B4-BE49-F238E27FC236}">
                <a16:creationId xmlns:a16="http://schemas.microsoft.com/office/drawing/2014/main" id="{6E129F01-DEA6-ECED-28A3-A1D3AA05F550}"/>
              </a:ext>
            </a:extLst>
          </p:cNvPr>
          <p:cNvSpPr/>
          <p:nvPr/>
        </p:nvSpPr>
        <p:spPr>
          <a:xfrm>
            <a:off x="745262" y="6031711"/>
            <a:ext cx="137199" cy="137199"/>
          </a:xfrm>
          <a:prstGeom prst="ellipse">
            <a:avLst/>
          </a:prstGeom>
          <a:solidFill>
            <a:srgbClr val="20A472"/>
          </a:solidFill>
          <a:ln w="381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8439BD">
                  <a:lumMod val="75000"/>
                </a:srgbClr>
              </a:solidFill>
              <a:effectLst/>
              <a:uLnTx/>
              <a:uFillTx/>
              <a:latin typeface="Avenir Next LT Pro Light"/>
              <a:ea typeface="+mn-ea"/>
              <a:cs typeface="+mn-cs"/>
            </a:endParaRPr>
          </a:p>
        </p:txBody>
      </p:sp>
      <p:sp>
        <p:nvSpPr>
          <p:cNvPr id="4" name="TextBox 3">
            <a:extLst>
              <a:ext uri="{FF2B5EF4-FFF2-40B4-BE49-F238E27FC236}">
                <a16:creationId xmlns:a16="http://schemas.microsoft.com/office/drawing/2014/main" id="{3A5F9248-2DF4-62E4-A5EE-D2602D01319A}"/>
              </a:ext>
            </a:extLst>
          </p:cNvPr>
          <p:cNvSpPr txBox="1"/>
          <p:nvPr/>
        </p:nvSpPr>
        <p:spPr>
          <a:xfrm>
            <a:off x="1767840" y="2562113"/>
            <a:ext cx="1480457" cy="584775"/>
          </a:xfrm>
          <a:prstGeom prst="rect">
            <a:avLst/>
          </a:prstGeom>
          <a:solidFill>
            <a:srgbClr val="172DA6"/>
          </a:solidFill>
        </p:spPr>
        <p:txBody>
          <a:bodyPr wrap="square" rtlCol="0">
            <a:spAutoFit/>
          </a:bodyPr>
          <a:lstStyle/>
          <a:p>
            <a:r>
              <a:rPr lang="en-CA" sz="3200" b="1" dirty="0">
                <a:solidFill>
                  <a:srgbClr val="93E2FF"/>
                </a:solidFill>
              </a:rPr>
              <a:t>Python</a:t>
            </a:r>
            <a:endParaRPr lang="en-US" sz="3200" b="1" dirty="0">
              <a:solidFill>
                <a:srgbClr val="93E2FF"/>
              </a:solidFill>
            </a:endParaRPr>
          </a:p>
        </p:txBody>
      </p:sp>
      <p:sp>
        <p:nvSpPr>
          <p:cNvPr id="6" name="TextBox 5">
            <a:extLst>
              <a:ext uri="{FF2B5EF4-FFF2-40B4-BE49-F238E27FC236}">
                <a16:creationId xmlns:a16="http://schemas.microsoft.com/office/drawing/2014/main" id="{5A26725A-9701-5B94-0C97-88E30EDE85CD}"/>
              </a:ext>
            </a:extLst>
          </p:cNvPr>
          <p:cNvSpPr txBox="1"/>
          <p:nvPr/>
        </p:nvSpPr>
        <p:spPr>
          <a:xfrm>
            <a:off x="1767839" y="4254771"/>
            <a:ext cx="1480457" cy="1077218"/>
          </a:xfrm>
          <a:prstGeom prst="rect">
            <a:avLst/>
          </a:prstGeom>
          <a:solidFill>
            <a:srgbClr val="172DA6"/>
          </a:solidFill>
        </p:spPr>
        <p:txBody>
          <a:bodyPr wrap="square" rtlCol="0">
            <a:spAutoFit/>
          </a:bodyPr>
          <a:lstStyle/>
          <a:p>
            <a:r>
              <a:rPr lang="en-CA" sz="3200" b="1" dirty="0">
                <a:solidFill>
                  <a:srgbClr val="93E2FF"/>
                </a:solidFill>
              </a:rPr>
              <a:t>Project Folder</a:t>
            </a:r>
            <a:endParaRPr lang="en-US" sz="3200" b="1" dirty="0">
              <a:solidFill>
                <a:srgbClr val="93E2FF"/>
              </a:solidFill>
            </a:endParaRPr>
          </a:p>
        </p:txBody>
      </p:sp>
      <p:sp>
        <p:nvSpPr>
          <p:cNvPr id="7" name="TextBox 6">
            <a:extLst>
              <a:ext uri="{FF2B5EF4-FFF2-40B4-BE49-F238E27FC236}">
                <a16:creationId xmlns:a16="http://schemas.microsoft.com/office/drawing/2014/main" id="{B3A24F2E-66ED-9F81-891A-6E2142203655}"/>
              </a:ext>
            </a:extLst>
          </p:cNvPr>
          <p:cNvSpPr txBox="1"/>
          <p:nvPr/>
        </p:nvSpPr>
        <p:spPr>
          <a:xfrm>
            <a:off x="3448151" y="4608714"/>
            <a:ext cx="1942455" cy="369332"/>
          </a:xfrm>
          <a:prstGeom prst="rect">
            <a:avLst/>
          </a:prstGeom>
          <a:noFill/>
          <a:ln>
            <a:solidFill>
              <a:srgbClr val="172DA6"/>
            </a:solidFill>
          </a:ln>
        </p:spPr>
        <p:txBody>
          <a:bodyPr wrap="square" rtlCol="0">
            <a:spAutoFit/>
          </a:bodyPr>
          <a:lstStyle/>
          <a:p>
            <a:r>
              <a:rPr lang="en-CA" dirty="0"/>
              <a:t>data/my_data.csv</a:t>
            </a:r>
            <a:endParaRPr lang="en-US" dirty="0"/>
          </a:p>
        </p:txBody>
      </p:sp>
      <p:sp>
        <p:nvSpPr>
          <p:cNvPr id="8" name="TextBox 7">
            <a:extLst>
              <a:ext uri="{FF2B5EF4-FFF2-40B4-BE49-F238E27FC236}">
                <a16:creationId xmlns:a16="http://schemas.microsoft.com/office/drawing/2014/main" id="{733B1F85-367A-F4D6-02D3-455D22EA2B39}"/>
              </a:ext>
            </a:extLst>
          </p:cNvPr>
          <p:cNvSpPr txBox="1"/>
          <p:nvPr/>
        </p:nvSpPr>
        <p:spPr>
          <a:xfrm>
            <a:off x="4101673" y="2666137"/>
            <a:ext cx="1006284" cy="369332"/>
          </a:xfrm>
          <a:prstGeom prst="rect">
            <a:avLst/>
          </a:prstGeom>
          <a:noFill/>
          <a:ln>
            <a:solidFill>
              <a:srgbClr val="172DA6"/>
            </a:solidFill>
          </a:ln>
        </p:spPr>
        <p:txBody>
          <a:bodyPr wrap="square" rtlCol="0">
            <a:spAutoFit/>
          </a:bodyPr>
          <a:lstStyle/>
          <a:p>
            <a:r>
              <a:rPr lang="en-CA" dirty="0" err="1"/>
              <a:t>my_data</a:t>
            </a:r>
            <a:endParaRPr lang="en-US" dirty="0"/>
          </a:p>
        </p:txBody>
      </p:sp>
      <p:sp>
        <p:nvSpPr>
          <p:cNvPr id="9" name="TextBox 8">
            <a:extLst>
              <a:ext uri="{FF2B5EF4-FFF2-40B4-BE49-F238E27FC236}">
                <a16:creationId xmlns:a16="http://schemas.microsoft.com/office/drawing/2014/main" id="{FB555263-2528-2392-8B28-6F3A0694B39F}"/>
              </a:ext>
            </a:extLst>
          </p:cNvPr>
          <p:cNvSpPr txBox="1"/>
          <p:nvPr/>
        </p:nvSpPr>
        <p:spPr>
          <a:xfrm>
            <a:off x="6156734" y="2666137"/>
            <a:ext cx="1620239" cy="369332"/>
          </a:xfrm>
          <a:prstGeom prst="rect">
            <a:avLst/>
          </a:prstGeom>
          <a:noFill/>
          <a:ln>
            <a:solidFill>
              <a:srgbClr val="172DA6"/>
            </a:solidFill>
          </a:ln>
        </p:spPr>
        <p:txBody>
          <a:bodyPr wrap="square" rtlCol="0">
            <a:spAutoFit/>
          </a:bodyPr>
          <a:lstStyle/>
          <a:p>
            <a:r>
              <a:rPr lang="en-CA" dirty="0" err="1"/>
              <a:t>my_clean_data</a:t>
            </a:r>
            <a:endParaRPr lang="en-US" dirty="0"/>
          </a:p>
        </p:txBody>
      </p:sp>
      <p:sp>
        <p:nvSpPr>
          <p:cNvPr id="10" name="TextBox 9">
            <a:extLst>
              <a:ext uri="{FF2B5EF4-FFF2-40B4-BE49-F238E27FC236}">
                <a16:creationId xmlns:a16="http://schemas.microsoft.com/office/drawing/2014/main" id="{39222E8B-FD7E-3488-2753-EBB4676ECB52}"/>
              </a:ext>
            </a:extLst>
          </p:cNvPr>
          <p:cNvSpPr txBox="1"/>
          <p:nvPr/>
        </p:nvSpPr>
        <p:spPr>
          <a:xfrm>
            <a:off x="8803921" y="2389138"/>
            <a:ext cx="1620239" cy="923330"/>
          </a:xfrm>
          <a:prstGeom prst="rect">
            <a:avLst/>
          </a:prstGeom>
          <a:noFill/>
          <a:ln>
            <a:solidFill>
              <a:srgbClr val="172DA6"/>
            </a:solidFill>
          </a:ln>
        </p:spPr>
        <p:txBody>
          <a:bodyPr wrap="square" rtlCol="0">
            <a:spAutoFit/>
          </a:bodyPr>
          <a:lstStyle/>
          <a:p>
            <a:r>
              <a:rPr lang="en-CA" dirty="0" err="1"/>
              <a:t>stat_results</a:t>
            </a:r>
            <a:endParaRPr lang="en-CA" dirty="0"/>
          </a:p>
          <a:p>
            <a:r>
              <a:rPr lang="en-CA" dirty="0"/>
              <a:t>histogram_1</a:t>
            </a:r>
          </a:p>
          <a:p>
            <a:r>
              <a:rPr lang="en-CA" dirty="0"/>
              <a:t>scatter_plot_1</a:t>
            </a:r>
            <a:endParaRPr lang="en-US" dirty="0"/>
          </a:p>
        </p:txBody>
      </p:sp>
      <p:sp>
        <p:nvSpPr>
          <p:cNvPr id="11" name="TextBox 10">
            <a:extLst>
              <a:ext uri="{FF2B5EF4-FFF2-40B4-BE49-F238E27FC236}">
                <a16:creationId xmlns:a16="http://schemas.microsoft.com/office/drawing/2014/main" id="{BDDEBD67-768D-7C83-CFB7-770D32AAC314}"/>
              </a:ext>
            </a:extLst>
          </p:cNvPr>
          <p:cNvSpPr txBox="1"/>
          <p:nvPr/>
        </p:nvSpPr>
        <p:spPr>
          <a:xfrm>
            <a:off x="5807537" y="4636719"/>
            <a:ext cx="2409119" cy="369332"/>
          </a:xfrm>
          <a:prstGeom prst="rect">
            <a:avLst/>
          </a:prstGeom>
          <a:noFill/>
          <a:ln>
            <a:solidFill>
              <a:srgbClr val="172DA6"/>
            </a:solidFill>
          </a:ln>
        </p:spPr>
        <p:txBody>
          <a:bodyPr wrap="square" rtlCol="0">
            <a:spAutoFit/>
          </a:bodyPr>
          <a:lstStyle/>
          <a:p>
            <a:r>
              <a:rPr lang="en-CA" dirty="0"/>
              <a:t>output/clean_data.csv</a:t>
            </a:r>
            <a:endParaRPr lang="en-US" dirty="0"/>
          </a:p>
        </p:txBody>
      </p:sp>
      <p:sp>
        <p:nvSpPr>
          <p:cNvPr id="12" name="TextBox 11">
            <a:extLst>
              <a:ext uri="{FF2B5EF4-FFF2-40B4-BE49-F238E27FC236}">
                <a16:creationId xmlns:a16="http://schemas.microsoft.com/office/drawing/2014/main" id="{18F68A08-6BDE-13C5-8BF3-E72F409EBBC4}"/>
              </a:ext>
            </a:extLst>
          </p:cNvPr>
          <p:cNvSpPr txBox="1"/>
          <p:nvPr/>
        </p:nvSpPr>
        <p:spPr>
          <a:xfrm>
            <a:off x="9117874" y="4331715"/>
            <a:ext cx="2801293" cy="923330"/>
          </a:xfrm>
          <a:prstGeom prst="rect">
            <a:avLst/>
          </a:prstGeom>
          <a:noFill/>
          <a:ln>
            <a:solidFill>
              <a:srgbClr val="172DA6"/>
            </a:solidFill>
          </a:ln>
        </p:spPr>
        <p:txBody>
          <a:bodyPr wrap="square" rtlCol="0">
            <a:spAutoFit/>
          </a:bodyPr>
          <a:lstStyle/>
          <a:p>
            <a:r>
              <a:rPr lang="en-CA" dirty="0"/>
              <a:t>analysis/stat_results.csv</a:t>
            </a:r>
          </a:p>
          <a:p>
            <a:r>
              <a:rPr lang="en-CA" dirty="0"/>
              <a:t>analysis/histogram_1.png</a:t>
            </a:r>
          </a:p>
          <a:p>
            <a:r>
              <a:rPr lang="en-CA" dirty="0"/>
              <a:t>analysis/scatter_plot_1.png</a:t>
            </a:r>
            <a:endParaRPr lang="en-US" dirty="0"/>
          </a:p>
        </p:txBody>
      </p:sp>
      <p:cxnSp>
        <p:nvCxnSpPr>
          <p:cNvPr id="14" name="Straight Arrow Connector 13">
            <a:extLst>
              <a:ext uri="{FF2B5EF4-FFF2-40B4-BE49-F238E27FC236}">
                <a16:creationId xmlns:a16="http://schemas.microsoft.com/office/drawing/2014/main" id="{149E2CA4-972B-21BC-4FF1-8C5063FAF3A2}"/>
              </a:ext>
            </a:extLst>
          </p:cNvPr>
          <p:cNvCxnSpPr>
            <a:stCxn id="7" idx="0"/>
            <a:endCxn id="8" idx="2"/>
          </p:cNvCxnSpPr>
          <p:nvPr/>
        </p:nvCxnSpPr>
        <p:spPr>
          <a:xfrm flipV="1">
            <a:off x="4419379" y="3035469"/>
            <a:ext cx="185436" cy="157324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F380FA92-777D-CE1D-6254-2C09260DCA95}"/>
              </a:ext>
            </a:extLst>
          </p:cNvPr>
          <p:cNvCxnSpPr>
            <a:cxnSpLocks/>
            <a:stCxn id="8" idx="3"/>
            <a:endCxn id="9" idx="1"/>
          </p:cNvCxnSpPr>
          <p:nvPr/>
        </p:nvCxnSpPr>
        <p:spPr>
          <a:xfrm>
            <a:off x="5107957" y="2850803"/>
            <a:ext cx="1048777"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F8A47039-108E-6B05-329C-73214C974C25}"/>
              </a:ext>
            </a:extLst>
          </p:cNvPr>
          <p:cNvCxnSpPr>
            <a:cxnSpLocks/>
            <a:stCxn id="9" idx="2"/>
            <a:endCxn id="11" idx="0"/>
          </p:cNvCxnSpPr>
          <p:nvPr/>
        </p:nvCxnSpPr>
        <p:spPr>
          <a:xfrm>
            <a:off x="6966854" y="3035469"/>
            <a:ext cx="45243" cy="1601250"/>
          </a:xfrm>
          <a:prstGeom prst="straightConnector1">
            <a:avLst/>
          </a:prstGeom>
          <a:ln w="5715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AD253DDD-0D0D-F9C6-6AA1-9FAFE7C028A8}"/>
              </a:ext>
            </a:extLst>
          </p:cNvPr>
          <p:cNvCxnSpPr>
            <a:cxnSpLocks/>
            <a:stCxn id="9" idx="3"/>
            <a:endCxn id="10" idx="1"/>
          </p:cNvCxnSpPr>
          <p:nvPr/>
        </p:nvCxnSpPr>
        <p:spPr>
          <a:xfrm>
            <a:off x="7776973" y="2850803"/>
            <a:ext cx="1026948"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5AA006C9-3A79-1ADE-AC90-7B9178685B10}"/>
              </a:ext>
            </a:extLst>
          </p:cNvPr>
          <p:cNvCxnSpPr>
            <a:cxnSpLocks/>
            <a:stCxn id="10" idx="2"/>
            <a:endCxn id="12" idx="0"/>
          </p:cNvCxnSpPr>
          <p:nvPr/>
        </p:nvCxnSpPr>
        <p:spPr>
          <a:xfrm>
            <a:off x="9614041" y="3312468"/>
            <a:ext cx="904480" cy="101924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408B4E85-C9AC-7349-3803-B9D52ACE6ADF}"/>
              </a:ext>
            </a:extLst>
          </p:cNvPr>
          <p:cNvSpPr txBox="1"/>
          <p:nvPr/>
        </p:nvSpPr>
        <p:spPr>
          <a:xfrm>
            <a:off x="4644199" y="5551712"/>
            <a:ext cx="1942455" cy="369332"/>
          </a:xfrm>
          <a:prstGeom prst="rect">
            <a:avLst/>
          </a:prstGeom>
          <a:noFill/>
          <a:ln>
            <a:solidFill>
              <a:srgbClr val="172DA6"/>
            </a:solidFill>
          </a:ln>
        </p:spPr>
        <p:txBody>
          <a:bodyPr wrap="square" rtlCol="0">
            <a:spAutoFit/>
          </a:bodyPr>
          <a:lstStyle/>
          <a:p>
            <a:r>
              <a:rPr lang="en-CA" dirty="0"/>
              <a:t>src/clean_data.py</a:t>
            </a:r>
            <a:endParaRPr lang="en-US" dirty="0"/>
          </a:p>
        </p:txBody>
      </p:sp>
      <p:sp>
        <p:nvSpPr>
          <p:cNvPr id="39" name="TextBox 38">
            <a:extLst>
              <a:ext uri="{FF2B5EF4-FFF2-40B4-BE49-F238E27FC236}">
                <a16:creationId xmlns:a16="http://schemas.microsoft.com/office/drawing/2014/main" id="{C97697F2-E936-6355-EB2F-E03668BF6883}"/>
              </a:ext>
            </a:extLst>
          </p:cNvPr>
          <p:cNvSpPr txBox="1"/>
          <p:nvPr/>
        </p:nvSpPr>
        <p:spPr>
          <a:xfrm>
            <a:off x="7289290" y="5551712"/>
            <a:ext cx="2103503" cy="369332"/>
          </a:xfrm>
          <a:prstGeom prst="rect">
            <a:avLst/>
          </a:prstGeom>
          <a:noFill/>
          <a:ln>
            <a:solidFill>
              <a:srgbClr val="172DA6"/>
            </a:solidFill>
          </a:ln>
        </p:spPr>
        <p:txBody>
          <a:bodyPr wrap="square" rtlCol="0">
            <a:spAutoFit/>
          </a:bodyPr>
          <a:lstStyle/>
          <a:p>
            <a:r>
              <a:rPr lang="en-CA" dirty="0"/>
              <a:t>src/analyze_data.py</a:t>
            </a:r>
            <a:endParaRPr lang="en-US" dirty="0"/>
          </a:p>
        </p:txBody>
      </p:sp>
      <p:cxnSp>
        <p:nvCxnSpPr>
          <p:cNvPr id="40" name="Straight Arrow Connector 39">
            <a:extLst>
              <a:ext uri="{FF2B5EF4-FFF2-40B4-BE49-F238E27FC236}">
                <a16:creationId xmlns:a16="http://schemas.microsoft.com/office/drawing/2014/main" id="{29D3EE6B-EF8B-06D6-6B7A-529F5E3C30CF}"/>
              </a:ext>
            </a:extLst>
          </p:cNvPr>
          <p:cNvCxnSpPr>
            <a:cxnSpLocks/>
            <a:stCxn id="37" idx="0"/>
          </p:cNvCxnSpPr>
          <p:nvPr/>
        </p:nvCxnSpPr>
        <p:spPr>
          <a:xfrm flipH="1" flipV="1">
            <a:off x="5582716" y="2883230"/>
            <a:ext cx="32711" cy="2668482"/>
          </a:xfrm>
          <a:prstGeom prst="straightConnector1">
            <a:avLst/>
          </a:prstGeom>
          <a:ln w="57150">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402952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AC6DC-8FE8-0340-F80B-CF56A8C933D7}"/>
              </a:ext>
            </a:extLst>
          </p:cNvPr>
          <p:cNvSpPr>
            <a:spLocks noGrp="1"/>
          </p:cNvSpPr>
          <p:nvPr>
            <p:ph type="title"/>
          </p:nvPr>
        </p:nvSpPr>
        <p:spPr>
          <a:xfrm>
            <a:off x="1580060" y="365125"/>
            <a:ext cx="9773740" cy="1325563"/>
          </a:xfrm>
        </p:spPr>
        <p:txBody>
          <a:bodyPr/>
          <a:lstStyle/>
          <a:p>
            <a:r>
              <a:rPr lang="en-CA" b="1" dirty="0"/>
              <a:t>Challenge 3</a:t>
            </a:r>
            <a:endParaRPr lang="en-US" b="1" dirty="0"/>
          </a:p>
        </p:txBody>
      </p:sp>
      <p:sp>
        <p:nvSpPr>
          <p:cNvPr id="25" name="Oval 24">
            <a:extLst>
              <a:ext uri="{FF2B5EF4-FFF2-40B4-BE49-F238E27FC236}">
                <a16:creationId xmlns:a16="http://schemas.microsoft.com/office/drawing/2014/main" id="{8C3FCEB2-0B00-482E-B454-1649A56595AE}"/>
              </a:ext>
            </a:extLst>
          </p:cNvPr>
          <p:cNvSpPr/>
          <p:nvPr/>
        </p:nvSpPr>
        <p:spPr>
          <a:xfrm>
            <a:off x="409537" y="2854501"/>
            <a:ext cx="808649" cy="808649"/>
          </a:xfrm>
          <a:prstGeom prst="ellipse">
            <a:avLst/>
          </a:prstGeom>
          <a:solidFill>
            <a:srgbClr val="93E2FF"/>
          </a:solidFill>
          <a:ln w="38100" cap="flat" cmpd="sng" algn="ctr">
            <a:solidFill>
              <a:srgbClr val="172DA6"/>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172DA6"/>
                </a:solidFill>
                <a:effectLst/>
                <a:uLnTx/>
                <a:uFillTx/>
                <a:latin typeface="Avenir Next LT Pro Light"/>
                <a:ea typeface="+mn-ea"/>
                <a:cs typeface="+mn-cs"/>
              </a:rPr>
              <a:t>2</a:t>
            </a:r>
          </a:p>
        </p:txBody>
      </p:sp>
      <p:sp>
        <p:nvSpPr>
          <p:cNvPr id="26" name="Oval 25">
            <a:extLst>
              <a:ext uri="{FF2B5EF4-FFF2-40B4-BE49-F238E27FC236}">
                <a16:creationId xmlns:a16="http://schemas.microsoft.com/office/drawing/2014/main" id="{038B6F3B-0677-3531-A867-32B15B041C46}"/>
              </a:ext>
            </a:extLst>
          </p:cNvPr>
          <p:cNvSpPr/>
          <p:nvPr/>
        </p:nvSpPr>
        <p:spPr>
          <a:xfrm>
            <a:off x="409537" y="3984731"/>
            <a:ext cx="808649" cy="808649"/>
          </a:xfrm>
          <a:prstGeom prst="ellipse">
            <a:avLst/>
          </a:prstGeom>
          <a:solidFill>
            <a:srgbClr val="FFFFFF"/>
          </a:solidFill>
          <a:ln w="38100" cap="flat" cmpd="sng" algn="ctr">
            <a:solidFill>
              <a:srgbClr val="00B0F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00B0F0"/>
                </a:solidFill>
                <a:effectLst/>
                <a:uLnTx/>
                <a:uFillTx/>
                <a:latin typeface="Avenir Next LT Pro Light"/>
                <a:ea typeface="+mn-ea"/>
                <a:cs typeface="+mn-cs"/>
              </a:rPr>
              <a:t>3</a:t>
            </a:r>
          </a:p>
        </p:txBody>
      </p:sp>
      <p:sp>
        <p:nvSpPr>
          <p:cNvPr id="27" name="Oval 26">
            <a:extLst>
              <a:ext uri="{FF2B5EF4-FFF2-40B4-BE49-F238E27FC236}">
                <a16:creationId xmlns:a16="http://schemas.microsoft.com/office/drawing/2014/main" id="{FA2672A6-BDE6-FEF1-FDEE-B4AC9C0A349D}"/>
              </a:ext>
            </a:extLst>
          </p:cNvPr>
          <p:cNvSpPr/>
          <p:nvPr/>
        </p:nvSpPr>
        <p:spPr>
          <a:xfrm>
            <a:off x="409537" y="5114961"/>
            <a:ext cx="808649" cy="808649"/>
          </a:xfrm>
          <a:prstGeom prst="ellipse">
            <a:avLst/>
          </a:prstGeom>
          <a:solidFill>
            <a:srgbClr val="FFFFFF"/>
          </a:solidFill>
          <a:ln w="38100" cap="flat" cmpd="sng" algn="ctr">
            <a:solidFill>
              <a:srgbClr val="20A472"/>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20A472"/>
                </a:solidFill>
                <a:effectLst/>
                <a:uLnTx/>
                <a:uFillTx/>
                <a:latin typeface="Avenir Next LT Pro Light"/>
                <a:ea typeface="+mn-ea"/>
                <a:cs typeface="+mn-cs"/>
              </a:rPr>
              <a:t>4</a:t>
            </a:r>
          </a:p>
        </p:txBody>
      </p:sp>
      <p:sp>
        <p:nvSpPr>
          <p:cNvPr id="28" name="Oval 27">
            <a:extLst>
              <a:ext uri="{FF2B5EF4-FFF2-40B4-BE49-F238E27FC236}">
                <a16:creationId xmlns:a16="http://schemas.microsoft.com/office/drawing/2014/main" id="{41100D00-23E0-CDEE-16E0-AD7E2C63E95A}"/>
              </a:ext>
            </a:extLst>
          </p:cNvPr>
          <p:cNvSpPr/>
          <p:nvPr/>
        </p:nvSpPr>
        <p:spPr>
          <a:xfrm>
            <a:off x="409537" y="1724271"/>
            <a:ext cx="808649" cy="808649"/>
          </a:xfrm>
          <a:prstGeom prst="ellipse">
            <a:avLst/>
          </a:prstGeom>
          <a:noFill/>
          <a:ln w="38100" cap="flat" cmpd="sng" algn="ctr">
            <a:solidFill>
              <a:srgbClr val="B13DC8"/>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B13DC8"/>
                </a:solidFill>
                <a:effectLst/>
                <a:uLnTx/>
                <a:uFillTx/>
                <a:latin typeface="Avenir Next LT Pro Light"/>
                <a:ea typeface="+mn-ea"/>
                <a:cs typeface="+mn-cs"/>
              </a:rPr>
              <a:t>1</a:t>
            </a:r>
          </a:p>
        </p:txBody>
      </p:sp>
      <p:sp>
        <p:nvSpPr>
          <p:cNvPr id="29" name="Freeform: Shape 28" descr="timeline ">
            <a:extLst>
              <a:ext uri="{FF2B5EF4-FFF2-40B4-BE49-F238E27FC236}">
                <a16:creationId xmlns:a16="http://schemas.microsoft.com/office/drawing/2014/main" id="{071FEBC4-8E60-52CC-D4EB-1C05A6F020E7}"/>
              </a:ext>
            </a:extLst>
          </p:cNvPr>
          <p:cNvSpPr/>
          <p:nvPr/>
        </p:nvSpPr>
        <p:spPr>
          <a:xfrm rot="16200000" flipV="1">
            <a:off x="-1456639" y="3241639"/>
            <a:ext cx="4565215" cy="1170522"/>
          </a:xfrm>
          <a:custGeom>
            <a:avLst/>
            <a:gdLst>
              <a:gd name="connsiteX0" fmla="*/ 1450750 w 5658193"/>
              <a:gd name="connsiteY0" fmla="*/ 725607 h 1450763"/>
              <a:gd name="connsiteX1" fmla="*/ 1449830 w 5658193"/>
              <a:gd name="connsiteY1" fmla="*/ 725607 h 1450763"/>
              <a:gd name="connsiteX2" fmla="*/ 1449806 w 5658193"/>
              <a:gd name="connsiteY2" fmla="*/ 725382 h 1450763"/>
              <a:gd name="connsiteX3" fmla="*/ 1449830 w 5658193"/>
              <a:gd name="connsiteY3" fmla="*/ 725157 h 1450763"/>
              <a:gd name="connsiteX4" fmla="*/ 1402870 w 5658193"/>
              <a:gd name="connsiteY4" fmla="*/ 725157 h 1450763"/>
              <a:gd name="connsiteX5" fmla="*/ 1389130 w 5658193"/>
              <a:gd name="connsiteY5" fmla="*/ 588840 h 1450763"/>
              <a:gd name="connsiteX6" fmla="*/ 725382 w 5658193"/>
              <a:gd name="connsiteY6" fmla="*/ 47869 h 1450763"/>
              <a:gd name="connsiteX7" fmla="*/ 47868 w 5658193"/>
              <a:gd name="connsiteY7" fmla="*/ 725382 h 1450763"/>
              <a:gd name="connsiteX8" fmla="*/ 47890 w 5658193"/>
              <a:gd name="connsiteY8" fmla="*/ 725607 h 1450763"/>
              <a:gd name="connsiteX9" fmla="*/ 10 w 5658193"/>
              <a:gd name="connsiteY9" fmla="*/ 725607 h 1450763"/>
              <a:gd name="connsiteX10" fmla="*/ 0 w 5658193"/>
              <a:gd name="connsiteY10" fmla="*/ 725382 h 1450763"/>
              <a:gd name="connsiteX11" fmla="*/ 725382 w 5658193"/>
              <a:gd name="connsiteY11" fmla="*/ 1 h 1450763"/>
              <a:gd name="connsiteX12" fmla="*/ 1450762 w 5658193"/>
              <a:gd name="connsiteY12" fmla="*/ 725382 h 1450763"/>
              <a:gd name="connsiteX13" fmla="*/ 4932812 w 5658193"/>
              <a:gd name="connsiteY13" fmla="*/ 1450762 h 1450763"/>
              <a:gd name="connsiteX14" fmla="*/ 4207431 w 5658193"/>
              <a:gd name="connsiteY14" fmla="*/ 725381 h 1450763"/>
              <a:gd name="connsiteX15" fmla="*/ 4207442 w 5658193"/>
              <a:gd name="connsiteY15" fmla="*/ 725156 h 1450763"/>
              <a:gd name="connsiteX16" fmla="*/ 4208363 w 5658193"/>
              <a:gd name="connsiteY16" fmla="*/ 725156 h 1450763"/>
              <a:gd name="connsiteX17" fmla="*/ 4208386 w 5658193"/>
              <a:gd name="connsiteY17" fmla="*/ 725381 h 1450763"/>
              <a:gd name="connsiteX18" fmla="*/ 4208363 w 5658193"/>
              <a:gd name="connsiteY18" fmla="*/ 725606 h 1450763"/>
              <a:gd name="connsiteX19" fmla="*/ 4255322 w 5658193"/>
              <a:gd name="connsiteY19" fmla="*/ 725606 h 1450763"/>
              <a:gd name="connsiteX20" fmla="*/ 4269064 w 5658193"/>
              <a:gd name="connsiteY20" fmla="*/ 861924 h 1450763"/>
              <a:gd name="connsiteX21" fmla="*/ 4932812 w 5658193"/>
              <a:gd name="connsiteY21" fmla="*/ 1402894 h 1450763"/>
              <a:gd name="connsiteX22" fmla="*/ 5610325 w 5658193"/>
              <a:gd name="connsiteY22" fmla="*/ 725381 h 1450763"/>
              <a:gd name="connsiteX23" fmla="*/ 5610302 w 5658193"/>
              <a:gd name="connsiteY23" fmla="*/ 725156 h 1450763"/>
              <a:gd name="connsiteX24" fmla="*/ 5658182 w 5658193"/>
              <a:gd name="connsiteY24" fmla="*/ 725156 h 1450763"/>
              <a:gd name="connsiteX25" fmla="*/ 5658193 w 5658193"/>
              <a:gd name="connsiteY25" fmla="*/ 725381 h 1450763"/>
              <a:gd name="connsiteX26" fmla="*/ 4932812 w 5658193"/>
              <a:gd name="connsiteY26" fmla="*/ 1450762 h 1450763"/>
              <a:gd name="connsiteX27" fmla="*/ 2127320 w 5658193"/>
              <a:gd name="connsiteY27" fmla="*/ 1450763 h 1450763"/>
              <a:gd name="connsiteX28" fmla="*/ 1401938 w 5658193"/>
              <a:gd name="connsiteY28" fmla="*/ 725382 h 1450763"/>
              <a:gd name="connsiteX29" fmla="*/ 1401950 w 5658193"/>
              <a:gd name="connsiteY29" fmla="*/ 725157 h 1450763"/>
              <a:gd name="connsiteX30" fmla="*/ 1402870 w 5658193"/>
              <a:gd name="connsiteY30" fmla="*/ 725157 h 1450763"/>
              <a:gd name="connsiteX31" fmla="*/ 1402894 w 5658193"/>
              <a:gd name="connsiteY31" fmla="*/ 725382 h 1450763"/>
              <a:gd name="connsiteX32" fmla="*/ 1402870 w 5658193"/>
              <a:gd name="connsiteY32" fmla="*/ 725607 h 1450763"/>
              <a:gd name="connsiteX33" fmla="*/ 1449830 w 5658193"/>
              <a:gd name="connsiteY33" fmla="*/ 725607 h 1450763"/>
              <a:gd name="connsiteX34" fmla="*/ 1463572 w 5658193"/>
              <a:gd name="connsiteY34" fmla="*/ 861925 h 1450763"/>
              <a:gd name="connsiteX35" fmla="*/ 2127320 w 5658193"/>
              <a:gd name="connsiteY35" fmla="*/ 1402895 h 1450763"/>
              <a:gd name="connsiteX36" fmla="*/ 2804833 w 5658193"/>
              <a:gd name="connsiteY36" fmla="*/ 725382 h 1450763"/>
              <a:gd name="connsiteX37" fmla="*/ 2804810 w 5658193"/>
              <a:gd name="connsiteY37" fmla="*/ 725157 h 1450763"/>
              <a:gd name="connsiteX38" fmla="*/ 2805515 w 5658193"/>
              <a:gd name="connsiteY38" fmla="*/ 725157 h 1450763"/>
              <a:gd name="connsiteX39" fmla="*/ 2820229 w 5658193"/>
              <a:gd name="connsiteY39" fmla="*/ 579192 h 1450763"/>
              <a:gd name="connsiteX40" fmla="*/ 3530873 w 5658193"/>
              <a:gd name="connsiteY40" fmla="*/ 0 h 1450763"/>
              <a:gd name="connsiteX41" fmla="*/ 4256254 w 5658193"/>
              <a:gd name="connsiteY41" fmla="*/ 725381 h 1450763"/>
              <a:gd name="connsiteX42" fmla="*/ 4256243 w 5658193"/>
              <a:gd name="connsiteY42" fmla="*/ 725606 h 1450763"/>
              <a:gd name="connsiteX43" fmla="*/ 4255322 w 5658193"/>
              <a:gd name="connsiteY43" fmla="*/ 725606 h 1450763"/>
              <a:gd name="connsiteX44" fmla="*/ 4255299 w 5658193"/>
              <a:gd name="connsiteY44" fmla="*/ 725381 h 1450763"/>
              <a:gd name="connsiteX45" fmla="*/ 4255322 w 5658193"/>
              <a:gd name="connsiteY45" fmla="*/ 725156 h 1450763"/>
              <a:gd name="connsiteX46" fmla="*/ 4208363 w 5658193"/>
              <a:gd name="connsiteY46" fmla="*/ 725156 h 1450763"/>
              <a:gd name="connsiteX47" fmla="*/ 4194621 w 5658193"/>
              <a:gd name="connsiteY47" fmla="*/ 588839 h 1450763"/>
              <a:gd name="connsiteX48" fmla="*/ 3530873 w 5658193"/>
              <a:gd name="connsiteY48" fmla="*/ 47868 h 1450763"/>
              <a:gd name="connsiteX49" fmla="*/ 2853360 w 5658193"/>
              <a:gd name="connsiteY49" fmla="*/ 725381 h 1450763"/>
              <a:gd name="connsiteX50" fmla="*/ 2853383 w 5658193"/>
              <a:gd name="connsiteY50" fmla="*/ 725606 h 1450763"/>
              <a:gd name="connsiteX51" fmla="*/ 2852678 w 5658193"/>
              <a:gd name="connsiteY51" fmla="*/ 725606 h 1450763"/>
              <a:gd name="connsiteX52" fmla="*/ 2837964 w 5658193"/>
              <a:gd name="connsiteY52" fmla="*/ 871572 h 1450763"/>
              <a:gd name="connsiteX53" fmla="*/ 2127320 w 5658193"/>
              <a:gd name="connsiteY53" fmla="*/ 1450763 h 1450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5658193" h="1450763">
                <a:moveTo>
                  <a:pt x="1450750" y="725607"/>
                </a:moveTo>
                <a:lnTo>
                  <a:pt x="1449830" y="725607"/>
                </a:lnTo>
                <a:lnTo>
                  <a:pt x="1449806" y="725382"/>
                </a:lnTo>
                <a:lnTo>
                  <a:pt x="1449830" y="725157"/>
                </a:lnTo>
                <a:lnTo>
                  <a:pt x="1402870" y="725157"/>
                </a:lnTo>
                <a:lnTo>
                  <a:pt x="1389130" y="588840"/>
                </a:lnTo>
                <a:cubicBezTo>
                  <a:pt x="1325954" y="280108"/>
                  <a:pt x="1052790" y="47869"/>
                  <a:pt x="725382" y="47869"/>
                </a:cubicBezTo>
                <a:cubicBezTo>
                  <a:pt x="351202" y="47869"/>
                  <a:pt x="47868" y="351202"/>
                  <a:pt x="47868" y="725382"/>
                </a:cubicBezTo>
                <a:lnTo>
                  <a:pt x="47890" y="725607"/>
                </a:lnTo>
                <a:lnTo>
                  <a:pt x="10" y="725607"/>
                </a:lnTo>
                <a:lnTo>
                  <a:pt x="0" y="725382"/>
                </a:lnTo>
                <a:cubicBezTo>
                  <a:pt x="0" y="324765"/>
                  <a:pt x="324764" y="1"/>
                  <a:pt x="725382" y="1"/>
                </a:cubicBezTo>
                <a:cubicBezTo>
                  <a:pt x="1125998" y="1"/>
                  <a:pt x="1450762" y="324765"/>
                  <a:pt x="1450762" y="725382"/>
                </a:cubicBezTo>
                <a:close/>
                <a:moveTo>
                  <a:pt x="4932812" y="1450762"/>
                </a:moveTo>
                <a:cubicBezTo>
                  <a:pt x="4532195" y="1450762"/>
                  <a:pt x="4207431" y="1125998"/>
                  <a:pt x="4207431" y="725381"/>
                </a:cubicBezTo>
                <a:lnTo>
                  <a:pt x="4207442" y="725156"/>
                </a:lnTo>
                <a:lnTo>
                  <a:pt x="4208363" y="725156"/>
                </a:lnTo>
                <a:lnTo>
                  <a:pt x="4208386" y="725381"/>
                </a:lnTo>
                <a:lnTo>
                  <a:pt x="4208363" y="725606"/>
                </a:lnTo>
                <a:lnTo>
                  <a:pt x="4255322" y="725606"/>
                </a:lnTo>
                <a:lnTo>
                  <a:pt x="4269064" y="861924"/>
                </a:lnTo>
                <a:cubicBezTo>
                  <a:pt x="4332239" y="1170655"/>
                  <a:pt x="4605404" y="1402894"/>
                  <a:pt x="4932812" y="1402894"/>
                </a:cubicBezTo>
                <a:cubicBezTo>
                  <a:pt x="5306992" y="1402894"/>
                  <a:pt x="5610325" y="1099561"/>
                  <a:pt x="5610325" y="725381"/>
                </a:cubicBezTo>
                <a:lnTo>
                  <a:pt x="5610302" y="725156"/>
                </a:lnTo>
                <a:lnTo>
                  <a:pt x="5658182" y="725156"/>
                </a:lnTo>
                <a:lnTo>
                  <a:pt x="5658193" y="725381"/>
                </a:lnTo>
                <a:cubicBezTo>
                  <a:pt x="5658193" y="1125998"/>
                  <a:pt x="5333429" y="1450762"/>
                  <a:pt x="4932812" y="1450762"/>
                </a:cubicBezTo>
                <a:close/>
                <a:moveTo>
                  <a:pt x="2127320" y="1450763"/>
                </a:moveTo>
                <a:cubicBezTo>
                  <a:pt x="1726703" y="1450763"/>
                  <a:pt x="1401938" y="1125999"/>
                  <a:pt x="1401938" y="725382"/>
                </a:cubicBezTo>
                <a:lnTo>
                  <a:pt x="1401950" y="725157"/>
                </a:lnTo>
                <a:lnTo>
                  <a:pt x="1402870" y="725157"/>
                </a:lnTo>
                <a:lnTo>
                  <a:pt x="1402894" y="725382"/>
                </a:lnTo>
                <a:lnTo>
                  <a:pt x="1402870" y="725607"/>
                </a:lnTo>
                <a:lnTo>
                  <a:pt x="1449830" y="725607"/>
                </a:lnTo>
                <a:lnTo>
                  <a:pt x="1463572" y="861925"/>
                </a:lnTo>
                <a:cubicBezTo>
                  <a:pt x="1526746" y="1170656"/>
                  <a:pt x="1799912" y="1402895"/>
                  <a:pt x="2127320" y="1402895"/>
                </a:cubicBezTo>
                <a:cubicBezTo>
                  <a:pt x="2501500" y="1402895"/>
                  <a:pt x="2804833" y="1099562"/>
                  <a:pt x="2804833" y="725382"/>
                </a:cubicBezTo>
                <a:lnTo>
                  <a:pt x="2804810" y="725157"/>
                </a:lnTo>
                <a:lnTo>
                  <a:pt x="2805515" y="725157"/>
                </a:lnTo>
                <a:lnTo>
                  <a:pt x="2820229" y="579192"/>
                </a:lnTo>
                <a:cubicBezTo>
                  <a:pt x="2887868" y="248648"/>
                  <a:pt x="3180333" y="0"/>
                  <a:pt x="3530873" y="0"/>
                </a:cubicBezTo>
                <a:cubicBezTo>
                  <a:pt x="3931490" y="0"/>
                  <a:pt x="4256254" y="324764"/>
                  <a:pt x="4256254" y="725381"/>
                </a:cubicBezTo>
                <a:lnTo>
                  <a:pt x="4256243" y="725606"/>
                </a:lnTo>
                <a:lnTo>
                  <a:pt x="4255322" y="725606"/>
                </a:lnTo>
                <a:lnTo>
                  <a:pt x="4255299" y="725381"/>
                </a:lnTo>
                <a:lnTo>
                  <a:pt x="4255322" y="725156"/>
                </a:lnTo>
                <a:lnTo>
                  <a:pt x="4208363" y="725156"/>
                </a:lnTo>
                <a:lnTo>
                  <a:pt x="4194621" y="588839"/>
                </a:lnTo>
                <a:cubicBezTo>
                  <a:pt x="4131446" y="280107"/>
                  <a:pt x="3858281" y="47868"/>
                  <a:pt x="3530873" y="47868"/>
                </a:cubicBezTo>
                <a:cubicBezTo>
                  <a:pt x="3156693" y="47868"/>
                  <a:pt x="2853360" y="351201"/>
                  <a:pt x="2853360" y="725381"/>
                </a:cubicBezTo>
                <a:lnTo>
                  <a:pt x="2853383" y="725606"/>
                </a:lnTo>
                <a:lnTo>
                  <a:pt x="2852678" y="725606"/>
                </a:lnTo>
                <a:lnTo>
                  <a:pt x="2837964" y="871572"/>
                </a:lnTo>
                <a:cubicBezTo>
                  <a:pt x="2770325" y="1202116"/>
                  <a:pt x="2477860" y="1450763"/>
                  <a:pt x="2127320" y="1450763"/>
                </a:cubicBezTo>
                <a:close/>
              </a:path>
            </a:pathLst>
          </a:custGeom>
          <a:gradFill>
            <a:gsLst>
              <a:gs pos="56000">
                <a:srgbClr val="00B0F0"/>
              </a:gs>
              <a:gs pos="36000">
                <a:srgbClr val="172DA6"/>
              </a:gs>
              <a:gs pos="15000">
                <a:srgbClr val="B13DC8"/>
              </a:gs>
              <a:gs pos="100000">
                <a:srgbClr val="20A472"/>
              </a:gs>
            </a:gsLst>
            <a:lin ang="10800000" scaled="0"/>
          </a:gradFill>
          <a:ln w="76200" cap="flat" cmpd="sng" algn="ctr">
            <a:noFill/>
            <a:prstDash val="solid"/>
            <a:miter lim="800000"/>
          </a:ln>
          <a:effectLst/>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4000" b="0" i="0" u="none" strike="noStrike" kern="0" cap="none" spc="0" normalizeH="0" baseline="0" noProof="0" dirty="0">
              <a:ln>
                <a:noFill/>
              </a:ln>
              <a:solidFill>
                <a:srgbClr val="FFFFFF"/>
              </a:solidFill>
              <a:effectLst/>
              <a:uLnTx/>
              <a:uFillTx/>
              <a:latin typeface="Avenir Next LT Pro Light"/>
              <a:ea typeface="+mn-ea"/>
              <a:cs typeface="+mn-cs"/>
            </a:endParaRPr>
          </a:p>
        </p:txBody>
      </p:sp>
      <p:sp>
        <p:nvSpPr>
          <p:cNvPr id="30" name="Oval 29" descr="timeline endpoints">
            <a:extLst>
              <a:ext uri="{FF2B5EF4-FFF2-40B4-BE49-F238E27FC236}">
                <a16:creationId xmlns:a16="http://schemas.microsoft.com/office/drawing/2014/main" id="{6DC6167F-E8F4-C156-DC56-761A8E2AEA2E}"/>
              </a:ext>
            </a:extLst>
          </p:cNvPr>
          <p:cNvSpPr/>
          <p:nvPr/>
        </p:nvSpPr>
        <p:spPr>
          <a:xfrm>
            <a:off x="745262" y="1496310"/>
            <a:ext cx="137199" cy="137199"/>
          </a:xfrm>
          <a:prstGeom prst="ellipse">
            <a:avLst/>
          </a:prstGeom>
          <a:solidFill>
            <a:srgbClr val="B13DC8"/>
          </a:solidFill>
          <a:ln w="381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venir Next LT Pro Light"/>
              <a:ea typeface="+mn-ea"/>
              <a:cs typeface="+mn-cs"/>
            </a:endParaRPr>
          </a:p>
        </p:txBody>
      </p:sp>
      <p:sp>
        <p:nvSpPr>
          <p:cNvPr id="31" name="Oval 30" descr="timeline endpoints">
            <a:extLst>
              <a:ext uri="{FF2B5EF4-FFF2-40B4-BE49-F238E27FC236}">
                <a16:creationId xmlns:a16="http://schemas.microsoft.com/office/drawing/2014/main" id="{6E129F01-DEA6-ECED-28A3-A1D3AA05F550}"/>
              </a:ext>
            </a:extLst>
          </p:cNvPr>
          <p:cNvSpPr/>
          <p:nvPr/>
        </p:nvSpPr>
        <p:spPr>
          <a:xfrm>
            <a:off x="745262" y="6031711"/>
            <a:ext cx="137199" cy="137199"/>
          </a:xfrm>
          <a:prstGeom prst="ellipse">
            <a:avLst/>
          </a:prstGeom>
          <a:solidFill>
            <a:srgbClr val="20A472"/>
          </a:solidFill>
          <a:ln w="381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8439BD">
                  <a:lumMod val="75000"/>
                </a:srgbClr>
              </a:solidFill>
              <a:effectLst/>
              <a:uLnTx/>
              <a:uFillTx/>
              <a:latin typeface="Avenir Next LT Pro Light"/>
              <a:ea typeface="+mn-ea"/>
              <a:cs typeface="+mn-cs"/>
            </a:endParaRPr>
          </a:p>
        </p:txBody>
      </p:sp>
      <p:sp>
        <p:nvSpPr>
          <p:cNvPr id="3" name="Content Placeholder 2">
            <a:extLst>
              <a:ext uri="{FF2B5EF4-FFF2-40B4-BE49-F238E27FC236}">
                <a16:creationId xmlns:a16="http://schemas.microsoft.com/office/drawing/2014/main" id="{D66067FB-1112-EDBB-C35B-CF7AACE9C2DE}"/>
              </a:ext>
            </a:extLst>
          </p:cNvPr>
          <p:cNvSpPr>
            <a:spLocks noGrp="1"/>
          </p:cNvSpPr>
          <p:nvPr>
            <p:ph idx="1"/>
          </p:nvPr>
        </p:nvSpPr>
        <p:spPr>
          <a:xfrm>
            <a:off x="1580060" y="1825625"/>
            <a:ext cx="9773740" cy="4351338"/>
          </a:xfrm>
        </p:spPr>
        <p:txBody>
          <a:bodyPr>
            <a:normAutofit/>
          </a:bodyPr>
          <a:lstStyle/>
          <a:p>
            <a:pPr marL="0" indent="0">
              <a:buNone/>
            </a:pPr>
            <a:r>
              <a:rPr lang="en-CA" sz="3200" dirty="0"/>
              <a:t>Save a copy of all the summary statistics for the gapfinder dataset.</a:t>
            </a:r>
          </a:p>
          <a:p>
            <a:pPr marL="0" indent="0">
              <a:buNone/>
            </a:pPr>
            <a:r>
              <a:rPr lang="en-CA" sz="3200" dirty="0"/>
              <a:t>Only include the statistics for the </a:t>
            </a:r>
            <a:r>
              <a:rPr lang="en-CA" sz="3200" b="1" dirty="0"/>
              <a:t>pop </a:t>
            </a:r>
            <a:r>
              <a:rPr lang="en-CA" sz="3200" dirty="0"/>
              <a:t>and </a:t>
            </a:r>
            <a:r>
              <a:rPr lang="en-CA" sz="3200" b="1" dirty="0" err="1"/>
              <a:t>lifeExp</a:t>
            </a:r>
            <a:r>
              <a:rPr lang="en-CA" sz="3200" b="1" dirty="0"/>
              <a:t> </a:t>
            </a:r>
            <a:r>
              <a:rPr lang="en-CA" sz="3200" dirty="0"/>
              <a:t>columns. </a:t>
            </a:r>
          </a:p>
          <a:p>
            <a:pPr marL="0" indent="0">
              <a:buNone/>
            </a:pPr>
            <a:endParaRPr lang="en-CA" sz="3200" dirty="0"/>
          </a:p>
          <a:p>
            <a:pPr marL="0" indent="0">
              <a:buNone/>
            </a:pPr>
            <a:r>
              <a:rPr lang="en-CA" sz="3200" dirty="0"/>
              <a:t>What happens when we include or exclude the index?</a:t>
            </a:r>
          </a:p>
          <a:p>
            <a:pPr marL="0" indent="0">
              <a:buNone/>
            </a:pPr>
            <a:endParaRPr lang="en-CA" sz="3200" dirty="0"/>
          </a:p>
          <a:p>
            <a:pPr marL="0" indent="0">
              <a:buNone/>
            </a:pPr>
            <a:r>
              <a:rPr lang="en-CA" sz="3200" dirty="0"/>
              <a:t>Hint: columns</a:t>
            </a:r>
            <a:r>
              <a:rPr lang="en-CA" sz="3200"/>
              <a:t>, index</a:t>
            </a:r>
            <a:endParaRPr lang="en-US" sz="3200" dirty="0"/>
          </a:p>
        </p:txBody>
      </p:sp>
    </p:spTree>
    <p:extLst>
      <p:ext uri="{BB962C8B-B14F-4D97-AF65-F5344CB8AC3E}">
        <p14:creationId xmlns:p14="http://schemas.microsoft.com/office/powerpoint/2010/main" val="402559485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966DA334-7569-42CB-95CD-419F4AC26092}"/>
              </a:ext>
            </a:extLst>
          </p:cNvPr>
          <p:cNvSpPr/>
          <p:nvPr/>
        </p:nvSpPr>
        <p:spPr>
          <a:xfrm>
            <a:off x="6578655" y="2661651"/>
            <a:ext cx="1160580" cy="1160580"/>
          </a:xfrm>
          <a:prstGeom prst="ellipse">
            <a:avLst/>
          </a:prstGeom>
          <a:solidFill>
            <a:schemeClr val="bg1"/>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rgbClr val="00B0F0"/>
                </a:solidFill>
              </a:rPr>
              <a:t>3</a:t>
            </a:r>
          </a:p>
        </p:txBody>
      </p:sp>
      <p:sp>
        <p:nvSpPr>
          <p:cNvPr id="6" name="Oval 5">
            <a:extLst>
              <a:ext uri="{FF2B5EF4-FFF2-40B4-BE49-F238E27FC236}">
                <a16:creationId xmlns:a16="http://schemas.microsoft.com/office/drawing/2014/main" id="{6D8E2964-D9A5-4A16-8604-F04921C189EB}"/>
              </a:ext>
            </a:extLst>
          </p:cNvPr>
          <p:cNvSpPr/>
          <p:nvPr/>
        </p:nvSpPr>
        <p:spPr>
          <a:xfrm>
            <a:off x="8877806" y="2661651"/>
            <a:ext cx="1160580" cy="1160580"/>
          </a:xfrm>
          <a:prstGeom prst="ellipse">
            <a:avLst/>
          </a:prstGeom>
          <a:solidFill>
            <a:schemeClr val="bg1"/>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accent3"/>
                </a:solidFill>
              </a:rPr>
              <a:t>3</a:t>
            </a:r>
          </a:p>
        </p:txBody>
      </p:sp>
      <p:sp>
        <p:nvSpPr>
          <p:cNvPr id="19" name="Oval 18">
            <a:extLst>
              <a:ext uri="{FF2B5EF4-FFF2-40B4-BE49-F238E27FC236}">
                <a16:creationId xmlns:a16="http://schemas.microsoft.com/office/drawing/2014/main" id="{FC17936A-EE2B-4C30-A31C-496282D48B87}"/>
              </a:ext>
            </a:extLst>
          </p:cNvPr>
          <p:cNvSpPr/>
          <p:nvPr/>
        </p:nvSpPr>
        <p:spPr>
          <a:xfrm>
            <a:off x="1980355" y="2661651"/>
            <a:ext cx="1160580" cy="1160580"/>
          </a:xfrm>
          <a:prstGeom prst="ellipse">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accent4"/>
                </a:solidFill>
              </a:rPr>
              <a:t>1</a:t>
            </a:r>
          </a:p>
        </p:txBody>
      </p:sp>
      <p:sp>
        <p:nvSpPr>
          <p:cNvPr id="23" name="Freeform: Shape 22" descr="timeline ">
            <a:extLst>
              <a:ext uri="{FF2B5EF4-FFF2-40B4-BE49-F238E27FC236}">
                <a16:creationId xmlns:a16="http://schemas.microsoft.com/office/drawing/2014/main" id="{7889103E-B405-4427-BC20-A3CA893D099A}"/>
              </a:ext>
            </a:extLst>
          </p:cNvPr>
          <p:cNvSpPr/>
          <p:nvPr/>
        </p:nvSpPr>
        <p:spPr>
          <a:xfrm flipH="1" flipV="1">
            <a:off x="1429166" y="2083622"/>
            <a:ext cx="9252295" cy="2410190"/>
          </a:xfrm>
          <a:custGeom>
            <a:avLst/>
            <a:gdLst>
              <a:gd name="connsiteX0" fmla="*/ 1192508 w 9252295"/>
              <a:gd name="connsiteY0" fmla="*/ 2410190 h 2410190"/>
              <a:gd name="connsiteX1" fmla="*/ 0 w 9252295"/>
              <a:gd name="connsiteY1" fmla="*/ 1217682 h 2410190"/>
              <a:gd name="connsiteX2" fmla="*/ 1107 w 9252295"/>
              <a:gd name="connsiteY2" fmla="*/ 1206703 h 2410190"/>
              <a:gd name="connsiteX3" fmla="*/ 96158 w 9252295"/>
              <a:gd name="connsiteY3" fmla="*/ 1206703 h 2410190"/>
              <a:gd name="connsiteX4" fmla="*/ 95051 w 9252295"/>
              <a:gd name="connsiteY4" fmla="*/ 1217682 h 2410190"/>
              <a:gd name="connsiteX5" fmla="*/ 1192508 w 9252295"/>
              <a:gd name="connsiteY5" fmla="*/ 2315139 h 2410190"/>
              <a:gd name="connsiteX6" fmla="*/ 2289965 w 9252295"/>
              <a:gd name="connsiteY6" fmla="*/ 1217682 h 2410190"/>
              <a:gd name="connsiteX7" fmla="*/ 2289554 w 9252295"/>
              <a:gd name="connsiteY7" fmla="*/ 1209531 h 2410190"/>
              <a:gd name="connsiteX8" fmla="*/ 2290085 w 9252295"/>
              <a:gd name="connsiteY8" fmla="*/ 1209531 h 2410190"/>
              <a:gd name="connsiteX9" fmla="*/ 2295831 w 9252295"/>
              <a:gd name="connsiteY9" fmla="*/ 1095755 h 2410190"/>
              <a:gd name="connsiteX10" fmla="*/ 3482182 w 9252295"/>
              <a:gd name="connsiteY10" fmla="*/ 25174 h 2410190"/>
              <a:gd name="connsiteX11" fmla="*/ 4668533 w 9252295"/>
              <a:gd name="connsiteY11" fmla="*/ 1095755 h 2410190"/>
              <a:gd name="connsiteX12" fmla="*/ 4674278 w 9252295"/>
              <a:gd name="connsiteY12" fmla="*/ 1209531 h 2410190"/>
              <a:gd name="connsiteX13" fmla="*/ 4673516 w 9252295"/>
              <a:gd name="connsiteY13" fmla="*/ 1209531 h 2410190"/>
              <a:gd name="connsiteX14" fmla="*/ 4678322 w 9252295"/>
              <a:gd name="connsiteY14" fmla="*/ 1304717 h 2410190"/>
              <a:gd name="connsiteX15" fmla="*/ 5770114 w 9252295"/>
              <a:gd name="connsiteY15" fmla="*/ 2289966 h 2410190"/>
              <a:gd name="connsiteX16" fmla="*/ 6861904 w 9252295"/>
              <a:gd name="connsiteY16" fmla="*/ 1304717 h 2410190"/>
              <a:gd name="connsiteX17" fmla="*/ 6867159 w 9252295"/>
              <a:gd name="connsiteY17" fmla="*/ 1200660 h 2410190"/>
              <a:gd name="connsiteX18" fmla="*/ 6867690 w 9252295"/>
              <a:gd name="connsiteY18" fmla="*/ 1200660 h 2410190"/>
              <a:gd name="connsiteX19" fmla="*/ 6867279 w 9252295"/>
              <a:gd name="connsiteY19" fmla="*/ 1192508 h 2410190"/>
              <a:gd name="connsiteX20" fmla="*/ 8059787 w 9252295"/>
              <a:gd name="connsiteY20" fmla="*/ 0 h 2410190"/>
              <a:gd name="connsiteX21" fmla="*/ 9252295 w 9252295"/>
              <a:gd name="connsiteY21" fmla="*/ 1192508 h 2410190"/>
              <a:gd name="connsiteX22" fmla="*/ 9251964 w 9252295"/>
              <a:gd name="connsiteY22" fmla="*/ 1195794 h 2410190"/>
              <a:gd name="connsiteX23" fmla="*/ 9156913 w 9252295"/>
              <a:gd name="connsiteY23" fmla="*/ 1195794 h 2410190"/>
              <a:gd name="connsiteX24" fmla="*/ 9157244 w 9252295"/>
              <a:gd name="connsiteY24" fmla="*/ 1192508 h 2410190"/>
              <a:gd name="connsiteX25" fmla="*/ 8059787 w 9252295"/>
              <a:gd name="connsiteY25" fmla="*/ 95051 h 2410190"/>
              <a:gd name="connsiteX26" fmla="*/ 6962330 w 9252295"/>
              <a:gd name="connsiteY26" fmla="*/ 1192508 h 2410190"/>
              <a:gd name="connsiteX27" fmla="*/ 6962741 w 9252295"/>
              <a:gd name="connsiteY27" fmla="*/ 1200660 h 2410190"/>
              <a:gd name="connsiteX28" fmla="*/ 6962209 w 9252295"/>
              <a:gd name="connsiteY28" fmla="*/ 1200660 h 2410190"/>
              <a:gd name="connsiteX29" fmla="*/ 6956464 w 9252295"/>
              <a:gd name="connsiteY29" fmla="*/ 1314435 h 2410190"/>
              <a:gd name="connsiteX30" fmla="*/ 5770114 w 9252295"/>
              <a:gd name="connsiteY30" fmla="*/ 2385016 h 2410190"/>
              <a:gd name="connsiteX31" fmla="*/ 4583763 w 9252295"/>
              <a:gd name="connsiteY31" fmla="*/ 1314435 h 2410190"/>
              <a:gd name="connsiteX32" fmla="*/ 4578017 w 9252295"/>
              <a:gd name="connsiteY32" fmla="*/ 1200660 h 2410190"/>
              <a:gd name="connsiteX33" fmla="*/ 4578780 w 9252295"/>
              <a:gd name="connsiteY33" fmla="*/ 1200660 h 2410190"/>
              <a:gd name="connsiteX34" fmla="*/ 4573974 w 9252295"/>
              <a:gd name="connsiteY34" fmla="*/ 1105474 h 2410190"/>
              <a:gd name="connsiteX35" fmla="*/ 3482182 w 9252295"/>
              <a:gd name="connsiteY35" fmla="*/ 120225 h 2410190"/>
              <a:gd name="connsiteX36" fmla="*/ 2390391 w 9252295"/>
              <a:gd name="connsiteY36" fmla="*/ 1105474 h 2410190"/>
              <a:gd name="connsiteX37" fmla="*/ 2385136 w 9252295"/>
              <a:gd name="connsiteY37" fmla="*/ 1209531 h 2410190"/>
              <a:gd name="connsiteX38" fmla="*/ 2384604 w 9252295"/>
              <a:gd name="connsiteY38" fmla="*/ 1209531 h 2410190"/>
              <a:gd name="connsiteX39" fmla="*/ 2385016 w 9252295"/>
              <a:gd name="connsiteY39" fmla="*/ 1217682 h 2410190"/>
              <a:gd name="connsiteX40" fmla="*/ 1192508 w 9252295"/>
              <a:gd name="connsiteY40" fmla="*/ 2410190 h 2410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9252295" h="2410190">
                <a:moveTo>
                  <a:pt x="1192508" y="2410190"/>
                </a:moveTo>
                <a:cubicBezTo>
                  <a:pt x="533904" y="2410190"/>
                  <a:pt x="0" y="1876286"/>
                  <a:pt x="0" y="1217682"/>
                </a:cubicBezTo>
                <a:lnTo>
                  <a:pt x="1107" y="1206703"/>
                </a:lnTo>
                <a:lnTo>
                  <a:pt x="96158" y="1206703"/>
                </a:lnTo>
                <a:lnTo>
                  <a:pt x="95051" y="1217682"/>
                </a:lnTo>
                <a:cubicBezTo>
                  <a:pt x="95051" y="1823791"/>
                  <a:pt x="586400" y="2315139"/>
                  <a:pt x="1192508" y="2315139"/>
                </a:cubicBezTo>
                <a:cubicBezTo>
                  <a:pt x="1798616" y="2315139"/>
                  <a:pt x="2289965" y="1823791"/>
                  <a:pt x="2289965" y="1217682"/>
                </a:cubicBezTo>
                <a:lnTo>
                  <a:pt x="2289554" y="1209531"/>
                </a:lnTo>
                <a:lnTo>
                  <a:pt x="2290085" y="1209531"/>
                </a:lnTo>
                <a:lnTo>
                  <a:pt x="2295831" y="1095755"/>
                </a:lnTo>
                <a:cubicBezTo>
                  <a:pt x="2356899" y="494427"/>
                  <a:pt x="2864742" y="25174"/>
                  <a:pt x="3482182" y="25174"/>
                </a:cubicBezTo>
                <a:cubicBezTo>
                  <a:pt x="4099623" y="25174"/>
                  <a:pt x="4607465" y="494427"/>
                  <a:pt x="4668533" y="1095755"/>
                </a:cubicBezTo>
                <a:lnTo>
                  <a:pt x="4674278" y="1209531"/>
                </a:lnTo>
                <a:lnTo>
                  <a:pt x="4673516" y="1209531"/>
                </a:lnTo>
                <a:lnTo>
                  <a:pt x="4678322" y="1304717"/>
                </a:lnTo>
                <a:cubicBezTo>
                  <a:pt x="4734523" y="1858116"/>
                  <a:pt x="5201886" y="2289966"/>
                  <a:pt x="5770114" y="2289966"/>
                </a:cubicBezTo>
                <a:cubicBezTo>
                  <a:pt x="6338340" y="2289966"/>
                  <a:pt x="6805704" y="1858116"/>
                  <a:pt x="6861904" y="1304717"/>
                </a:cubicBezTo>
                <a:lnTo>
                  <a:pt x="6867159" y="1200660"/>
                </a:lnTo>
                <a:lnTo>
                  <a:pt x="6867690" y="1200660"/>
                </a:lnTo>
                <a:lnTo>
                  <a:pt x="6867279" y="1192508"/>
                </a:lnTo>
                <a:cubicBezTo>
                  <a:pt x="6867279" y="533905"/>
                  <a:pt x="7401183" y="0"/>
                  <a:pt x="8059787" y="0"/>
                </a:cubicBezTo>
                <a:cubicBezTo>
                  <a:pt x="8718390" y="0"/>
                  <a:pt x="9252295" y="533905"/>
                  <a:pt x="9252295" y="1192508"/>
                </a:cubicBezTo>
                <a:lnTo>
                  <a:pt x="9251964" y="1195794"/>
                </a:lnTo>
                <a:lnTo>
                  <a:pt x="9156913" y="1195794"/>
                </a:lnTo>
                <a:lnTo>
                  <a:pt x="9157244" y="1192508"/>
                </a:lnTo>
                <a:cubicBezTo>
                  <a:pt x="9157244" y="586400"/>
                  <a:pt x="8665895" y="95051"/>
                  <a:pt x="8059787" y="95051"/>
                </a:cubicBezTo>
                <a:cubicBezTo>
                  <a:pt x="7453679" y="95051"/>
                  <a:pt x="6962330" y="586400"/>
                  <a:pt x="6962330" y="1192508"/>
                </a:cubicBezTo>
                <a:lnTo>
                  <a:pt x="6962741" y="1200660"/>
                </a:lnTo>
                <a:lnTo>
                  <a:pt x="6962209" y="1200660"/>
                </a:lnTo>
                <a:lnTo>
                  <a:pt x="6956464" y="1314435"/>
                </a:lnTo>
                <a:cubicBezTo>
                  <a:pt x="6895396" y="1915764"/>
                  <a:pt x="6387554" y="2385016"/>
                  <a:pt x="5770114" y="2385016"/>
                </a:cubicBezTo>
                <a:cubicBezTo>
                  <a:pt x="5152672" y="2385016"/>
                  <a:pt x="4644831" y="1915764"/>
                  <a:pt x="4583763" y="1314435"/>
                </a:cubicBezTo>
                <a:lnTo>
                  <a:pt x="4578017" y="1200660"/>
                </a:lnTo>
                <a:lnTo>
                  <a:pt x="4578780" y="1200660"/>
                </a:lnTo>
                <a:lnTo>
                  <a:pt x="4573974" y="1105474"/>
                </a:lnTo>
                <a:cubicBezTo>
                  <a:pt x="4517772" y="552075"/>
                  <a:pt x="4050409" y="120225"/>
                  <a:pt x="3482182" y="120225"/>
                </a:cubicBezTo>
                <a:cubicBezTo>
                  <a:pt x="2913956" y="120225"/>
                  <a:pt x="2446592" y="552075"/>
                  <a:pt x="2390391" y="1105474"/>
                </a:cubicBezTo>
                <a:lnTo>
                  <a:pt x="2385136" y="1209531"/>
                </a:lnTo>
                <a:lnTo>
                  <a:pt x="2384604" y="1209531"/>
                </a:lnTo>
                <a:lnTo>
                  <a:pt x="2385016" y="1217682"/>
                </a:lnTo>
                <a:cubicBezTo>
                  <a:pt x="2385016" y="1876286"/>
                  <a:pt x="1851111" y="2410190"/>
                  <a:pt x="1192508" y="2410190"/>
                </a:cubicBezTo>
                <a:close/>
              </a:path>
            </a:pathLst>
          </a:custGeom>
          <a:gradFill flip="none" rotWithShape="1">
            <a:gsLst>
              <a:gs pos="61000">
                <a:srgbClr val="00B0F0"/>
              </a:gs>
              <a:gs pos="39000">
                <a:schemeClr val="accent5"/>
              </a:gs>
              <a:gs pos="18000">
                <a:schemeClr val="accent4"/>
              </a:gs>
              <a:gs pos="92000">
                <a:schemeClr val="accent3"/>
              </a:gs>
            </a:gsLst>
            <a:lin ang="10800000" scaled="0"/>
            <a:tileRect/>
          </a:gradFill>
          <a:ln w="381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4000" dirty="0">
              <a:solidFill>
                <a:schemeClr val="accent2"/>
              </a:solidFill>
            </a:endParaRPr>
          </a:p>
        </p:txBody>
      </p:sp>
      <p:sp>
        <p:nvSpPr>
          <p:cNvPr id="2" name="Oval 1" descr="timeline endpoints">
            <a:extLst>
              <a:ext uri="{FF2B5EF4-FFF2-40B4-BE49-F238E27FC236}">
                <a16:creationId xmlns:a16="http://schemas.microsoft.com/office/drawing/2014/main" id="{81AA7F01-98B3-49CE-A287-1B558536C306}"/>
              </a:ext>
            </a:extLst>
          </p:cNvPr>
          <p:cNvSpPr/>
          <p:nvPr/>
        </p:nvSpPr>
        <p:spPr>
          <a:xfrm>
            <a:off x="1320120" y="3149771"/>
            <a:ext cx="218092" cy="218092"/>
          </a:xfrm>
          <a:prstGeom prst="ellipse">
            <a:avLst/>
          </a:prstGeom>
          <a:solidFill>
            <a:schemeClr val="accent4"/>
          </a:solidFill>
          <a:ln w="762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descr="timeline endpoints">
            <a:extLst>
              <a:ext uri="{FF2B5EF4-FFF2-40B4-BE49-F238E27FC236}">
                <a16:creationId xmlns:a16="http://schemas.microsoft.com/office/drawing/2014/main" id="{491CCD59-030F-4F79-9A33-EBC86A2EC9FE}"/>
              </a:ext>
            </a:extLst>
          </p:cNvPr>
          <p:cNvSpPr/>
          <p:nvPr/>
        </p:nvSpPr>
        <p:spPr>
          <a:xfrm>
            <a:off x="10480529" y="3149771"/>
            <a:ext cx="218092" cy="218092"/>
          </a:xfrm>
          <a:prstGeom prst="ellipse">
            <a:avLst/>
          </a:prstGeom>
          <a:solidFill>
            <a:srgbClr val="20A472"/>
          </a:solidFill>
          <a:ln w="76200">
            <a:solidFill>
              <a:srgbClr val="20A4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0A472"/>
              </a:solidFill>
            </a:endParaRPr>
          </a:p>
        </p:txBody>
      </p:sp>
      <p:sp>
        <p:nvSpPr>
          <p:cNvPr id="16" name="Text Placeholder 15">
            <a:extLst>
              <a:ext uri="{FF2B5EF4-FFF2-40B4-BE49-F238E27FC236}">
                <a16:creationId xmlns:a16="http://schemas.microsoft.com/office/drawing/2014/main" id="{B6086B1F-4F6D-4493-AE84-2520E93642DE}"/>
              </a:ext>
            </a:extLst>
          </p:cNvPr>
          <p:cNvSpPr>
            <a:spLocks noGrp="1"/>
          </p:cNvSpPr>
          <p:nvPr>
            <p:ph type="body" sz="quarter" idx="10"/>
          </p:nvPr>
        </p:nvSpPr>
        <p:spPr/>
        <p:txBody>
          <a:bodyPr/>
          <a:lstStyle/>
          <a:p>
            <a:r>
              <a:rPr lang="en-US" dirty="0"/>
              <a:t>Introduction to Python</a:t>
            </a:r>
          </a:p>
        </p:txBody>
      </p:sp>
      <p:sp>
        <p:nvSpPr>
          <p:cNvPr id="18" name="Text Placeholder 17">
            <a:extLst>
              <a:ext uri="{FF2B5EF4-FFF2-40B4-BE49-F238E27FC236}">
                <a16:creationId xmlns:a16="http://schemas.microsoft.com/office/drawing/2014/main" id="{2EFC63F8-23B1-4F22-9868-15EB446170F3}"/>
              </a:ext>
            </a:extLst>
          </p:cNvPr>
          <p:cNvSpPr>
            <a:spLocks noGrp="1"/>
          </p:cNvSpPr>
          <p:nvPr>
            <p:ph type="body" sz="quarter" idx="12"/>
          </p:nvPr>
        </p:nvSpPr>
        <p:spPr/>
        <p:txBody>
          <a:bodyPr/>
          <a:lstStyle/>
          <a:p>
            <a:r>
              <a:rPr lang="en-US" dirty="0"/>
              <a:t>Get And Clean Data</a:t>
            </a:r>
          </a:p>
        </p:txBody>
      </p:sp>
      <p:sp>
        <p:nvSpPr>
          <p:cNvPr id="21" name="Text Placeholder 20">
            <a:extLst>
              <a:ext uri="{FF2B5EF4-FFF2-40B4-BE49-F238E27FC236}">
                <a16:creationId xmlns:a16="http://schemas.microsoft.com/office/drawing/2014/main" id="{F5A6A695-5271-4895-88EF-663A3F593E59}"/>
              </a:ext>
            </a:extLst>
          </p:cNvPr>
          <p:cNvSpPr>
            <a:spLocks noGrp="1"/>
          </p:cNvSpPr>
          <p:nvPr>
            <p:ph type="body" sz="quarter" idx="14"/>
          </p:nvPr>
        </p:nvSpPr>
        <p:spPr>
          <a:xfrm>
            <a:off x="6444237" y="4817717"/>
            <a:ext cx="2062199" cy="302186"/>
          </a:xfrm>
        </p:spPr>
        <p:txBody>
          <a:bodyPr/>
          <a:lstStyle/>
          <a:p>
            <a:r>
              <a:rPr lang="en-US" dirty="0"/>
              <a:t>Understand and Analyze Data</a:t>
            </a:r>
          </a:p>
        </p:txBody>
      </p:sp>
      <p:sp>
        <p:nvSpPr>
          <p:cNvPr id="24" name="Text Placeholder 23">
            <a:extLst>
              <a:ext uri="{FF2B5EF4-FFF2-40B4-BE49-F238E27FC236}">
                <a16:creationId xmlns:a16="http://schemas.microsoft.com/office/drawing/2014/main" id="{3CD04606-2C05-4AC9-9F6C-C0E9EDF1BC26}"/>
              </a:ext>
            </a:extLst>
          </p:cNvPr>
          <p:cNvSpPr>
            <a:spLocks noGrp="1"/>
          </p:cNvSpPr>
          <p:nvPr>
            <p:ph type="body" sz="quarter" idx="16"/>
          </p:nvPr>
        </p:nvSpPr>
        <p:spPr/>
        <p:txBody>
          <a:bodyPr/>
          <a:lstStyle/>
          <a:p>
            <a:r>
              <a:rPr lang="en-US" dirty="0"/>
              <a:t>Advanced Topics</a:t>
            </a:r>
          </a:p>
        </p:txBody>
      </p:sp>
      <p:sp>
        <p:nvSpPr>
          <p:cNvPr id="34" name="Title 33">
            <a:extLst>
              <a:ext uri="{FF2B5EF4-FFF2-40B4-BE49-F238E27FC236}">
                <a16:creationId xmlns:a16="http://schemas.microsoft.com/office/drawing/2014/main" id="{F28D01B5-A5BC-45A3-8718-13BDC694F21C}"/>
              </a:ext>
            </a:extLst>
          </p:cNvPr>
          <p:cNvSpPr>
            <a:spLocks noGrp="1"/>
          </p:cNvSpPr>
          <p:nvPr>
            <p:ph type="title"/>
          </p:nvPr>
        </p:nvSpPr>
        <p:spPr/>
        <p:txBody>
          <a:bodyPr/>
          <a:lstStyle/>
          <a:p>
            <a:r>
              <a:rPr lang="en-US" dirty="0"/>
              <a:t>CLEANING DATA</a:t>
            </a:r>
          </a:p>
        </p:txBody>
      </p:sp>
      <p:sp>
        <p:nvSpPr>
          <p:cNvPr id="8" name="Oval 7">
            <a:extLst>
              <a:ext uri="{FF2B5EF4-FFF2-40B4-BE49-F238E27FC236}">
                <a16:creationId xmlns:a16="http://schemas.microsoft.com/office/drawing/2014/main" id="{65E19CFF-DECE-BB69-2C92-8861BA2288C3}"/>
              </a:ext>
            </a:extLst>
          </p:cNvPr>
          <p:cNvSpPr/>
          <p:nvPr/>
        </p:nvSpPr>
        <p:spPr>
          <a:xfrm>
            <a:off x="4279505" y="2661651"/>
            <a:ext cx="1160580" cy="1160580"/>
          </a:xfrm>
          <a:prstGeom prst="ellipse">
            <a:avLst/>
          </a:prstGeom>
          <a:solidFill>
            <a:srgbClr val="93E2FF"/>
          </a:solid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172DA6"/>
                </a:solidFill>
                <a:effectLst/>
                <a:uLnTx/>
                <a:uFillTx/>
                <a:latin typeface="Avenir Next LT Pro Light"/>
                <a:ea typeface="+mn-ea"/>
                <a:cs typeface="+mn-cs"/>
              </a:rPr>
              <a:t>2</a:t>
            </a:r>
          </a:p>
        </p:txBody>
      </p:sp>
    </p:spTree>
    <p:extLst>
      <p:ext uri="{BB962C8B-B14F-4D97-AF65-F5344CB8AC3E}">
        <p14:creationId xmlns:p14="http://schemas.microsoft.com/office/powerpoint/2010/main" val="258657593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AC6DC-8FE8-0340-F80B-CF56A8C933D7}"/>
              </a:ext>
            </a:extLst>
          </p:cNvPr>
          <p:cNvSpPr>
            <a:spLocks noGrp="1"/>
          </p:cNvSpPr>
          <p:nvPr>
            <p:ph type="title"/>
          </p:nvPr>
        </p:nvSpPr>
        <p:spPr>
          <a:xfrm>
            <a:off x="1915784" y="365125"/>
            <a:ext cx="9438016" cy="1325563"/>
          </a:xfrm>
        </p:spPr>
        <p:txBody>
          <a:bodyPr/>
          <a:lstStyle/>
          <a:p>
            <a:r>
              <a:rPr lang="en-CA" b="1" dirty="0"/>
              <a:t>Challenge 1</a:t>
            </a:r>
            <a:endParaRPr lang="en-US" b="1" dirty="0"/>
          </a:p>
        </p:txBody>
      </p:sp>
      <p:sp>
        <p:nvSpPr>
          <p:cNvPr id="3" name="Content Placeholder 2">
            <a:extLst>
              <a:ext uri="{FF2B5EF4-FFF2-40B4-BE49-F238E27FC236}">
                <a16:creationId xmlns:a16="http://schemas.microsoft.com/office/drawing/2014/main" id="{2BB1B1FF-7239-A5FE-F007-CB0B6D6B01E8}"/>
              </a:ext>
            </a:extLst>
          </p:cNvPr>
          <p:cNvSpPr>
            <a:spLocks noGrp="1"/>
          </p:cNvSpPr>
          <p:nvPr>
            <p:ph idx="1"/>
          </p:nvPr>
        </p:nvSpPr>
        <p:spPr>
          <a:xfrm>
            <a:off x="1915784" y="1825625"/>
            <a:ext cx="9438015" cy="4351338"/>
          </a:xfrm>
        </p:spPr>
        <p:txBody>
          <a:bodyPr vert="horz" lIns="91440" tIns="45720" rIns="91440" bIns="45720" rtlCol="0" anchor="t">
            <a:normAutofit fontScale="85000" lnSpcReduction="20000"/>
          </a:bodyPr>
          <a:lstStyle/>
          <a:p>
            <a:pPr>
              <a:buNone/>
            </a:pPr>
            <a:r>
              <a:rPr lang="en-CA" dirty="0">
                <a:ea typeface="+mn-lt"/>
                <a:cs typeface="+mn-lt"/>
              </a:rPr>
              <a:t>You are given a dataset for several days time frame in Feb/March 2021 of the average daily temperature in </a:t>
            </a:r>
            <a:r>
              <a:rPr lang="en-CA" dirty="0" err="1">
                <a:ea typeface="+mn-lt"/>
                <a:cs typeface="+mn-lt"/>
              </a:rPr>
              <a:t>celcius</a:t>
            </a:r>
            <a:r>
              <a:rPr lang="en-CA" dirty="0">
                <a:ea typeface="+mn-lt"/>
                <a:cs typeface="+mn-lt"/>
              </a:rPr>
              <a:t> for three Canadian cities. You would like to ultimately create a plot of the temperatures but don’t want to have gaps in the data. Run the code below to get the data and see what it looks like.</a:t>
            </a:r>
            <a:endParaRPr lang="en-US" dirty="0">
              <a:ea typeface="+mn-lt"/>
              <a:cs typeface="+mn-lt"/>
            </a:endParaRPr>
          </a:p>
          <a:p>
            <a:pPr>
              <a:buNone/>
            </a:pPr>
            <a:r>
              <a:rPr lang="en-CA" sz="1800" b="1" dirty="0">
                <a:latin typeface="Consolas"/>
              </a:rPr>
              <a:t>import</a:t>
            </a:r>
            <a:r>
              <a:rPr lang="en-CA" sz="1800" dirty="0">
                <a:latin typeface="Consolas"/>
              </a:rPr>
              <a:t> pandas </a:t>
            </a:r>
            <a:r>
              <a:rPr lang="en-CA" sz="1800" b="1" dirty="0">
                <a:latin typeface="Consolas"/>
              </a:rPr>
              <a:t>as</a:t>
            </a:r>
            <a:r>
              <a:rPr lang="en-CA" sz="1800" dirty="0">
                <a:latin typeface="Consolas"/>
              </a:rPr>
              <a:t> pd
temps = "</a:t>
            </a:r>
            <a:r>
              <a:rPr lang="en-CA" sz="1800" dirty="0">
                <a:latin typeface="Consolas"/>
                <a:hlinkClick r:id="rId3"/>
              </a:rPr>
              <a:t>https://raw.githubusercontent.com/bcgov/</a:t>
            </a:r>
            <a:r>
              <a:rPr lang="en-CA" sz="1800" dirty="0">
                <a:latin typeface="Consolas"/>
              </a:rPr>
              <a:t>" \
        "ds-intro-to-python/main/data/citytemps.csv"
</a:t>
            </a:r>
            <a:r>
              <a:rPr lang="en-CA" sz="1800" dirty="0" err="1">
                <a:latin typeface="Consolas"/>
              </a:rPr>
              <a:t>city_temps</a:t>
            </a:r>
            <a:r>
              <a:rPr lang="en-CA" sz="1800" dirty="0">
                <a:latin typeface="Consolas"/>
              </a:rPr>
              <a:t> = </a:t>
            </a:r>
            <a:r>
              <a:rPr lang="en-CA" sz="1800" dirty="0" err="1">
                <a:latin typeface="Consolas"/>
              </a:rPr>
              <a:t>pd.read_csv</a:t>
            </a:r>
            <a:r>
              <a:rPr lang="en-CA" sz="1800" dirty="0">
                <a:latin typeface="Consolas"/>
              </a:rPr>
              <a:t>(temps)
</a:t>
            </a:r>
            <a:r>
              <a:rPr lang="en-CA" sz="1800" dirty="0" err="1">
                <a:latin typeface="Consolas"/>
              </a:rPr>
              <a:t>city_temps.head</a:t>
            </a:r>
            <a:r>
              <a:rPr lang="en-CA" sz="1800" dirty="0">
                <a:latin typeface="Consolas"/>
              </a:rPr>
              <a:t>(10)</a:t>
            </a:r>
            <a:endParaRPr lang="en-CA">
              <a:cs typeface="Calibri" panose="020F0502020204030204"/>
            </a:endParaRPr>
          </a:p>
          <a:p>
            <a:pPr marL="0" indent="0">
              <a:buNone/>
            </a:pPr>
            <a:r>
              <a:rPr lang="en-CA" dirty="0">
                <a:ea typeface="+mn-lt"/>
                <a:cs typeface="+mn-lt"/>
              </a:rPr>
              <a:t>Unfortunately you notice that several of the days have data missing. Write code that leverages the interpolate() function to fill in the missing data. Run the code. Is this an appropriate solution for the problem? What are the pros and cons to this approach.</a:t>
            </a:r>
            <a:endParaRPr lang="en-CA" dirty="0"/>
          </a:p>
        </p:txBody>
      </p:sp>
      <p:sp>
        <p:nvSpPr>
          <p:cNvPr id="4" name="Oval 3">
            <a:extLst>
              <a:ext uri="{FF2B5EF4-FFF2-40B4-BE49-F238E27FC236}">
                <a16:creationId xmlns:a16="http://schemas.microsoft.com/office/drawing/2014/main" id="{24DC70E7-C914-F476-694F-D267AE68FA4B}"/>
              </a:ext>
            </a:extLst>
          </p:cNvPr>
          <p:cNvSpPr/>
          <p:nvPr/>
        </p:nvSpPr>
        <p:spPr>
          <a:xfrm>
            <a:off x="409537" y="2854501"/>
            <a:ext cx="808649" cy="808649"/>
          </a:xfrm>
          <a:prstGeom prst="ellipse">
            <a:avLst/>
          </a:prstGeom>
          <a:solidFill>
            <a:srgbClr val="93E2FF"/>
          </a:solidFill>
          <a:ln w="38100" cap="flat" cmpd="sng" algn="ctr">
            <a:solidFill>
              <a:srgbClr val="172DA6"/>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172DA6"/>
                </a:solidFill>
                <a:effectLst/>
                <a:uLnTx/>
                <a:uFillTx/>
                <a:latin typeface="Avenir Next LT Pro Light"/>
                <a:ea typeface="+mn-ea"/>
                <a:cs typeface="+mn-cs"/>
              </a:rPr>
              <a:t>2</a:t>
            </a:r>
          </a:p>
        </p:txBody>
      </p:sp>
      <p:sp>
        <p:nvSpPr>
          <p:cNvPr id="5" name="Oval 4">
            <a:extLst>
              <a:ext uri="{FF2B5EF4-FFF2-40B4-BE49-F238E27FC236}">
                <a16:creationId xmlns:a16="http://schemas.microsoft.com/office/drawing/2014/main" id="{9C0C1D2B-1930-7BE8-3B1A-6EEF93274EF4}"/>
              </a:ext>
            </a:extLst>
          </p:cNvPr>
          <p:cNvSpPr/>
          <p:nvPr/>
        </p:nvSpPr>
        <p:spPr>
          <a:xfrm>
            <a:off x="409537" y="3984731"/>
            <a:ext cx="808649" cy="808649"/>
          </a:xfrm>
          <a:prstGeom prst="ellipse">
            <a:avLst/>
          </a:prstGeom>
          <a:solidFill>
            <a:srgbClr val="FFFFFF"/>
          </a:solidFill>
          <a:ln w="38100" cap="flat" cmpd="sng" algn="ctr">
            <a:solidFill>
              <a:srgbClr val="00B0F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00B0F0"/>
                </a:solidFill>
                <a:effectLst/>
                <a:uLnTx/>
                <a:uFillTx/>
                <a:latin typeface="Avenir Next LT Pro Light"/>
                <a:ea typeface="+mn-ea"/>
                <a:cs typeface="+mn-cs"/>
              </a:rPr>
              <a:t>3</a:t>
            </a:r>
          </a:p>
        </p:txBody>
      </p:sp>
      <p:sp>
        <p:nvSpPr>
          <p:cNvPr id="6" name="Oval 5">
            <a:extLst>
              <a:ext uri="{FF2B5EF4-FFF2-40B4-BE49-F238E27FC236}">
                <a16:creationId xmlns:a16="http://schemas.microsoft.com/office/drawing/2014/main" id="{DD42E873-A979-FFC2-6E65-E685ED43FE55}"/>
              </a:ext>
            </a:extLst>
          </p:cNvPr>
          <p:cNvSpPr/>
          <p:nvPr/>
        </p:nvSpPr>
        <p:spPr>
          <a:xfrm>
            <a:off x="409537" y="5114961"/>
            <a:ext cx="808649" cy="808649"/>
          </a:xfrm>
          <a:prstGeom prst="ellipse">
            <a:avLst/>
          </a:prstGeom>
          <a:solidFill>
            <a:srgbClr val="FFFFFF"/>
          </a:solidFill>
          <a:ln w="38100" cap="flat" cmpd="sng" algn="ctr">
            <a:solidFill>
              <a:srgbClr val="20A472"/>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20A472"/>
                </a:solidFill>
                <a:effectLst/>
                <a:uLnTx/>
                <a:uFillTx/>
                <a:latin typeface="Avenir Next LT Pro Light"/>
                <a:ea typeface="+mn-ea"/>
                <a:cs typeface="+mn-cs"/>
              </a:rPr>
              <a:t>4</a:t>
            </a:r>
          </a:p>
        </p:txBody>
      </p:sp>
      <p:sp>
        <p:nvSpPr>
          <p:cNvPr id="7" name="Oval 6">
            <a:extLst>
              <a:ext uri="{FF2B5EF4-FFF2-40B4-BE49-F238E27FC236}">
                <a16:creationId xmlns:a16="http://schemas.microsoft.com/office/drawing/2014/main" id="{135A7C22-41B3-C636-F566-6C737185BDCD}"/>
              </a:ext>
            </a:extLst>
          </p:cNvPr>
          <p:cNvSpPr/>
          <p:nvPr/>
        </p:nvSpPr>
        <p:spPr>
          <a:xfrm>
            <a:off x="409537" y="1724271"/>
            <a:ext cx="808649" cy="808649"/>
          </a:xfrm>
          <a:prstGeom prst="ellipse">
            <a:avLst/>
          </a:prstGeom>
          <a:noFill/>
          <a:ln w="38100" cap="flat" cmpd="sng" algn="ctr">
            <a:solidFill>
              <a:srgbClr val="B13DC8"/>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B13DC8"/>
                </a:solidFill>
                <a:effectLst/>
                <a:uLnTx/>
                <a:uFillTx/>
                <a:latin typeface="Avenir Next LT Pro Light"/>
                <a:ea typeface="+mn-ea"/>
                <a:cs typeface="+mn-cs"/>
              </a:rPr>
              <a:t>1</a:t>
            </a:r>
          </a:p>
        </p:txBody>
      </p:sp>
      <p:sp>
        <p:nvSpPr>
          <p:cNvPr id="8" name="Freeform: Shape 7" descr="timeline ">
            <a:extLst>
              <a:ext uri="{FF2B5EF4-FFF2-40B4-BE49-F238E27FC236}">
                <a16:creationId xmlns:a16="http://schemas.microsoft.com/office/drawing/2014/main" id="{2A02DEA1-5E84-DDFF-71C0-FBAEFC64BCE3}"/>
              </a:ext>
            </a:extLst>
          </p:cNvPr>
          <p:cNvSpPr/>
          <p:nvPr/>
        </p:nvSpPr>
        <p:spPr>
          <a:xfrm rot="16200000" flipV="1">
            <a:off x="-1456639" y="3241639"/>
            <a:ext cx="4565215" cy="1170522"/>
          </a:xfrm>
          <a:custGeom>
            <a:avLst/>
            <a:gdLst>
              <a:gd name="connsiteX0" fmla="*/ 1450750 w 5658193"/>
              <a:gd name="connsiteY0" fmla="*/ 725607 h 1450763"/>
              <a:gd name="connsiteX1" fmla="*/ 1449830 w 5658193"/>
              <a:gd name="connsiteY1" fmla="*/ 725607 h 1450763"/>
              <a:gd name="connsiteX2" fmla="*/ 1449806 w 5658193"/>
              <a:gd name="connsiteY2" fmla="*/ 725382 h 1450763"/>
              <a:gd name="connsiteX3" fmla="*/ 1449830 w 5658193"/>
              <a:gd name="connsiteY3" fmla="*/ 725157 h 1450763"/>
              <a:gd name="connsiteX4" fmla="*/ 1402870 w 5658193"/>
              <a:gd name="connsiteY4" fmla="*/ 725157 h 1450763"/>
              <a:gd name="connsiteX5" fmla="*/ 1389130 w 5658193"/>
              <a:gd name="connsiteY5" fmla="*/ 588840 h 1450763"/>
              <a:gd name="connsiteX6" fmla="*/ 725382 w 5658193"/>
              <a:gd name="connsiteY6" fmla="*/ 47869 h 1450763"/>
              <a:gd name="connsiteX7" fmla="*/ 47868 w 5658193"/>
              <a:gd name="connsiteY7" fmla="*/ 725382 h 1450763"/>
              <a:gd name="connsiteX8" fmla="*/ 47890 w 5658193"/>
              <a:gd name="connsiteY8" fmla="*/ 725607 h 1450763"/>
              <a:gd name="connsiteX9" fmla="*/ 10 w 5658193"/>
              <a:gd name="connsiteY9" fmla="*/ 725607 h 1450763"/>
              <a:gd name="connsiteX10" fmla="*/ 0 w 5658193"/>
              <a:gd name="connsiteY10" fmla="*/ 725382 h 1450763"/>
              <a:gd name="connsiteX11" fmla="*/ 725382 w 5658193"/>
              <a:gd name="connsiteY11" fmla="*/ 1 h 1450763"/>
              <a:gd name="connsiteX12" fmla="*/ 1450762 w 5658193"/>
              <a:gd name="connsiteY12" fmla="*/ 725382 h 1450763"/>
              <a:gd name="connsiteX13" fmla="*/ 4932812 w 5658193"/>
              <a:gd name="connsiteY13" fmla="*/ 1450762 h 1450763"/>
              <a:gd name="connsiteX14" fmla="*/ 4207431 w 5658193"/>
              <a:gd name="connsiteY14" fmla="*/ 725381 h 1450763"/>
              <a:gd name="connsiteX15" fmla="*/ 4207442 w 5658193"/>
              <a:gd name="connsiteY15" fmla="*/ 725156 h 1450763"/>
              <a:gd name="connsiteX16" fmla="*/ 4208363 w 5658193"/>
              <a:gd name="connsiteY16" fmla="*/ 725156 h 1450763"/>
              <a:gd name="connsiteX17" fmla="*/ 4208386 w 5658193"/>
              <a:gd name="connsiteY17" fmla="*/ 725381 h 1450763"/>
              <a:gd name="connsiteX18" fmla="*/ 4208363 w 5658193"/>
              <a:gd name="connsiteY18" fmla="*/ 725606 h 1450763"/>
              <a:gd name="connsiteX19" fmla="*/ 4255322 w 5658193"/>
              <a:gd name="connsiteY19" fmla="*/ 725606 h 1450763"/>
              <a:gd name="connsiteX20" fmla="*/ 4269064 w 5658193"/>
              <a:gd name="connsiteY20" fmla="*/ 861924 h 1450763"/>
              <a:gd name="connsiteX21" fmla="*/ 4932812 w 5658193"/>
              <a:gd name="connsiteY21" fmla="*/ 1402894 h 1450763"/>
              <a:gd name="connsiteX22" fmla="*/ 5610325 w 5658193"/>
              <a:gd name="connsiteY22" fmla="*/ 725381 h 1450763"/>
              <a:gd name="connsiteX23" fmla="*/ 5610302 w 5658193"/>
              <a:gd name="connsiteY23" fmla="*/ 725156 h 1450763"/>
              <a:gd name="connsiteX24" fmla="*/ 5658182 w 5658193"/>
              <a:gd name="connsiteY24" fmla="*/ 725156 h 1450763"/>
              <a:gd name="connsiteX25" fmla="*/ 5658193 w 5658193"/>
              <a:gd name="connsiteY25" fmla="*/ 725381 h 1450763"/>
              <a:gd name="connsiteX26" fmla="*/ 4932812 w 5658193"/>
              <a:gd name="connsiteY26" fmla="*/ 1450762 h 1450763"/>
              <a:gd name="connsiteX27" fmla="*/ 2127320 w 5658193"/>
              <a:gd name="connsiteY27" fmla="*/ 1450763 h 1450763"/>
              <a:gd name="connsiteX28" fmla="*/ 1401938 w 5658193"/>
              <a:gd name="connsiteY28" fmla="*/ 725382 h 1450763"/>
              <a:gd name="connsiteX29" fmla="*/ 1401950 w 5658193"/>
              <a:gd name="connsiteY29" fmla="*/ 725157 h 1450763"/>
              <a:gd name="connsiteX30" fmla="*/ 1402870 w 5658193"/>
              <a:gd name="connsiteY30" fmla="*/ 725157 h 1450763"/>
              <a:gd name="connsiteX31" fmla="*/ 1402894 w 5658193"/>
              <a:gd name="connsiteY31" fmla="*/ 725382 h 1450763"/>
              <a:gd name="connsiteX32" fmla="*/ 1402870 w 5658193"/>
              <a:gd name="connsiteY32" fmla="*/ 725607 h 1450763"/>
              <a:gd name="connsiteX33" fmla="*/ 1449830 w 5658193"/>
              <a:gd name="connsiteY33" fmla="*/ 725607 h 1450763"/>
              <a:gd name="connsiteX34" fmla="*/ 1463572 w 5658193"/>
              <a:gd name="connsiteY34" fmla="*/ 861925 h 1450763"/>
              <a:gd name="connsiteX35" fmla="*/ 2127320 w 5658193"/>
              <a:gd name="connsiteY35" fmla="*/ 1402895 h 1450763"/>
              <a:gd name="connsiteX36" fmla="*/ 2804833 w 5658193"/>
              <a:gd name="connsiteY36" fmla="*/ 725382 h 1450763"/>
              <a:gd name="connsiteX37" fmla="*/ 2804810 w 5658193"/>
              <a:gd name="connsiteY37" fmla="*/ 725157 h 1450763"/>
              <a:gd name="connsiteX38" fmla="*/ 2805515 w 5658193"/>
              <a:gd name="connsiteY38" fmla="*/ 725157 h 1450763"/>
              <a:gd name="connsiteX39" fmla="*/ 2820229 w 5658193"/>
              <a:gd name="connsiteY39" fmla="*/ 579192 h 1450763"/>
              <a:gd name="connsiteX40" fmla="*/ 3530873 w 5658193"/>
              <a:gd name="connsiteY40" fmla="*/ 0 h 1450763"/>
              <a:gd name="connsiteX41" fmla="*/ 4256254 w 5658193"/>
              <a:gd name="connsiteY41" fmla="*/ 725381 h 1450763"/>
              <a:gd name="connsiteX42" fmla="*/ 4256243 w 5658193"/>
              <a:gd name="connsiteY42" fmla="*/ 725606 h 1450763"/>
              <a:gd name="connsiteX43" fmla="*/ 4255322 w 5658193"/>
              <a:gd name="connsiteY43" fmla="*/ 725606 h 1450763"/>
              <a:gd name="connsiteX44" fmla="*/ 4255299 w 5658193"/>
              <a:gd name="connsiteY44" fmla="*/ 725381 h 1450763"/>
              <a:gd name="connsiteX45" fmla="*/ 4255322 w 5658193"/>
              <a:gd name="connsiteY45" fmla="*/ 725156 h 1450763"/>
              <a:gd name="connsiteX46" fmla="*/ 4208363 w 5658193"/>
              <a:gd name="connsiteY46" fmla="*/ 725156 h 1450763"/>
              <a:gd name="connsiteX47" fmla="*/ 4194621 w 5658193"/>
              <a:gd name="connsiteY47" fmla="*/ 588839 h 1450763"/>
              <a:gd name="connsiteX48" fmla="*/ 3530873 w 5658193"/>
              <a:gd name="connsiteY48" fmla="*/ 47868 h 1450763"/>
              <a:gd name="connsiteX49" fmla="*/ 2853360 w 5658193"/>
              <a:gd name="connsiteY49" fmla="*/ 725381 h 1450763"/>
              <a:gd name="connsiteX50" fmla="*/ 2853383 w 5658193"/>
              <a:gd name="connsiteY50" fmla="*/ 725606 h 1450763"/>
              <a:gd name="connsiteX51" fmla="*/ 2852678 w 5658193"/>
              <a:gd name="connsiteY51" fmla="*/ 725606 h 1450763"/>
              <a:gd name="connsiteX52" fmla="*/ 2837964 w 5658193"/>
              <a:gd name="connsiteY52" fmla="*/ 871572 h 1450763"/>
              <a:gd name="connsiteX53" fmla="*/ 2127320 w 5658193"/>
              <a:gd name="connsiteY53" fmla="*/ 1450763 h 1450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5658193" h="1450763">
                <a:moveTo>
                  <a:pt x="1450750" y="725607"/>
                </a:moveTo>
                <a:lnTo>
                  <a:pt x="1449830" y="725607"/>
                </a:lnTo>
                <a:lnTo>
                  <a:pt x="1449806" y="725382"/>
                </a:lnTo>
                <a:lnTo>
                  <a:pt x="1449830" y="725157"/>
                </a:lnTo>
                <a:lnTo>
                  <a:pt x="1402870" y="725157"/>
                </a:lnTo>
                <a:lnTo>
                  <a:pt x="1389130" y="588840"/>
                </a:lnTo>
                <a:cubicBezTo>
                  <a:pt x="1325954" y="280108"/>
                  <a:pt x="1052790" y="47869"/>
                  <a:pt x="725382" y="47869"/>
                </a:cubicBezTo>
                <a:cubicBezTo>
                  <a:pt x="351202" y="47869"/>
                  <a:pt x="47868" y="351202"/>
                  <a:pt x="47868" y="725382"/>
                </a:cubicBezTo>
                <a:lnTo>
                  <a:pt x="47890" y="725607"/>
                </a:lnTo>
                <a:lnTo>
                  <a:pt x="10" y="725607"/>
                </a:lnTo>
                <a:lnTo>
                  <a:pt x="0" y="725382"/>
                </a:lnTo>
                <a:cubicBezTo>
                  <a:pt x="0" y="324765"/>
                  <a:pt x="324764" y="1"/>
                  <a:pt x="725382" y="1"/>
                </a:cubicBezTo>
                <a:cubicBezTo>
                  <a:pt x="1125998" y="1"/>
                  <a:pt x="1450762" y="324765"/>
                  <a:pt x="1450762" y="725382"/>
                </a:cubicBezTo>
                <a:close/>
                <a:moveTo>
                  <a:pt x="4932812" y="1450762"/>
                </a:moveTo>
                <a:cubicBezTo>
                  <a:pt x="4532195" y="1450762"/>
                  <a:pt x="4207431" y="1125998"/>
                  <a:pt x="4207431" y="725381"/>
                </a:cubicBezTo>
                <a:lnTo>
                  <a:pt x="4207442" y="725156"/>
                </a:lnTo>
                <a:lnTo>
                  <a:pt x="4208363" y="725156"/>
                </a:lnTo>
                <a:lnTo>
                  <a:pt x="4208386" y="725381"/>
                </a:lnTo>
                <a:lnTo>
                  <a:pt x="4208363" y="725606"/>
                </a:lnTo>
                <a:lnTo>
                  <a:pt x="4255322" y="725606"/>
                </a:lnTo>
                <a:lnTo>
                  <a:pt x="4269064" y="861924"/>
                </a:lnTo>
                <a:cubicBezTo>
                  <a:pt x="4332239" y="1170655"/>
                  <a:pt x="4605404" y="1402894"/>
                  <a:pt x="4932812" y="1402894"/>
                </a:cubicBezTo>
                <a:cubicBezTo>
                  <a:pt x="5306992" y="1402894"/>
                  <a:pt x="5610325" y="1099561"/>
                  <a:pt x="5610325" y="725381"/>
                </a:cubicBezTo>
                <a:lnTo>
                  <a:pt x="5610302" y="725156"/>
                </a:lnTo>
                <a:lnTo>
                  <a:pt x="5658182" y="725156"/>
                </a:lnTo>
                <a:lnTo>
                  <a:pt x="5658193" y="725381"/>
                </a:lnTo>
                <a:cubicBezTo>
                  <a:pt x="5658193" y="1125998"/>
                  <a:pt x="5333429" y="1450762"/>
                  <a:pt x="4932812" y="1450762"/>
                </a:cubicBezTo>
                <a:close/>
                <a:moveTo>
                  <a:pt x="2127320" y="1450763"/>
                </a:moveTo>
                <a:cubicBezTo>
                  <a:pt x="1726703" y="1450763"/>
                  <a:pt x="1401938" y="1125999"/>
                  <a:pt x="1401938" y="725382"/>
                </a:cubicBezTo>
                <a:lnTo>
                  <a:pt x="1401950" y="725157"/>
                </a:lnTo>
                <a:lnTo>
                  <a:pt x="1402870" y="725157"/>
                </a:lnTo>
                <a:lnTo>
                  <a:pt x="1402894" y="725382"/>
                </a:lnTo>
                <a:lnTo>
                  <a:pt x="1402870" y="725607"/>
                </a:lnTo>
                <a:lnTo>
                  <a:pt x="1449830" y="725607"/>
                </a:lnTo>
                <a:lnTo>
                  <a:pt x="1463572" y="861925"/>
                </a:lnTo>
                <a:cubicBezTo>
                  <a:pt x="1526746" y="1170656"/>
                  <a:pt x="1799912" y="1402895"/>
                  <a:pt x="2127320" y="1402895"/>
                </a:cubicBezTo>
                <a:cubicBezTo>
                  <a:pt x="2501500" y="1402895"/>
                  <a:pt x="2804833" y="1099562"/>
                  <a:pt x="2804833" y="725382"/>
                </a:cubicBezTo>
                <a:lnTo>
                  <a:pt x="2804810" y="725157"/>
                </a:lnTo>
                <a:lnTo>
                  <a:pt x="2805515" y="725157"/>
                </a:lnTo>
                <a:lnTo>
                  <a:pt x="2820229" y="579192"/>
                </a:lnTo>
                <a:cubicBezTo>
                  <a:pt x="2887868" y="248648"/>
                  <a:pt x="3180333" y="0"/>
                  <a:pt x="3530873" y="0"/>
                </a:cubicBezTo>
                <a:cubicBezTo>
                  <a:pt x="3931490" y="0"/>
                  <a:pt x="4256254" y="324764"/>
                  <a:pt x="4256254" y="725381"/>
                </a:cubicBezTo>
                <a:lnTo>
                  <a:pt x="4256243" y="725606"/>
                </a:lnTo>
                <a:lnTo>
                  <a:pt x="4255322" y="725606"/>
                </a:lnTo>
                <a:lnTo>
                  <a:pt x="4255299" y="725381"/>
                </a:lnTo>
                <a:lnTo>
                  <a:pt x="4255322" y="725156"/>
                </a:lnTo>
                <a:lnTo>
                  <a:pt x="4208363" y="725156"/>
                </a:lnTo>
                <a:lnTo>
                  <a:pt x="4194621" y="588839"/>
                </a:lnTo>
                <a:cubicBezTo>
                  <a:pt x="4131446" y="280107"/>
                  <a:pt x="3858281" y="47868"/>
                  <a:pt x="3530873" y="47868"/>
                </a:cubicBezTo>
                <a:cubicBezTo>
                  <a:pt x="3156693" y="47868"/>
                  <a:pt x="2853360" y="351201"/>
                  <a:pt x="2853360" y="725381"/>
                </a:cubicBezTo>
                <a:lnTo>
                  <a:pt x="2853383" y="725606"/>
                </a:lnTo>
                <a:lnTo>
                  <a:pt x="2852678" y="725606"/>
                </a:lnTo>
                <a:lnTo>
                  <a:pt x="2837964" y="871572"/>
                </a:lnTo>
                <a:cubicBezTo>
                  <a:pt x="2770325" y="1202116"/>
                  <a:pt x="2477860" y="1450763"/>
                  <a:pt x="2127320" y="1450763"/>
                </a:cubicBezTo>
                <a:close/>
              </a:path>
            </a:pathLst>
          </a:custGeom>
          <a:gradFill>
            <a:gsLst>
              <a:gs pos="56000">
                <a:srgbClr val="00B0F0"/>
              </a:gs>
              <a:gs pos="36000">
                <a:srgbClr val="172DA6"/>
              </a:gs>
              <a:gs pos="15000">
                <a:srgbClr val="B13DC8"/>
              </a:gs>
              <a:gs pos="100000">
                <a:srgbClr val="20A472"/>
              </a:gs>
            </a:gsLst>
            <a:lin ang="10800000" scaled="0"/>
          </a:gradFill>
          <a:ln w="76200" cap="flat" cmpd="sng" algn="ctr">
            <a:noFill/>
            <a:prstDash val="solid"/>
            <a:miter lim="800000"/>
          </a:ln>
          <a:effectLst/>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4000" b="0" i="0" u="none" strike="noStrike" kern="0" cap="none" spc="0" normalizeH="0" baseline="0" noProof="0" dirty="0">
              <a:ln>
                <a:noFill/>
              </a:ln>
              <a:solidFill>
                <a:srgbClr val="FFFFFF"/>
              </a:solidFill>
              <a:effectLst/>
              <a:uLnTx/>
              <a:uFillTx/>
              <a:latin typeface="Avenir Next LT Pro Light"/>
              <a:ea typeface="+mn-ea"/>
              <a:cs typeface="+mn-cs"/>
            </a:endParaRPr>
          </a:p>
        </p:txBody>
      </p:sp>
      <p:sp>
        <p:nvSpPr>
          <p:cNvPr id="9" name="Oval 8" descr="timeline endpoints">
            <a:extLst>
              <a:ext uri="{FF2B5EF4-FFF2-40B4-BE49-F238E27FC236}">
                <a16:creationId xmlns:a16="http://schemas.microsoft.com/office/drawing/2014/main" id="{F5E035F7-2487-A06F-74EA-D0B6FF4B862D}"/>
              </a:ext>
            </a:extLst>
          </p:cNvPr>
          <p:cNvSpPr/>
          <p:nvPr/>
        </p:nvSpPr>
        <p:spPr>
          <a:xfrm>
            <a:off x="745262" y="1496310"/>
            <a:ext cx="137199" cy="137199"/>
          </a:xfrm>
          <a:prstGeom prst="ellipse">
            <a:avLst/>
          </a:prstGeom>
          <a:solidFill>
            <a:srgbClr val="B13DC8"/>
          </a:solidFill>
          <a:ln w="381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venir Next LT Pro Light"/>
              <a:ea typeface="+mn-ea"/>
              <a:cs typeface="+mn-cs"/>
            </a:endParaRPr>
          </a:p>
        </p:txBody>
      </p:sp>
      <p:sp>
        <p:nvSpPr>
          <p:cNvPr id="10" name="Oval 9" descr="timeline endpoints">
            <a:extLst>
              <a:ext uri="{FF2B5EF4-FFF2-40B4-BE49-F238E27FC236}">
                <a16:creationId xmlns:a16="http://schemas.microsoft.com/office/drawing/2014/main" id="{99E5B11D-31DB-7C3B-54ED-B8225E39C5CD}"/>
              </a:ext>
            </a:extLst>
          </p:cNvPr>
          <p:cNvSpPr/>
          <p:nvPr/>
        </p:nvSpPr>
        <p:spPr>
          <a:xfrm>
            <a:off x="745262" y="6031711"/>
            <a:ext cx="137199" cy="137199"/>
          </a:xfrm>
          <a:prstGeom prst="ellipse">
            <a:avLst/>
          </a:prstGeom>
          <a:solidFill>
            <a:srgbClr val="20A472"/>
          </a:solidFill>
          <a:ln w="381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8439BD">
                  <a:lumMod val="75000"/>
                </a:srgbClr>
              </a:solidFill>
              <a:effectLst/>
              <a:uLnTx/>
              <a:uFillTx/>
              <a:latin typeface="Avenir Next LT Pro Light"/>
              <a:ea typeface="+mn-ea"/>
              <a:cs typeface="+mn-cs"/>
            </a:endParaRPr>
          </a:p>
        </p:txBody>
      </p:sp>
    </p:spTree>
    <p:extLst>
      <p:ext uri="{BB962C8B-B14F-4D97-AF65-F5344CB8AC3E}">
        <p14:creationId xmlns:p14="http://schemas.microsoft.com/office/powerpoint/2010/main" val="429158142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AC6DC-8FE8-0340-F80B-CF56A8C933D7}"/>
              </a:ext>
            </a:extLst>
          </p:cNvPr>
          <p:cNvSpPr>
            <a:spLocks noGrp="1"/>
          </p:cNvSpPr>
          <p:nvPr>
            <p:ph type="title"/>
          </p:nvPr>
        </p:nvSpPr>
        <p:spPr>
          <a:xfrm>
            <a:off x="1915784" y="365125"/>
            <a:ext cx="9438016" cy="1325563"/>
          </a:xfrm>
        </p:spPr>
        <p:txBody>
          <a:bodyPr/>
          <a:lstStyle/>
          <a:p>
            <a:r>
              <a:rPr lang="en-CA" b="1" dirty="0"/>
              <a:t>Challenge 2</a:t>
            </a:r>
            <a:endParaRPr lang="en-US" b="1" dirty="0"/>
          </a:p>
        </p:txBody>
      </p:sp>
      <p:sp>
        <p:nvSpPr>
          <p:cNvPr id="3" name="Content Placeholder 2">
            <a:extLst>
              <a:ext uri="{FF2B5EF4-FFF2-40B4-BE49-F238E27FC236}">
                <a16:creationId xmlns:a16="http://schemas.microsoft.com/office/drawing/2014/main" id="{2BB1B1FF-7239-A5FE-F007-CB0B6D6B01E8}"/>
              </a:ext>
            </a:extLst>
          </p:cNvPr>
          <p:cNvSpPr>
            <a:spLocks noGrp="1"/>
          </p:cNvSpPr>
          <p:nvPr>
            <p:ph idx="1"/>
          </p:nvPr>
        </p:nvSpPr>
        <p:spPr>
          <a:xfrm>
            <a:off x="1915784" y="1825625"/>
            <a:ext cx="9438015" cy="4351338"/>
          </a:xfrm>
        </p:spPr>
        <p:txBody>
          <a:bodyPr vert="horz" lIns="91440" tIns="45720" rIns="91440" bIns="45720" rtlCol="0" anchor="t">
            <a:normAutofit/>
          </a:bodyPr>
          <a:lstStyle/>
          <a:p>
            <a:pPr>
              <a:buNone/>
            </a:pPr>
            <a:r>
              <a:rPr lang="en-CA" dirty="0">
                <a:ea typeface="+mn-lt"/>
                <a:cs typeface="+mn-lt"/>
              </a:rPr>
              <a:t>You would like to clean up the scale used in the question about whether one’s mental illness affects one’s work.</a:t>
            </a:r>
            <a:endParaRPr lang="en-US" dirty="0">
              <a:ea typeface="+mn-lt"/>
              <a:cs typeface="+mn-lt"/>
            </a:endParaRPr>
          </a:p>
          <a:p>
            <a:pPr>
              <a:buFont typeface="Arial"/>
              <a:buChar char="•"/>
            </a:pPr>
            <a:r>
              <a:rPr lang="en-CA" dirty="0">
                <a:ea typeface="+mn-lt"/>
                <a:cs typeface="+mn-lt"/>
              </a:rPr>
              <a:t>Find the column (pandas series) that needs to be transformed and transform its values using </a:t>
            </a:r>
            <a:r>
              <a:rPr lang="en-CA" dirty="0">
                <a:latin typeface="Consolas"/>
                <a:ea typeface="+mn-lt"/>
                <a:cs typeface="+mn-lt"/>
              </a:rPr>
              <a:t>replace()</a:t>
            </a:r>
            <a:r>
              <a:rPr lang="en-CA" dirty="0">
                <a:ea typeface="+mn-lt"/>
                <a:cs typeface="+mn-lt"/>
              </a:rPr>
              <a:t> with numerical values that make sense.</a:t>
            </a:r>
          </a:p>
          <a:p>
            <a:pPr>
              <a:buFont typeface="Arial"/>
              <a:buChar char="•"/>
            </a:pPr>
            <a:r>
              <a:rPr lang="en-CA" dirty="0">
                <a:ea typeface="+mn-lt"/>
                <a:cs typeface="+mn-lt"/>
              </a:rPr>
              <a:t>Display the modified </a:t>
            </a:r>
            <a:r>
              <a:rPr lang="en-CA" dirty="0" err="1">
                <a:ea typeface="+mn-lt"/>
                <a:cs typeface="+mn-lt"/>
              </a:rPr>
              <a:t>dataframe</a:t>
            </a:r>
            <a:r>
              <a:rPr lang="en-CA" dirty="0">
                <a:ea typeface="+mn-lt"/>
                <a:cs typeface="+mn-lt"/>
              </a:rPr>
              <a:t> showing the replaced values.</a:t>
            </a:r>
          </a:p>
          <a:p>
            <a:pPr>
              <a:buNone/>
            </a:pPr>
            <a:endParaRPr lang="en-CA" dirty="0">
              <a:cs typeface="Calibri"/>
            </a:endParaRPr>
          </a:p>
        </p:txBody>
      </p:sp>
      <p:sp>
        <p:nvSpPr>
          <p:cNvPr id="4" name="Oval 3">
            <a:extLst>
              <a:ext uri="{FF2B5EF4-FFF2-40B4-BE49-F238E27FC236}">
                <a16:creationId xmlns:a16="http://schemas.microsoft.com/office/drawing/2014/main" id="{895C4E67-3875-86A7-6711-9A71FE9DE139}"/>
              </a:ext>
            </a:extLst>
          </p:cNvPr>
          <p:cNvSpPr/>
          <p:nvPr/>
        </p:nvSpPr>
        <p:spPr>
          <a:xfrm>
            <a:off x="409537" y="2854501"/>
            <a:ext cx="808649" cy="808649"/>
          </a:xfrm>
          <a:prstGeom prst="ellipse">
            <a:avLst/>
          </a:prstGeom>
          <a:solidFill>
            <a:srgbClr val="93E2FF"/>
          </a:solidFill>
          <a:ln w="38100" cap="flat" cmpd="sng" algn="ctr">
            <a:solidFill>
              <a:srgbClr val="172DA6"/>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172DA6"/>
                </a:solidFill>
                <a:effectLst/>
                <a:uLnTx/>
                <a:uFillTx/>
                <a:latin typeface="Avenir Next LT Pro Light"/>
                <a:ea typeface="+mn-ea"/>
                <a:cs typeface="+mn-cs"/>
              </a:rPr>
              <a:t>2</a:t>
            </a:r>
          </a:p>
        </p:txBody>
      </p:sp>
      <p:sp>
        <p:nvSpPr>
          <p:cNvPr id="5" name="Oval 4">
            <a:extLst>
              <a:ext uri="{FF2B5EF4-FFF2-40B4-BE49-F238E27FC236}">
                <a16:creationId xmlns:a16="http://schemas.microsoft.com/office/drawing/2014/main" id="{C5458090-ACAD-657D-0FBC-8BFE59F30082}"/>
              </a:ext>
            </a:extLst>
          </p:cNvPr>
          <p:cNvSpPr/>
          <p:nvPr/>
        </p:nvSpPr>
        <p:spPr>
          <a:xfrm>
            <a:off x="409537" y="3984731"/>
            <a:ext cx="808649" cy="808649"/>
          </a:xfrm>
          <a:prstGeom prst="ellipse">
            <a:avLst/>
          </a:prstGeom>
          <a:solidFill>
            <a:srgbClr val="FFFFFF"/>
          </a:solidFill>
          <a:ln w="38100" cap="flat" cmpd="sng" algn="ctr">
            <a:solidFill>
              <a:srgbClr val="00B0F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00B0F0"/>
                </a:solidFill>
                <a:effectLst/>
                <a:uLnTx/>
                <a:uFillTx/>
                <a:latin typeface="Avenir Next LT Pro Light"/>
                <a:ea typeface="+mn-ea"/>
                <a:cs typeface="+mn-cs"/>
              </a:rPr>
              <a:t>3</a:t>
            </a:r>
          </a:p>
        </p:txBody>
      </p:sp>
      <p:sp>
        <p:nvSpPr>
          <p:cNvPr id="6" name="Oval 5">
            <a:extLst>
              <a:ext uri="{FF2B5EF4-FFF2-40B4-BE49-F238E27FC236}">
                <a16:creationId xmlns:a16="http://schemas.microsoft.com/office/drawing/2014/main" id="{B73B8C85-640B-CFA1-FDE2-0E52E2A1C271}"/>
              </a:ext>
            </a:extLst>
          </p:cNvPr>
          <p:cNvSpPr/>
          <p:nvPr/>
        </p:nvSpPr>
        <p:spPr>
          <a:xfrm>
            <a:off x="409537" y="5114961"/>
            <a:ext cx="808649" cy="808649"/>
          </a:xfrm>
          <a:prstGeom prst="ellipse">
            <a:avLst/>
          </a:prstGeom>
          <a:solidFill>
            <a:srgbClr val="FFFFFF"/>
          </a:solidFill>
          <a:ln w="38100" cap="flat" cmpd="sng" algn="ctr">
            <a:solidFill>
              <a:srgbClr val="20A472"/>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20A472"/>
                </a:solidFill>
                <a:effectLst/>
                <a:uLnTx/>
                <a:uFillTx/>
                <a:latin typeface="Avenir Next LT Pro Light"/>
                <a:ea typeface="+mn-ea"/>
                <a:cs typeface="+mn-cs"/>
              </a:rPr>
              <a:t>4</a:t>
            </a:r>
          </a:p>
        </p:txBody>
      </p:sp>
      <p:sp>
        <p:nvSpPr>
          <p:cNvPr id="7" name="Oval 6">
            <a:extLst>
              <a:ext uri="{FF2B5EF4-FFF2-40B4-BE49-F238E27FC236}">
                <a16:creationId xmlns:a16="http://schemas.microsoft.com/office/drawing/2014/main" id="{0C8396E3-D3C3-66E6-D7E3-A6922C6F3FE4}"/>
              </a:ext>
            </a:extLst>
          </p:cNvPr>
          <p:cNvSpPr/>
          <p:nvPr/>
        </p:nvSpPr>
        <p:spPr>
          <a:xfrm>
            <a:off x="409537" y="1724271"/>
            <a:ext cx="808649" cy="808649"/>
          </a:xfrm>
          <a:prstGeom prst="ellipse">
            <a:avLst/>
          </a:prstGeom>
          <a:noFill/>
          <a:ln w="38100" cap="flat" cmpd="sng" algn="ctr">
            <a:solidFill>
              <a:srgbClr val="B13DC8"/>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B13DC8"/>
                </a:solidFill>
                <a:effectLst/>
                <a:uLnTx/>
                <a:uFillTx/>
                <a:latin typeface="Avenir Next LT Pro Light"/>
                <a:ea typeface="+mn-ea"/>
                <a:cs typeface="+mn-cs"/>
              </a:rPr>
              <a:t>1</a:t>
            </a:r>
          </a:p>
        </p:txBody>
      </p:sp>
      <p:sp>
        <p:nvSpPr>
          <p:cNvPr id="8" name="Freeform: Shape 7" descr="timeline ">
            <a:extLst>
              <a:ext uri="{FF2B5EF4-FFF2-40B4-BE49-F238E27FC236}">
                <a16:creationId xmlns:a16="http://schemas.microsoft.com/office/drawing/2014/main" id="{F1F0B031-3A8E-BC1C-F748-A5500A7EC8EB}"/>
              </a:ext>
            </a:extLst>
          </p:cNvPr>
          <p:cNvSpPr/>
          <p:nvPr/>
        </p:nvSpPr>
        <p:spPr>
          <a:xfrm rot="16200000" flipV="1">
            <a:off x="-1456639" y="3241639"/>
            <a:ext cx="4565215" cy="1170522"/>
          </a:xfrm>
          <a:custGeom>
            <a:avLst/>
            <a:gdLst>
              <a:gd name="connsiteX0" fmla="*/ 1450750 w 5658193"/>
              <a:gd name="connsiteY0" fmla="*/ 725607 h 1450763"/>
              <a:gd name="connsiteX1" fmla="*/ 1449830 w 5658193"/>
              <a:gd name="connsiteY1" fmla="*/ 725607 h 1450763"/>
              <a:gd name="connsiteX2" fmla="*/ 1449806 w 5658193"/>
              <a:gd name="connsiteY2" fmla="*/ 725382 h 1450763"/>
              <a:gd name="connsiteX3" fmla="*/ 1449830 w 5658193"/>
              <a:gd name="connsiteY3" fmla="*/ 725157 h 1450763"/>
              <a:gd name="connsiteX4" fmla="*/ 1402870 w 5658193"/>
              <a:gd name="connsiteY4" fmla="*/ 725157 h 1450763"/>
              <a:gd name="connsiteX5" fmla="*/ 1389130 w 5658193"/>
              <a:gd name="connsiteY5" fmla="*/ 588840 h 1450763"/>
              <a:gd name="connsiteX6" fmla="*/ 725382 w 5658193"/>
              <a:gd name="connsiteY6" fmla="*/ 47869 h 1450763"/>
              <a:gd name="connsiteX7" fmla="*/ 47868 w 5658193"/>
              <a:gd name="connsiteY7" fmla="*/ 725382 h 1450763"/>
              <a:gd name="connsiteX8" fmla="*/ 47890 w 5658193"/>
              <a:gd name="connsiteY8" fmla="*/ 725607 h 1450763"/>
              <a:gd name="connsiteX9" fmla="*/ 10 w 5658193"/>
              <a:gd name="connsiteY9" fmla="*/ 725607 h 1450763"/>
              <a:gd name="connsiteX10" fmla="*/ 0 w 5658193"/>
              <a:gd name="connsiteY10" fmla="*/ 725382 h 1450763"/>
              <a:gd name="connsiteX11" fmla="*/ 725382 w 5658193"/>
              <a:gd name="connsiteY11" fmla="*/ 1 h 1450763"/>
              <a:gd name="connsiteX12" fmla="*/ 1450762 w 5658193"/>
              <a:gd name="connsiteY12" fmla="*/ 725382 h 1450763"/>
              <a:gd name="connsiteX13" fmla="*/ 4932812 w 5658193"/>
              <a:gd name="connsiteY13" fmla="*/ 1450762 h 1450763"/>
              <a:gd name="connsiteX14" fmla="*/ 4207431 w 5658193"/>
              <a:gd name="connsiteY14" fmla="*/ 725381 h 1450763"/>
              <a:gd name="connsiteX15" fmla="*/ 4207442 w 5658193"/>
              <a:gd name="connsiteY15" fmla="*/ 725156 h 1450763"/>
              <a:gd name="connsiteX16" fmla="*/ 4208363 w 5658193"/>
              <a:gd name="connsiteY16" fmla="*/ 725156 h 1450763"/>
              <a:gd name="connsiteX17" fmla="*/ 4208386 w 5658193"/>
              <a:gd name="connsiteY17" fmla="*/ 725381 h 1450763"/>
              <a:gd name="connsiteX18" fmla="*/ 4208363 w 5658193"/>
              <a:gd name="connsiteY18" fmla="*/ 725606 h 1450763"/>
              <a:gd name="connsiteX19" fmla="*/ 4255322 w 5658193"/>
              <a:gd name="connsiteY19" fmla="*/ 725606 h 1450763"/>
              <a:gd name="connsiteX20" fmla="*/ 4269064 w 5658193"/>
              <a:gd name="connsiteY20" fmla="*/ 861924 h 1450763"/>
              <a:gd name="connsiteX21" fmla="*/ 4932812 w 5658193"/>
              <a:gd name="connsiteY21" fmla="*/ 1402894 h 1450763"/>
              <a:gd name="connsiteX22" fmla="*/ 5610325 w 5658193"/>
              <a:gd name="connsiteY22" fmla="*/ 725381 h 1450763"/>
              <a:gd name="connsiteX23" fmla="*/ 5610302 w 5658193"/>
              <a:gd name="connsiteY23" fmla="*/ 725156 h 1450763"/>
              <a:gd name="connsiteX24" fmla="*/ 5658182 w 5658193"/>
              <a:gd name="connsiteY24" fmla="*/ 725156 h 1450763"/>
              <a:gd name="connsiteX25" fmla="*/ 5658193 w 5658193"/>
              <a:gd name="connsiteY25" fmla="*/ 725381 h 1450763"/>
              <a:gd name="connsiteX26" fmla="*/ 4932812 w 5658193"/>
              <a:gd name="connsiteY26" fmla="*/ 1450762 h 1450763"/>
              <a:gd name="connsiteX27" fmla="*/ 2127320 w 5658193"/>
              <a:gd name="connsiteY27" fmla="*/ 1450763 h 1450763"/>
              <a:gd name="connsiteX28" fmla="*/ 1401938 w 5658193"/>
              <a:gd name="connsiteY28" fmla="*/ 725382 h 1450763"/>
              <a:gd name="connsiteX29" fmla="*/ 1401950 w 5658193"/>
              <a:gd name="connsiteY29" fmla="*/ 725157 h 1450763"/>
              <a:gd name="connsiteX30" fmla="*/ 1402870 w 5658193"/>
              <a:gd name="connsiteY30" fmla="*/ 725157 h 1450763"/>
              <a:gd name="connsiteX31" fmla="*/ 1402894 w 5658193"/>
              <a:gd name="connsiteY31" fmla="*/ 725382 h 1450763"/>
              <a:gd name="connsiteX32" fmla="*/ 1402870 w 5658193"/>
              <a:gd name="connsiteY32" fmla="*/ 725607 h 1450763"/>
              <a:gd name="connsiteX33" fmla="*/ 1449830 w 5658193"/>
              <a:gd name="connsiteY33" fmla="*/ 725607 h 1450763"/>
              <a:gd name="connsiteX34" fmla="*/ 1463572 w 5658193"/>
              <a:gd name="connsiteY34" fmla="*/ 861925 h 1450763"/>
              <a:gd name="connsiteX35" fmla="*/ 2127320 w 5658193"/>
              <a:gd name="connsiteY35" fmla="*/ 1402895 h 1450763"/>
              <a:gd name="connsiteX36" fmla="*/ 2804833 w 5658193"/>
              <a:gd name="connsiteY36" fmla="*/ 725382 h 1450763"/>
              <a:gd name="connsiteX37" fmla="*/ 2804810 w 5658193"/>
              <a:gd name="connsiteY37" fmla="*/ 725157 h 1450763"/>
              <a:gd name="connsiteX38" fmla="*/ 2805515 w 5658193"/>
              <a:gd name="connsiteY38" fmla="*/ 725157 h 1450763"/>
              <a:gd name="connsiteX39" fmla="*/ 2820229 w 5658193"/>
              <a:gd name="connsiteY39" fmla="*/ 579192 h 1450763"/>
              <a:gd name="connsiteX40" fmla="*/ 3530873 w 5658193"/>
              <a:gd name="connsiteY40" fmla="*/ 0 h 1450763"/>
              <a:gd name="connsiteX41" fmla="*/ 4256254 w 5658193"/>
              <a:gd name="connsiteY41" fmla="*/ 725381 h 1450763"/>
              <a:gd name="connsiteX42" fmla="*/ 4256243 w 5658193"/>
              <a:gd name="connsiteY42" fmla="*/ 725606 h 1450763"/>
              <a:gd name="connsiteX43" fmla="*/ 4255322 w 5658193"/>
              <a:gd name="connsiteY43" fmla="*/ 725606 h 1450763"/>
              <a:gd name="connsiteX44" fmla="*/ 4255299 w 5658193"/>
              <a:gd name="connsiteY44" fmla="*/ 725381 h 1450763"/>
              <a:gd name="connsiteX45" fmla="*/ 4255322 w 5658193"/>
              <a:gd name="connsiteY45" fmla="*/ 725156 h 1450763"/>
              <a:gd name="connsiteX46" fmla="*/ 4208363 w 5658193"/>
              <a:gd name="connsiteY46" fmla="*/ 725156 h 1450763"/>
              <a:gd name="connsiteX47" fmla="*/ 4194621 w 5658193"/>
              <a:gd name="connsiteY47" fmla="*/ 588839 h 1450763"/>
              <a:gd name="connsiteX48" fmla="*/ 3530873 w 5658193"/>
              <a:gd name="connsiteY48" fmla="*/ 47868 h 1450763"/>
              <a:gd name="connsiteX49" fmla="*/ 2853360 w 5658193"/>
              <a:gd name="connsiteY49" fmla="*/ 725381 h 1450763"/>
              <a:gd name="connsiteX50" fmla="*/ 2853383 w 5658193"/>
              <a:gd name="connsiteY50" fmla="*/ 725606 h 1450763"/>
              <a:gd name="connsiteX51" fmla="*/ 2852678 w 5658193"/>
              <a:gd name="connsiteY51" fmla="*/ 725606 h 1450763"/>
              <a:gd name="connsiteX52" fmla="*/ 2837964 w 5658193"/>
              <a:gd name="connsiteY52" fmla="*/ 871572 h 1450763"/>
              <a:gd name="connsiteX53" fmla="*/ 2127320 w 5658193"/>
              <a:gd name="connsiteY53" fmla="*/ 1450763 h 1450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5658193" h="1450763">
                <a:moveTo>
                  <a:pt x="1450750" y="725607"/>
                </a:moveTo>
                <a:lnTo>
                  <a:pt x="1449830" y="725607"/>
                </a:lnTo>
                <a:lnTo>
                  <a:pt x="1449806" y="725382"/>
                </a:lnTo>
                <a:lnTo>
                  <a:pt x="1449830" y="725157"/>
                </a:lnTo>
                <a:lnTo>
                  <a:pt x="1402870" y="725157"/>
                </a:lnTo>
                <a:lnTo>
                  <a:pt x="1389130" y="588840"/>
                </a:lnTo>
                <a:cubicBezTo>
                  <a:pt x="1325954" y="280108"/>
                  <a:pt x="1052790" y="47869"/>
                  <a:pt x="725382" y="47869"/>
                </a:cubicBezTo>
                <a:cubicBezTo>
                  <a:pt x="351202" y="47869"/>
                  <a:pt x="47868" y="351202"/>
                  <a:pt x="47868" y="725382"/>
                </a:cubicBezTo>
                <a:lnTo>
                  <a:pt x="47890" y="725607"/>
                </a:lnTo>
                <a:lnTo>
                  <a:pt x="10" y="725607"/>
                </a:lnTo>
                <a:lnTo>
                  <a:pt x="0" y="725382"/>
                </a:lnTo>
                <a:cubicBezTo>
                  <a:pt x="0" y="324765"/>
                  <a:pt x="324764" y="1"/>
                  <a:pt x="725382" y="1"/>
                </a:cubicBezTo>
                <a:cubicBezTo>
                  <a:pt x="1125998" y="1"/>
                  <a:pt x="1450762" y="324765"/>
                  <a:pt x="1450762" y="725382"/>
                </a:cubicBezTo>
                <a:close/>
                <a:moveTo>
                  <a:pt x="4932812" y="1450762"/>
                </a:moveTo>
                <a:cubicBezTo>
                  <a:pt x="4532195" y="1450762"/>
                  <a:pt x="4207431" y="1125998"/>
                  <a:pt x="4207431" y="725381"/>
                </a:cubicBezTo>
                <a:lnTo>
                  <a:pt x="4207442" y="725156"/>
                </a:lnTo>
                <a:lnTo>
                  <a:pt x="4208363" y="725156"/>
                </a:lnTo>
                <a:lnTo>
                  <a:pt x="4208386" y="725381"/>
                </a:lnTo>
                <a:lnTo>
                  <a:pt x="4208363" y="725606"/>
                </a:lnTo>
                <a:lnTo>
                  <a:pt x="4255322" y="725606"/>
                </a:lnTo>
                <a:lnTo>
                  <a:pt x="4269064" y="861924"/>
                </a:lnTo>
                <a:cubicBezTo>
                  <a:pt x="4332239" y="1170655"/>
                  <a:pt x="4605404" y="1402894"/>
                  <a:pt x="4932812" y="1402894"/>
                </a:cubicBezTo>
                <a:cubicBezTo>
                  <a:pt x="5306992" y="1402894"/>
                  <a:pt x="5610325" y="1099561"/>
                  <a:pt x="5610325" y="725381"/>
                </a:cubicBezTo>
                <a:lnTo>
                  <a:pt x="5610302" y="725156"/>
                </a:lnTo>
                <a:lnTo>
                  <a:pt x="5658182" y="725156"/>
                </a:lnTo>
                <a:lnTo>
                  <a:pt x="5658193" y="725381"/>
                </a:lnTo>
                <a:cubicBezTo>
                  <a:pt x="5658193" y="1125998"/>
                  <a:pt x="5333429" y="1450762"/>
                  <a:pt x="4932812" y="1450762"/>
                </a:cubicBezTo>
                <a:close/>
                <a:moveTo>
                  <a:pt x="2127320" y="1450763"/>
                </a:moveTo>
                <a:cubicBezTo>
                  <a:pt x="1726703" y="1450763"/>
                  <a:pt x="1401938" y="1125999"/>
                  <a:pt x="1401938" y="725382"/>
                </a:cubicBezTo>
                <a:lnTo>
                  <a:pt x="1401950" y="725157"/>
                </a:lnTo>
                <a:lnTo>
                  <a:pt x="1402870" y="725157"/>
                </a:lnTo>
                <a:lnTo>
                  <a:pt x="1402894" y="725382"/>
                </a:lnTo>
                <a:lnTo>
                  <a:pt x="1402870" y="725607"/>
                </a:lnTo>
                <a:lnTo>
                  <a:pt x="1449830" y="725607"/>
                </a:lnTo>
                <a:lnTo>
                  <a:pt x="1463572" y="861925"/>
                </a:lnTo>
                <a:cubicBezTo>
                  <a:pt x="1526746" y="1170656"/>
                  <a:pt x="1799912" y="1402895"/>
                  <a:pt x="2127320" y="1402895"/>
                </a:cubicBezTo>
                <a:cubicBezTo>
                  <a:pt x="2501500" y="1402895"/>
                  <a:pt x="2804833" y="1099562"/>
                  <a:pt x="2804833" y="725382"/>
                </a:cubicBezTo>
                <a:lnTo>
                  <a:pt x="2804810" y="725157"/>
                </a:lnTo>
                <a:lnTo>
                  <a:pt x="2805515" y="725157"/>
                </a:lnTo>
                <a:lnTo>
                  <a:pt x="2820229" y="579192"/>
                </a:lnTo>
                <a:cubicBezTo>
                  <a:pt x="2887868" y="248648"/>
                  <a:pt x="3180333" y="0"/>
                  <a:pt x="3530873" y="0"/>
                </a:cubicBezTo>
                <a:cubicBezTo>
                  <a:pt x="3931490" y="0"/>
                  <a:pt x="4256254" y="324764"/>
                  <a:pt x="4256254" y="725381"/>
                </a:cubicBezTo>
                <a:lnTo>
                  <a:pt x="4256243" y="725606"/>
                </a:lnTo>
                <a:lnTo>
                  <a:pt x="4255322" y="725606"/>
                </a:lnTo>
                <a:lnTo>
                  <a:pt x="4255299" y="725381"/>
                </a:lnTo>
                <a:lnTo>
                  <a:pt x="4255322" y="725156"/>
                </a:lnTo>
                <a:lnTo>
                  <a:pt x="4208363" y="725156"/>
                </a:lnTo>
                <a:lnTo>
                  <a:pt x="4194621" y="588839"/>
                </a:lnTo>
                <a:cubicBezTo>
                  <a:pt x="4131446" y="280107"/>
                  <a:pt x="3858281" y="47868"/>
                  <a:pt x="3530873" y="47868"/>
                </a:cubicBezTo>
                <a:cubicBezTo>
                  <a:pt x="3156693" y="47868"/>
                  <a:pt x="2853360" y="351201"/>
                  <a:pt x="2853360" y="725381"/>
                </a:cubicBezTo>
                <a:lnTo>
                  <a:pt x="2853383" y="725606"/>
                </a:lnTo>
                <a:lnTo>
                  <a:pt x="2852678" y="725606"/>
                </a:lnTo>
                <a:lnTo>
                  <a:pt x="2837964" y="871572"/>
                </a:lnTo>
                <a:cubicBezTo>
                  <a:pt x="2770325" y="1202116"/>
                  <a:pt x="2477860" y="1450763"/>
                  <a:pt x="2127320" y="1450763"/>
                </a:cubicBezTo>
                <a:close/>
              </a:path>
            </a:pathLst>
          </a:custGeom>
          <a:gradFill>
            <a:gsLst>
              <a:gs pos="56000">
                <a:srgbClr val="00B0F0"/>
              </a:gs>
              <a:gs pos="36000">
                <a:srgbClr val="172DA6"/>
              </a:gs>
              <a:gs pos="15000">
                <a:srgbClr val="B13DC8"/>
              </a:gs>
              <a:gs pos="100000">
                <a:srgbClr val="20A472"/>
              </a:gs>
            </a:gsLst>
            <a:lin ang="10800000" scaled="0"/>
          </a:gradFill>
          <a:ln w="76200" cap="flat" cmpd="sng" algn="ctr">
            <a:noFill/>
            <a:prstDash val="solid"/>
            <a:miter lim="800000"/>
          </a:ln>
          <a:effectLst/>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4000" b="0" i="0" u="none" strike="noStrike" kern="0" cap="none" spc="0" normalizeH="0" baseline="0" noProof="0" dirty="0">
              <a:ln>
                <a:noFill/>
              </a:ln>
              <a:solidFill>
                <a:srgbClr val="FFFFFF"/>
              </a:solidFill>
              <a:effectLst/>
              <a:uLnTx/>
              <a:uFillTx/>
              <a:latin typeface="Avenir Next LT Pro Light"/>
              <a:ea typeface="+mn-ea"/>
              <a:cs typeface="+mn-cs"/>
            </a:endParaRPr>
          </a:p>
        </p:txBody>
      </p:sp>
      <p:sp>
        <p:nvSpPr>
          <p:cNvPr id="9" name="Oval 8" descr="timeline endpoints">
            <a:extLst>
              <a:ext uri="{FF2B5EF4-FFF2-40B4-BE49-F238E27FC236}">
                <a16:creationId xmlns:a16="http://schemas.microsoft.com/office/drawing/2014/main" id="{DD8B1876-B153-ACCE-D24B-9811D5C09539}"/>
              </a:ext>
            </a:extLst>
          </p:cNvPr>
          <p:cNvSpPr/>
          <p:nvPr/>
        </p:nvSpPr>
        <p:spPr>
          <a:xfrm>
            <a:off x="745262" y="1496310"/>
            <a:ext cx="137199" cy="137199"/>
          </a:xfrm>
          <a:prstGeom prst="ellipse">
            <a:avLst/>
          </a:prstGeom>
          <a:solidFill>
            <a:srgbClr val="B13DC8"/>
          </a:solidFill>
          <a:ln w="381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venir Next LT Pro Light"/>
              <a:ea typeface="+mn-ea"/>
              <a:cs typeface="+mn-cs"/>
            </a:endParaRPr>
          </a:p>
        </p:txBody>
      </p:sp>
      <p:sp>
        <p:nvSpPr>
          <p:cNvPr id="10" name="Oval 9" descr="timeline endpoints">
            <a:extLst>
              <a:ext uri="{FF2B5EF4-FFF2-40B4-BE49-F238E27FC236}">
                <a16:creationId xmlns:a16="http://schemas.microsoft.com/office/drawing/2014/main" id="{20BC176E-285B-AC5F-E5B8-A17E1084B30B}"/>
              </a:ext>
            </a:extLst>
          </p:cNvPr>
          <p:cNvSpPr/>
          <p:nvPr/>
        </p:nvSpPr>
        <p:spPr>
          <a:xfrm>
            <a:off x="745262" y="6031711"/>
            <a:ext cx="137199" cy="137199"/>
          </a:xfrm>
          <a:prstGeom prst="ellipse">
            <a:avLst/>
          </a:prstGeom>
          <a:solidFill>
            <a:srgbClr val="20A472"/>
          </a:solidFill>
          <a:ln w="381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8439BD">
                  <a:lumMod val="75000"/>
                </a:srgbClr>
              </a:solidFill>
              <a:effectLst/>
              <a:uLnTx/>
              <a:uFillTx/>
              <a:latin typeface="Avenir Next LT Pro Light"/>
              <a:ea typeface="+mn-ea"/>
              <a:cs typeface="+mn-cs"/>
            </a:endParaRPr>
          </a:p>
        </p:txBody>
      </p:sp>
    </p:spTree>
    <p:extLst>
      <p:ext uri="{BB962C8B-B14F-4D97-AF65-F5344CB8AC3E}">
        <p14:creationId xmlns:p14="http://schemas.microsoft.com/office/powerpoint/2010/main" val="389159816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3415C901-039D-4058-80C7-5ABA400CDB06}"/>
              </a:ext>
            </a:extLst>
          </p:cNvPr>
          <p:cNvSpPr/>
          <p:nvPr/>
        </p:nvSpPr>
        <p:spPr>
          <a:xfrm>
            <a:off x="4279505" y="2661651"/>
            <a:ext cx="1160580" cy="1160580"/>
          </a:xfrm>
          <a:prstGeom prst="ellipse">
            <a:avLst/>
          </a:prstGeom>
          <a:solidFill>
            <a:schemeClr val="bg1"/>
          </a:solid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accent5"/>
                </a:solidFill>
              </a:rPr>
              <a:t>2</a:t>
            </a:r>
          </a:p>
        </p:txBody>
      </p:sp>
      <p:sp>
        <p:nvSpPr>
          <p:cNvPr id="6" name="Oval 5">
            <a:extLst>
              <a:ext uri="{FF2B5EF4-FFF2-40B4-BE49-F238E27FC236}">
                <a16:creationId xmlns:a16="http://schemas.microsoft.com/office/drawing/2014/main" id="{6D8E2964-D9A5-4A16-8604-F04921C189EB}"/>
              </a:ext>
            </a:extLst>
          </p:cNvPr>
          <p:cNvSpPr/>
          <p:nvPr/>
        </p:nvSpPr>
        <p:spPr>
          <a:xfrm>
            <a:off x="8877806" y="2661651"/>
            <a:ext cx="1160580" cy="1160580"/>
          </a:xfrm>
          <a:prstGeom prst="ellipse">
            <a:avLst/>
          </a:prstGeom>
          <a:solidFill>
            <a:schemeClr val="bg1"/>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accent3"/>
                </a:solidFill>
              </a:rPr>
              <a:t>3</a:t>
            </a:r>
          </a:p>
        </p:txBody>
      </p:sp>
      <p:sp>
        <p:nvSpPr>
          <p:cNvPr id="19" name="Oval 18">
            <a:extLst>
              <a:ext uri="{FF2B5EF4-FFF2-40B4-BE49-F238E27FC236}">
                <a16:creationId xmlns:a16="http://schemas.microsoft.com/office/drawing/2014/main" id="{FC17936A-EE2B-4C30-A31C-496282D48B87}"/>
              </a:ext>
            </a:extLst>
          </p:cNvPr>
          <p:cNvSpPr/>
          <p:nvPr/>
        </p:nvSpPr>
        <p:spPr>
          <a:xfrm>
            <a:off x="1980355" y="2661651"/>
            <a:ext cx="1160580" cy="1160580"/>
          </a:xfrm>
          <a:prstGeom prst="ellipse">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accent4"/>
                </a:solidFill>
              </a:rPr>
              <a:t>1</a:t>
            </a:r>
          </a:p>
        </p:txBody>
      </p:sp>
      <p:sp>
        <p:nvSpPr>
          <p:cNvPr id="23" name="Freeform: Shape 22" descr="timeline ">
            <a:extLst>
              <a:ext uri="{FF2B5EF4-FFF2-40B4-BE49-F238E27FC236}">
                <a16:creationId xmlns:a16="http://schemas.microsoft.com/office/drawing/2014/main" id="{7889103E-B405-4427-BC20-A3CA893D099A}"/>
              </a:ext>
            </a:extLst>
          </p:cNvPr>
          <p:cNvSpPr/>
          <p:nvPr/>
        </p:nvSpPr>
        <p:spPr>
          <a:xfrm flipH="1" flipV="1">
            <a:off x="1429166" y="2083622"/>
            <a:ext cx="9252295" cy="2410190"/>
          </a:xfrm>
          <a:custGeom>
            <a:avLst/>
            <a:gdLst>
              <a:gd name="connsiteX0" fmla="*/ 1192508 w 9252295"/>
              <a:gd name="connsiteY0" fmla="*/ 2410190 h 2410190"/>
              <a:gd name="connsiteX1" fmla="*/ 0 w 9252295"/>
              <a:gd name="connsiteY1" fmla="*/ 1217682 h 2410190"/>
              <a:gd name="connsiteX2" fmla="*/ 1107 w 9252295"/>
              <a:gd name="connsiteY2" fmla="*/ 1206703 h 2410190"/>
              <a:gd name="connsiteX3" fmla="*/ 96158 w 9252295"/>
              <a:gd name="connsiteY3" fmla="*/ 1206703 h 2410190"/>
              <a:gd name="connsiteX4" fmla="*/ 95051 w 9252295"/>
              <a:gd name="connsiteY4" fmla="*/ 1217682 h 2410190"/>
              <a:gd name="connsiteX5" fmla="*/ 1192508 w 9252295"/>
              <a:gd name="connsiteY5" fmla="*/ 2315139 h 2410190"/>
              <a:gd name="connsiteX6" fmla="*/ 2289965 w 9252295"/>
              <a:gd name="connsiteY6" fmla="*/ 1217682 h 2410190"/>
              <a:gd name="connsiteX7" fmla="*/ 2289554 w 9252295"/>
              <a:gd name="connsiteY7" fmla="*/ 1209531 h 2410190"/>
              <a:gd name="connsiteX8" fmla="*/ 2290085 w 9252295"/>
              <a:gd name="connsiteY8" fmla="*/ 1209531 h 2410190"/>
              <a:gd name="connsiteX9" fmla="*/ 2295831 w 9252295"/>
              <a:gd name="connsiteY9" fmla="*/ 1095755 h 2410190"/>
              <a:gd name="connsiteX10" fmla="*/ 3482182 w 9252295"/>
              <a:gd name="connsiteY10" fmla="*/ 25174 h 2410190"/>
              <a:gd name="connsiteX11" fmla="*/ 4668533 w 9252295"/>
              <a:gd name="connsiteY11" fmla="*/ 1095755 h 2410190"/>
              <a:gd name="connsiteX12" fmla="*/ 4674278 w 9252295"/>
              <a:gd name="connsiteY12" fmla="*/ 1209531 h 2410190"/>
              <a:gd name="connsiteX13" fmla="*/ 4673516 w 9252295"/>
              <a:gd name="connsiteY13" fmla="*/ 1209531 h 2410190"/>
              <a:gd name="connsiteX14" fmla="*/ 4678322 w 9252295"/>
              <a:gd name="connsiteY14" fmla="*/ 1304717 h 2410190"/>
              <a:gd name="connsiteX15" fmla="*/ 5770114 w 9252295"/>
              <a:gd name="connsiteY15" fmla="*/ 2289966 h 2410190"/>
              <a:gd name="connsiteX16" fmla="*/ 6861904 w 9252295"/>
              <a:gd name="connsiteY16" fmla="*/ 1304717 h 2410190"/>
              <a:gd name="connsiteX17" fmla="*/ 6867159 w 9252295"/>
              <a:gd name="connsiteY17" fmla="*/ 1200660 h 2410190"/>
              <a:gd name="connsiteX18" fmla="*/ 6867690 w 9252295"/>
              <a:gd name="connsiteY18" fmla="*/ 1200660 h 2410190"/>
              <a:gd name="connsiteX19" fmla="*/ 6867279 w 9252295"/>
              <a:gd name="connsiteY19" fmla="*/ 1192508 h 2410190"/>
              <a:gd name="connsiteX20" fmla="*/ 8059787 w 9252295"/>
              <a:gd name="connsiteY20" fmla="*/ 0 h 2410190"/>
              <a:gd name="connsiteX21" fmla="*/ 9252295 w 9252295"/>
              <a:gd name="connsiteY21" fmla="*/ 1192508 h 2410190"/>
              <a:gd name="connsiteX22" fmla="*/ 9251964 w 9252295"/>
              <a:gd name="connsiteY22" fmla="*/ 1195794 h 2410190"/>
              <a:gd name="connsiteX23" fmla="*/ 9156913 w 9252295"/>
              <a:gd name="connsiteY23" fmla="*/ 1195794 h 2410190"/>
              <a:gd name="connsiteX24" fmla="*/ 9157244 w 9252295"/>
              <a:gd name="connsiteY24" fmla="*/ 1192508 h 2410190"/>
              <a:gd name="connsiteX25" fmla="*/ 8059787 w 9252295"/>
              <a:gd name="connsiteY25" fmla="*/ 95051 h 2410190"/>
              <a:gd name="connsiteX26" fmla="*/ 6962330 w 9252295"/>
              <a:gd name="connsiteY26" fmla="*/ 1192508 h 2410190"/>
              <a:gd name="connsiteX27" fmla="*/ 6962741 w 9252295"/>
              <a:gd name="connsiteY27" fmla="*/ 1200660 h 2410190"/>
              <a:gd name="connsiteX28" fmla="*/ 6962209 w 9252295"/>
              <a:gd name="connsiteY28" fmla="*/ 1200660 h 2410190"/>
              <a:gd name="connsiteX29" fmla="*/ 6956464 w 9252295"/>
              <a:gd name="connsiteY29" fmla="*/ 1314435 h 2410190"/>
              <a:gd name="connsiteX30" fmla="*/ 5770114 w 9252295"/>
              <a:gd name="connsiteY30" fmla="*/ 2385016 h 2410190"/>
              <a:gd name="connsiteX31" fmla="*/ 4583763 w 9252295"/>
              <a:gd name="connsiteY31" fmla="*/ 1314435 h 2410190"/>
              <a:gd name="connsiteX32" fmla="*/ 4578017 w 9252295"/>
              <a:gd name="connsiteY32" fmla="*/ 1200660 h 2410190"/>
              <a:gd name="connsiteX33" fmla="*/ 4578780 w 9252295"/>
              <a:gd name="connsiteY33" fmla="*/ 1200660 h 2410190"/>
              <a:gd name="connsiteX34" fmla="*/ 4573974 w 9252295"/>
              <a:gd name="connsiteY34" fmla="*/ 1105474 h 2410190"/>
              <a:gd name="connsiteX35" fmla="*/ 3482182 w 9252295"/>
              <a:gd name="connsiteY35" fmla="*/ 120225 h 2410190"/>
              <a:gd name="connsiteX36" fmla="*/ 2390391 w 9252295"/>
              <a:gd name="connsiteY36" fmla="*/ 1105474 h 2410190"/>
              <a:gd name="connsiteX37" fmla="*/ 2385136 w 9252295"/>
              <a:gd name="connsiteY37" fmla="*/ 1209531 h 2410190"/>
              <a:gd name="connsiteX38" fmla="*/ 2384604 w 9252295"/>
              <a:gd name="connsiteY38" fmla="*/ 1209531 h 2410190"/>
              <a:gd name="connsiteX39" fmla="*/ 2385016 w 9252295"/>
              <a:gd name="connsiteY39" fmla="*/ 1217682 h 2410190"/>
              <a:gd name="connsiteX40" fmla="*/ 1192508 w 9252295"/>
              <a:gd name="connsiteY40" fmla="*/ 2410190 h 2410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9252295" h="2410190">
                <a:moveTo>
                  <a:pt x="1192508" y="2410190"/>
                </a:moveTo>
                <a:cubicBezTo>
                  <a:pt x="533904" y="2410190"/>
                  <a:pt x="0" y="1876286"/>
                  <a:pt x="0" y="1217682"/>
                </a:cubicBezTo>
                <a:lnTo>
                  <a:pt x="1107" y="1206703"/>
                </a:lnTo>
                <a:lnTo>
                  <a:pt x="96158" y="1206703"/>
                </a:lnTo>
                <a:lnTo>
                  <a:pt x="95051" y="1217682"/>
                </a:lnTo>
                <a:cubicBezTo>
                  <a:pt x="95051" y="1823791"/>
                  <a:pt x="586400" y="2315139"/>
                  <a:pt x="1192508" y="2315139"/>
                </a:cubicBezTo>
                <a:cubicBezTo>
                  <a:pt x="1798616" y="2315139"/>
                  <a:pt x="2289965" y="1823791"/>
                  <a:pt x="2289965" y="1217682"/>
                </a:cubicBezTo>
                <a:lnTo>
                  <a:pt x="2289554" y="1209531"/>
                </a:lnTo>
                <a:lnTo>
                  <a:pt x="2290085" y="1209531"/>
                </a:lnTo>
                <a:lnTo>
                  <a:pt x="2295831" y="1095755"/>
                </a:lnTo>
                <a:cubicBezTo>
                  <a:pt x="2356899" y="494427"/>
                  <a:pt x="2864742" y="25174"/>
                  <a:pt x="3482182" y="25174"/>
                </a:cubicBezTo>
                <a:cubicBezTo>
                  <a:pt x="4099623" y="25174"/>
                  <a:pt x="4607465" y="494427"/>
                  <a:pt x="4668533" y="1095755"/>
                </a:cubicBezTo>
                <a:lnTo>
                  <a:pt x="4674278" y="1209531"/>
                </a:lnTo>
                <a:lnTo>
                  <a:pt x="4673516" y="1209531"/>
                </a:lnTo>
                <a:lnTo>
                  <a:pt x="4678322" y="1304717"/>
                </a:lnTo>
                <a:cubicBezTo>
                  <a:pt x="4734523" y="1858116"/>
                  <a:pt x="5201886" y="2289966"/>
                  <a:pt x="5770114" y="2289966"/>
                </a:cubicBezTo>
                <a:cubicBezTo>
                  <a:pt x="6338340" y="2289966"/>
                  <a:pt x="6805704" y="1858116"/>
                  <a:pt x="6861904" y="1304717"/>
                </a:cubicBezTo>
                <a:lnTo>
                  <a:pt x="6867159" y="1200660"/>
                </a:lnTo>
                <a:lnTo>
                  <a:pt x="6867690" y="1200660"/>
                </a:lnTo>
                <a:lnTo>
                  <a:pt x="6867279" y="1192508"/>
                </a:lnTo>
                <a:cubicBezTo>
                  <a:pt x="6867279" y="533905"/>
                  <a:pt x="7401183" y="0"/>
                  <a:pt x="8059787" y="0"/>
                </a:cubicBezTo>
                <a:cubicBezTo>
                  <a:pt x="8718390" y="0"/>
                  <a:pt x="9252295" y="533905"/>
                  <a:pt x="9252295" y="1192508"/>
                </a:cubicBezTo>
                <a:lnTo>
                  <a:pt x="9251964" y="1195794"/>
                </a:lnTo>
                <a:lnTo>
                  <a:pt x="9156913" y="1195794"/>
                </a:lnTo>
                <a:lnTo>
                  <a:pt x="9157244" y="1192508"/>
                </a:lnTo>
                <a:cubicBezTo>
                  <a:pt x="9157244" y="586400"/>
                  <a:pt x="8665895" y="95051"/>
                  <a:pt x="8059787" y="95051"/>
                </a:cubicBezTo>
                <a:cubicBezTo>
                  <a:pt x="7453679" y="95051"/>
                  <a:pt x="6962330" y="586400"/>
                  <a:pt x="6962330" y="1192508"/>
                </a:cubicBezTo>
                <a:lnTo>
                  <a:pt x="6962741" y="1200660"/>
                </a:lnTo>
                <a:lnTo>
                  <a:pt x="6962209" y="1200660"/>
                </a:lnTo>
                <a:lnTo>
                  <a:pt x="6956464" y="1314435"/>
                </a:lnTo>
                <a:cubicBezTo>
                  <a:pt x="6895396" y="1915764"/>
                  <a:pt x="6387554" y="2385016"/>
                  <a:pt x="5770114" y="2385016"/>
                </a:cubicBezTo>
                <a:cubicBezTo>
                  <a:pt x="5152672" y="2385016"/>
                  <a:pt x="4644831" y="1915764"/>
                  <a:pt x="4583763" y="1314435"/>
                </a:cubicBezTo>
                <a:lnTo>
                  <a:pt x="4578017" y="1200660"/>
                </a:lnTo>
                <a:lnTo>
                  <a:pt x="4578780" y="1200660"/>
                </a:lnTo>
                <a:lnTo>
                  <a:pt x="4573974" y="1105474"/>
                </a:lnTo>
                <a:cubicBezTo>
                  <a:pt x="4517772" y="552075"/>
                  <a:pt x="4050409" y="120225"/>
                  <a:pt x="3482182" y="120225"/>
                </a:cubicBezTo>
                <a:cubicBezTo>
                  <a:pt x="2913956" y="120225"/>
                  <a:pt x="2446592" y="552075"/>
                  <a:pt x="2390391" y="1105474"/>
                </a:cubicBezTo>
                <a:lnTo>
                  <a:pt x="2385136" y="1209531"/>
                </a:lnTo>
                <a:lnTo>
                  <a:pt x="2384604" y="1209531"/>
                </a:lnTo>
                <a:lnTo>
                  <a:pt x="2385016" y="1217682"/>
                </a:lnTo>
                <a:cubicBezTo>
                  <a:pt x="2385016" y="1876286"/>
                  <a:pt x="1851111" y="2410190"/>
                  <a:pt x="1192508" y="2410190"/>
                </a:cubicBezTo>
                <a:close/>
              </a:path>
            </a:pathLst>
          </a:custGeom>
          <a:gradFill flip="none" rotWithShape="1">
            <a:gsLst>
              <a:gs pos="61000">
                <a:srgbClr val="00B0F0"/>
              </a:gs>
              <a:gs pos="39000">
                <a:schemeClr val="accent5"/>
              </a:gs>
              <a:gs pos="18000">
                <a:schemeClr val="accent4"/>
              </a:gs>
              <a:gs pos="92000">
                <a:schemeClr val="accent3"/>
              </a:gs>
            </a:gsLst>
            <a:lin ang="10800000" scaled="0"/>
            <a:tileRect/>
          </a:gradFill>
          <a:ln w="381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4000" dirty="0">
              <a:solidFill>
                <a:schemeClr val="accent2"/>
              </a:solidFill>
            </a:endParaRPr>
          </a:p>
        </p:txBody>
      </p:sp>
      <p:sp>
        <p:nvSpPr>
          <p:cNvPr id="2" name="Oval 1" descr="timeline endpoints">
            <a:extLst>
              <a:ext uri="{FF2B5EF4-FFF2-40B4-BE49-F238E27FC236}">
                <a16:creationId xmlns:a16="http://schemas.microsoft.com/office/drawing/2014/main" id="{81AA7F01-98B3-49CE-A287-1B558536C306}"/>
              </a:ext>
            </a:extLst>
          </p:cNvPr>
          <p:cNvSpPr/>
          <p:nvPr/>
        </p:nvSpPr>
        <p:spPr>
          <a:xfrm>
            <a:off x="1320120" y="3149771"/>
            <a:ext cx="218092" cy="218092"/>
          </a:xfrm>
          <a:prstGeom prst="ellipse">
            <a:avLst/>
          </a:prstGeom>
          <a:solidFill>
            <a:schemeClr val="accent4"/>
          </a:solidFill>
          <a:ln w="762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descr="timeline endpoints">
            <a:extLst>
              <a:ext uri="{FF2B5EF4-FFF2-40B4-BE49-F238E27FC236}">
                <a16:creationId xmlns:a16="http://schemas.microsoft.com/office/drawing/2014/main" id="{491CCD59-030F-4F79-9A33-EBC86A2EC9FE}"/>
              </a:ext>
            </a:extLst>
          </p:cNvPr>
          <p:cNvSpPr/>
          <p:nvPr/>
        </p:nvSpPr>
        <p:spPr>
          <a:xfrm>
            <a:off x="10480529" y="3149771"/>
            <a:ext cx="218092" cy="218092"/>
          </a:xfrm>
          <a:prstGeom prst="ellipse">
            <a:avLst/>
          </a:prstGeom>
          <a:solidFill>
            <a:srgbClr val="20A472"/>
          </a:solidFill>
          <a:ln w="76200">
            <a:solidFill>
              <a:srgbClr val="20A4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0A472"/>
              </a:solidFill>
            </a:endParaRPr>
          </a:p>
        </p:txBody>
      </p:sp>
      <p:sp>
        <p:nvSpPr>
          <p:cNvPr id="16" name="Text Placeholder 15">
            <a:extLst>
              <a:ext uri="{FF2B5EF4-FFF2-40B4-BE49-F238E27FC236}">
                <a16:creationId xmlns:a16="http://schemas.microsoft.com/office/drawing/2014/main" id="{B6086B1F-4F6D-4493-AE84-2520E93642DE}"/>
              </a:ext>
            </a:extLst>
          </p:cNvPr>
          <p:cNvSpPr>
            <a:spLocks noGrp="1"/>
          </p:cNvSpPr>
          <p:nvPr>
            <p:ph type="body" sz="quarter" idx="10"/>
          </p:nvPr>
        </p:nvSpPr>
        <p:spPr/>
        <p:txBody>
          <a:bodyPr/>
          <a:lstStyle/>
          <a:p>
            <a:r>
              <a:rPr lang="en-US" dirty="0"/>
              <a:t>Introduction to Python</a:t>
            </a:r>
          </a:p>
        </p:txBody>
      </p:sp>
      <p:sp>
        <p:nvSpPr>
          <p:cNvPr id="18" name="Text Placeholder 17">
            <a:extLst>
              <a:ext uri="{FF2B5EF4-FFF2-40B4-BE49-F238E27FC236}">
                <a16:creationId xmlns:a16="http://schemas.microsoft.com/office/drawing/2014/main" id="{2EFC63F8-23B1-4F22-9868-15EB446170F3}"/>
              </a:ext>
            </a:extLst>
          </p:cNvPr>
          <p:cNvSpPr>
            <a:spLocks noGrp="1"/>
          </p:cNvSpPr>
          <p:nvPr>
            <p:ph type="body" sz="quarter" idx="12"/>
          </p:nvPr>
        </p:nvSpPr>
        <p:spPr/>
        <p:txBody>
          <a:bodyPr/>
          <a:lstStyle/>
          <a:p>
            <a:r>
              <a:rPr lang="en-US" dirty="0"/>
              <a:t>Get And Clean Data</a:t>
            </a:r>
          </a:p>
        </p:txBody>
      </p:sp>
      <p:sp>
        <p:nvSpPr>
          <p:cNvPr id="21" name="Text Placeholder 20">
            <a:extLst>
              <a:ext uri="{FF2B5EF4-FFF2-40B4-BE49-F238E27FC236}">
                <a16:creationId xmlns:a16="http://schemas.microsoft.com/office/drawing/2014/main" id="{F5A6A695-5271-4895-88EF-663A3F593E59}"/>
              </a:ext>
            </a:extLst>
          </p:cNvPr>
          <p:cNvSpPr>
            <a:spLocks noGrp="1"/>
          </p:cNvSpPr>
          <p:nvPr>
            <p:ph type="body" sz="quarter" idx="14"/>
          </p:nvPr>
        </p:nvSpPr>
        <p:spPr>
          <a:xfrm>
            <a:off x="6444237" y="4817717"/>
            <a:ext cx="2062199" cy="302186"/>
          </a:xfrm>
        </p:spPr>
        <p:txBody>
          <a:bodyPr/>
          <a:lstStyle/>
          <a:p>
            <a:r>
              <a:rPr lang="en-US" dirty="0"/>
              <a:t>Understand and Analyze Data</a:t>
            </a:r>
          </a:p>
        </p:txBody>
      </p:sp>
      <p:sp>
        <p:nvSpPr>
          <p:cNvPr id="24" name="Text Placeholder 23">
            <a:extLst>
              <a:ext uri="{FF2B5EF4-FFF2-40B4-BE49-F238E27FC236}">
                <a16:creationId xmlns:a16="http://schemas.microsoft.com/office/drawing/2014/main" id="{3CD04606-2C05-4AC9-9F6C-C0E9EDF1BC26}"/>
              </a:ext>
            </a:extLst>
          </p:cNvPr>
          <p:cNvSpPr>
            <a:spLocks noGrp="1"/>
          </p:cNvSpPr>
          <p:nvPr>
            <p:ph type="body" sz="quarter" idx="16"/>
          </p:nvPr>
        </p:nvSpPr>
        <p:spPr/>
        <p:txBody>
          <a:bodyPr/>
          <a:lstStyle/>
          <a:p>
            <a:r>
              <a:rPr lang="en-US" dirty="0"/>
              <a:t>Advanced Topics</a:t>
            </a:r>
          </a:p>
        </p:txBody>
      </p:sp>
      <p:sp>
        <p:nvSpPr>
          <p:cNvPr id="34" name="Title 33">
            <a:extLst>
              <a:ext uri="{FF2B5EF4-FFF2-40B4-BE49-F238E27FC236}">
                <a16:creationId xmlns:a16="http://schemas.microsoft.com/office/drawing/2014/main" id="{F28D01B5-A5BC-45A3-8718-13BDC694F21C}"/>
              </a:ext>
            </a:extLst>
          </p:cNvPr>
          <p:cNvSpPr>
            <a:spLocks noGrp="1"/>
          </p:cNvSpPr>
          <p:nvPr>
            <p:ph type="title"/>
          </p:nvPr>
        </p:nvSpPr>
        <p:spPr/>
        <p:txBody>
          <a:bodyPr/>
          <a:lstStyle/>
          <a:p>
            <a:r>
              <a:rPr lang="en-US" dirty="0"/>
              <a:t>Exploring data structures</a:t>
            </a:r>
          </a:p>
        </p:txBody>
      </p:sp>
      <p:sp>
        <p:nvSpPr>
          <p:cNvPr id="7" name="Oval 6">
            <a:extLst>
              <a:ext uri="{FF2B5EF4-FFF2-40B4-BE49-F238E27FC236}">
                <a16:creationId xmlns:a16="http://schemas.microsoft.com/office/drawing/2014/main" id="{501B52BF-BBCD-633E-660C-FC47E4D5E50C}"/>
              </a:ext>
            </a:extLst>
          </p:cNvPr>
          <p:cNvSpPr/>
          <p:nvPr/>
        </p:nvSpPr>
        <p:spPr>
          <a:xfrm>
            <a:off x="6578655" y="2661651"/>
            <a:ext cx="1160580" cy="1160580"/>
          </a:xfrm>
          <a:prstGeom prst="ellipse">
            <a:avLst/>
          </a:prstGeom>
          <a:solidFill>
            <a:srgbClr val="93E2FF"/>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00B0F0"/>
                </a:solidFill>
                <a:effectLst/>
                <a:uLnTx/>
                <a:uFillTx/>
                <a:latin typeface="Avenir Next LT Pro Light"/>
                <a:ea typeface="+mn-ea"/>
                <a:cs typeface="+mn-cs"/>
              </a:rPr>
              <a:t>3</a:t>
            </a:r>
          </a:p>
        </p:txBody>
      </p:sp>
    </p:spTree>
    <p:extLst>
      <p:ext uri="{BB962C8B-B14F-4D97-AF65-F5344CB8AC3E}">
        <p14:creationId xmlns:p14="http://schemas.microsoft.com/office/powerpoint/2010/main" val="9637505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3" name="Rectangle 1032">
            <a:extLst>
              <a:ext uri="{FF2B5EF4-FFF2-40B4-BE49-F238E27FC236}">
                <a16:creationId xmlns:a16="http://schemas.microsoft.com/office/drawing/2014/main" id="{D2B783EE-0239-4717-BBEA-8C9EAC61C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593DC8-1083-59FE-4964-32A384EE21E0}"/>
              </a:ext>
            </a:extLst>
          </p:cNvPr>
          <p:cNvSpPr>
            <a:spLocks noGrp="1"/>
          </p:cNvSpPr>
          <p:nvPr>
            <p:ph type="title"/>
          </p:nvPr>
        </p:nvSpPr>
        <p:spPr>
          <a:xfrm>
            <a:off x="1355608" y="496329"/>
            <a:ext cx="5120561" cy="1325563"/>
          </a:xfrm>
        </p:spPr>
        <p:txBody>
          <a:bodyPr>
            <a:normAutofit/>
          </a:bodyPr>
          <a:lstStyle/>
          <a:p>
            <a:r>
              <a:rPr lang="en-US">
                <a:latin typeface="Speak Pro"/>
              </a:rPr>
              <a:t>Sticky Notes</a:t>
            </a:r>
          </a:p>
        </p:txBody>
      </p:sp>
      <p:sp>
        <p:nvSpPr>
          <p:cNvPr id="3" name="Content Placeholder 2">
            <a:extLst>
              <a:ext uri="{FF2B5EF4-FFF2-40B4-BE49-F238E27FC236}">
                <a16:creationId xmlns:a16="http://schemas.microsoft.com/office/drawing/2014/main" id="{3502F698-97B5-900B-6CDB-0FB4688A1D0E}"/>
              </a:ext>
            </a:extLst>
          </p:cNvPr>
          <p:cNvSpPr>
            <a:spLocks noGrp="1"/>
          </p:cNvSpPr>
          <p:nvPr>
            <p:ph idx="1"/>
          </p:nvPr>
        </p:nvSpPr>
        <p:spPr>
          <a:xfrm>
            <a:off x="1464300" y="2283404"/>
            <a:ext cx="6436005" cy="3980976"/>
          </a:xfrm>
        </p:spPr>
        <p:txBody>
          <a:bodyPr vert="horz" lIns="91440" tIns="45720" rIns="91440" bIns="45720" rtlCol="0" anchor="t">
            <a:normAutofit/>
          </a:bodyPr>
          <a:lstStyle/>
          <a:p>
            <a:r>
              <a:rPr lang="en-US" sz="3200">
                <a:latin typeface="Speak Pro"/>
              </a:rPr>
              <a:t>As Status Flags</a:t>
            </a:r>
          </a:p>
          <a:p>
            <a:pPr lvl="1"/>
            <a:r>
              <a:rPr lang="en-US" sz="2800">
                <a:latin typeface="Speak Pro"/>
              </a:rPr>
              <a:t>Green is "</a:t>
            </a:r>
            <a:r>
              <a:rPr lang="en-US" sz="2800" i="1">
                <a:latin typeface="Speak Pro"/>
              </a:rPr>
              <a:t>I'm done!</a:t>
            </a:r>
            <a:r>
              <a:rPr lang="en-US" sz="2800">
                <a:latin typeface="Speak Pro"/>
              </a:rPr>
              <a:t>"</a:t>
            </a:r>
            <a:endParaRPr lang="en-US" sz="2800">
              <a:latin typeface="Speak Pro"/>
              <a:cs typeface="Calibri"/>
            </a:endParaRPr>
          </a:p>
          <a:p>
            <a:pPr lvl="1"/>
            <a:r>
              <a:rPr lang="en-US" sz="2800">
                <a:latin typeface="Speak Pro"/>
              </a:rPr>
              <a:t>Red is "</a:t>
            </a:r>
            <a:r>
              <a:rPr lang="en-US" sz="2800" i="1">
                <a:latin typeface="Speak Pro"/>
              </a:rPr>
              <a:t>I need help!"</a:t>
            </a:r>
            <a:endParaRPr lang="en-US" sz="2800" i="1">
              <a:latin typeface="Speak Pro"/>
              <a:cs typeface="Calibri" panose="020F0502020204030204"/>
            </a:endParaRPr>
          </a:p>
          <a:p>
            <a:pPr lvl="1"/>
            <a:r>
              <a:rPr lang="en-US" sz="2800">
                <a:latin typeface="Speak Pro"/>
                <a:cs typeface="Calibri"/>
              </a:rPr>
              <a:t>No flag means "</a:t>
            </a:r>
            <a:r>
              <a:rPr lang="en-US" sz="2800" i="1">
                <a:latin typeface="Speak Pro"/>
                <a:cs typeface="Calibri"/>
              </a:rPr>
              <a:t>Working on it</a:t>
            </a:r>
            <a:r>
              <a:rPr lang="en-US" sz="2800">
                <a:latin typeface="Speak Pro"/>
                <a:cs typeface="Calibri"/>
              </a:rPr>
              <a:t>"</a:t>
            </a:r>
          </a:p>
          <a:p>
            <a:endParaRPr lang="en-US" sz="3200">
              <a:latin typeface="Speak Pro"/>
            </a:endParaRPr>
          </a:p>
          <a:p>
            <a:r>
              <a:rPr lang="en-US">
                <a:latin typeface="Speak Pro"/>
                <a:cs typeface="Calibri"/>
              </a:rPr>
              <a:t>Please put your name on both so we can get to know each other properly!</a:t>
            </a:r>
          </a:p>
          <a:p>
            <a:endParaRPr lang="en-US" sz="3600"/>
          </a:p>
        </p:txBody>
      </p:sp>
      <p:sp>
        <p:nvSpPr>
          <p:cNvPr id="1035" name="Oval 1034">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20569" y="1364732"/>
            <a:ext cx="947488" cy="92178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1028" name="Picture 4" descr="IMG_1949">
            <a:extLst>
              <a:ext uri="{FF2B5EF4-FFF2-40B4-BE49-F238E27FC236}">
                <a16:creationId xmlns:a16="http://schemas.microsoft.com/office/drawing/2014/main" id="{44309977-485F-49B3-9696-F5E463AE6D1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7656" r="-3" b="10628"/>
          <a:stretch/>
        </p:blipFill>
        <p:spPr bwMode="auto">
          <a:xfrm>
            <a:off x="7901259" y="2727729"/>
            <a:ext cx="4290741" cy="4130271"/>
          </a:xfrm>
          <a:custGeom>
            <a:avLst/>
            <a:gdLst/>
            <a:ahLst/>
            <a:cxnLst/>
            <a:rect l="l" t="t" r="r" b="b"/>
            <a:pathLst>
              <a:path w="4290741" h="4130271">
                <a:moveTo>
                  <a:pt x="2503809" y="0"/>
                </a:moveTo>
                <a:cubicBezTo>
                  <a:pt x="3157405" y="0"/>
                  <a:pt x="3752509" y="250434"/>
                  <a:pt x="4198398" y="660580"/>
                </a:cubicBezTo>
                <a:lnTo>
                  <a:pt x="4290741" y="751286"/>
                </a:lnTo>
                <a:lnTo>
                  <a:pt x="4290741" y="4130271"/>
                </a:lnTo>
                <a:lnTo>
                  <a:pt x="604508" y="4130271"/>
                </a:lnTo>
                <a:lnTo>
                  <a:pt x="461940" y="3953232"/>
                </a:lnTo>
                <a:cubicBezTo>
                  <a:pt x="171051" y="3544183"/>
                  <a:pt x="0" y="3043971"/>
                  <a:pt x="0" y="2503809"/>
                </a:cubicBezTo>
                <a:cubicBezTo>
                  <a:pt x="0" y="1120992"/>
                  <a:pt x="1120992" y="0"/>
                  <a:pt x="2503809" y="0"/>
                </a:cubicBezTo>
                <a:close/>
              </a:path>
            </a:pathLst>
          </a:custGeom>
          <a:noFill/>
          <a:extLst>
            <a:ext uri="{909E8E84-426E-40DD-AFC4-6F175D3DCCD1}">
              <a14:hiddenFill xmlns:a14="http://schemas.microsoft.com/office/drawing/2010/main">
                <a:solidFill>
                  <a:srgbClr val="FFFFFF"/>
                </a:solidFill>
              </a14:hiddenFill>
            </a:ext>
          </a:extLst>
        </p:spPr>
      </p:pic>
      <p:sp>
        <p:nvSpPr>
          <p:cNvPr id="1037" name="Arc 1036">
            <a:extLst>
              <a:ext uri="{FF2B5EF4-FFF2-40B4-BE49-F238E27FC236}">
                <a16:creationId xmlns:a16="http://schemas.microsoft.com/office/drawing/2014/main" id="{70BEB1E7-2F88-40BC-B73D-42E5B6F80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4759070" flipV="1">
            <a:off x="6034138" y="-673140"/>
            <a:ext cx="4021193" cy="402119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1026" name="Picture 2" descr="IMG_1948">
            <a:extLst>
              <a:ext uri="{FF2B5EF4-FFF2-40B4-BE49-F238E27FC236}">
                <a16:creationId xmlns:a16="http://schemas.microsoft.com/office/drawing/2014/main" id="{A6E04966-3D54-C0A8-DACB-588D4B90324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9362" r="2884" b="-4"/>
          <a:stretch/>
        </p:blipFill>
        <p:spPr bwMode="auto">
          <a:xfrm>
            <a:off x="6261607" y="1"/>
            <a:ext cx="3519312" cy="3007909"/>
          </a:xfrm>
          <a:custGeom>
            <a:avLst/>
            <a:gdLst/>
            <a:ahLst/>
            <a:cxnLst/>
            <a:rect l="l" t="t" r="r" b="b"/>
            <a:pathLst>
              <a:path w="3519312" h="3007909">
                <a:moveTo>
                  <a:pt x="519780" y="0"/>
                </a:moveTo>
                <a:lnTo>
                  <a:pt x="2999532" y="0"/>
                </a:lnTo>
                <a:lnTo>
                  <a:pt x="3003921" y="3989"/>
                </a:lnTo>
                <a:cubicBezTo>
                  <a:pt x="3322356" y="322424"/>
                  <a:pt x="3519312" y="762338"/>
                  <a:pt x="3519312" y="1248253"/>
                </a:cubicBezTo>
                <a:cubicBezTo>
                  <a:pt x="3519312" y="2220084"/>
                  <a:pt x="2731487" y="3007909"/>
                  <a:pt x="1759656" y="3007909"/>
                </a:cubicBezTo>
                <a:cubicBezTo>
                  <a:pt x="787826" y="3007909"/>
                  <a:pt x="0" y="2220084"/>
                  <a:pt x="0" y="1248253"/>
                </a:cubicBezTo>
                <a:cubicBezTo>
                  <a:pt x="0" y="762338"/>
                  <a:pt x="196957" y="322424"/>
                  <a:pt x="515392" y="3989"/>
                </a:cubicBezTo>
                <a:close/>
              </a:path>
            </a:pathLst>
          </a:custGeom>
          <a:noFill/>
          <a:extLst>
            <a:ext uri="{909E8E84-426E-40DD-AFC4-6F175D3DCCD1}">
              <a14:hiddenFill xmlns:a14="http://schemas.microsoft.com/office/drawing/2010/main">
                <a:solidFill>
                  <a:srgbClr val="FFFFFF"/>
                </a:solidFill>
              </a14:hiddenFill>
            </a:ext>
          </a:extLst>
        </p:spPr>
      </p:pic>
      <p:sp>
        <p:nvSpPr>
          <p:cNvPr id="18" name="Oval 17">
            <a:extLst>
              <a:ext uri="{FF2B5EF4-FFF2-40B4-BE49-F238E27FC236}">
                <a16:creationId xmlns:a16="http://schemas.microsoft.com/office/drawing/2014/main" id="{48414D62-0647-9521-67B5-A0ED7F021AB1}"/>
              </a:ext>
            </a:extLst>
          </p:cNvPr>
          <p:cNvSpPr/>
          <p:nvPr/>
        </p:nvSpPr>
        <p:spPr>
          <a:xfrm>
            <a:off x="409537" y="2854501"/>
            <a:ext cx="808649" cy="808649"/>
          </a:xfrm>
          <a:prstGeom prst="ellipse">
            <a:avLst/>
          </a:prstGeom>
          <a:solidFill>
            <a:srgbClr val="FFFFFF"/>
          </a:solidFill>
          <a:ln w="38100" cap="flat" cmpd="sng" algn="ctr">
            <a:solidFill>
              <a:srgbClr val="172DA6"/>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a:ln>
                  <a:noFill/>
                </a:ln>
                <a:solidFill>
                  <a:srgbClr val="172DA6"/>
                </a:solidFill>
                <a:effectLst/>
                <a:uLnTx/>
                <a:uFillTx/>
                <a:latin typeface="Avenir Next LT Pro Light"/>
                <a:ea typeface="+mn-ea"/>
                <a:cs typeface="+mn-cs"/>
              </a:rPr>
              <a:t>2</a:t>
            </a:r>
          </a:p>
        </p:txBody>
      </p:sp>
      <p:sp>
        <p:nvSpPr>
          <p:cNvPr id="19" name="Oval 18">
            <a:extLst>
              <a:ext uri="{FF2B5EF4-FFF2-40B4-BE49-F238E27FC236}">
                <a16:creationId xmlns:a16="http://schemas.microsoft.com/office/drawing/2014/main" id="{BF7CFFCD-BDDD-9E3C-3F86-2D8EAE442449}"/>
              </a:ext>
            </a:extLst>
          </p:cNvPr>
          <p:cNvSpPr/>
          <p:nvPr/>
        </p:nvSpPr>
        <p:spPr>
          <a:xfrm>
            <a:off x="409537" y="3984731"/>
            <a:ext cx="808649" cy="808649"/>
          </a:xfrm>
          <a:prstGeom prst="ellipse">
            <a:avLst/>
          </a:prstGeom>
          <a:solidFill>
            <a:srgbClr val="FFFFFF"/>
          </a:solidFill>
          <a:ln w="38100" cap="flat" cmpd="sng" algn="ctr">
            <a:solidFill>
              <a:srgbClr val="00B0F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a:ln>
                  <a:noFill/>
                </a:ln>
                <a:solidFill>
                  <a:srgbClr val="00B0F0"/>
                </a:solidFill>
                <a:effectLst/>
                <a:uLnTx/>
                <a:uFillTx/>
                <a:latin typeface="Avenir Next LT Pro Light"/>
                <a:ea typeface="+mn-ea"/>
                <a:cs typeface="+mn-cs"/>
              </a:rPr>
              <a:t>3</a:t>
            </a:r>
          </a:p>
        </p:txBody>
      </p:sp>
      <p:sp>
        <p:nvSpPr>
          <p:cNvPr id="20" name="Oval 19">
            <a:extLst>
              <a:ext uri="{FF2B5EF4-FFF2-40B4-BE49-F238E27FC236}">
                <a16:creationId xmlns:a16="http://schemas.microsoft.com/office/drawing/2014/main" id="{D1DFEBE9-2773-1C18-943D-DFD8DB37B7E2}"/>
              </a:ext>
            </a:extLst>
          </p:cNvPr>
          <p:cNvSpPr/>
          <p:nvPr/>
        </p:nvSpPr>
        <p:spPr>
          <a:xfrm>
            <a:off x="409537" y="5114961"/>
            <a:ext cx="808649" cy="808649"/>
          </a:xfrm>
          <a:prstGeom prst="ellipse">
            <a:avLst/>
          </a:prstGeom>
          <a:solidFill>
            <a:srgbClr val="FFFFFF"/>
          </a:solidFill>
          <a:ln w="38100" cap="flat" cmpd="sng" algn="ctr">
            <a:solidFill>
              <a:srgbClr val="20A472"/>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a:ln>
                  <a:noFill/>
                </a:ln>
                <a:solidFill>
                  <a:srgbClr val="20A472"/>
                </a:solidFill>
                <a:effectLst/>
                <a:uLnTx/>
                <a:uFillTx/>
                <a:latin typeface="Avenir Next LT Pro Light"/>
                <a:ea typeface="+mn-ea"/>
                <a:cs typeface="+mn-cs"/>
              </a:rPr>
              <a:t>4</a:t>
            </a:r>
          </a:p>
        </p:txBody>
      </p:sp>
      <p:sp>
        <p:nvSpPr>
          <p:cNvPr id="21" name="Oval 20">
            <a:extLst>
              <a:ext uri="{FF2B5EF4-FFF2-40B4-BE49-F238E27FC236}">
                <a16:creationId xmlns:a16="http://schemas.microsoft.com/office/drawing/2014/main" id="{E10AFDCD-ACF0-238A-C810-5C8C71D24EBA}"/>
              </a:ext>
            </a:extLst>
          </p:cNvPr>
          <p:cNvSpPr/>
          <p:nvPr/>
        </p:nvSpPr>
        <p:spPr>
          <a:xfrm>
            <a:off x="409537" y="1724271"/>
            <a:ext cx="808649" cy="808649"/>
          </a:xfrm>
          <a:prstGeom prst="ellipse">
            <a:avLst/>
          </a:prstGeom>
          <a:noFill/>
          <a:ln w="38100" cap="flat" cmpd="sng" algn="ctr">
            <a:solidFill>
              <a:srgbClr val="B13DC8"/>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a:ln>
                  <a:noFill/>
                </a:ln>
                <a:solidFill>
                  <a:srgbClr val="B13DC8"/>
                </a:solidFill>
                <a:effectLst/>
                <a:uLnTx/>
                <a:uFillTx/>
                <a:latin typeface="Avenir Next LT Pro Light"/>
                <a:ea typeface="+mn-ea"/>
                <a:cs typeface="+mn-cs"/>
              </a:rPr>
              <a:t>1</a:t>
            </a:r>
          </a:p>
        </p:txBody>
      </p:sp>
      <p:sp>
        <p:nvSpPr>
          <p:cNvPr id="22" name="Freeform: Shape 21" descr="timeline ">
            <a:extLst>
              <a:ext uri="{FF2B5EF4-FFF2-40B4-BE49-F238E27FC236}">
                <a16:creationId xmlns:a16="http://schemas.microsoft.com/office/drawing/2014/main" id="{2733599C-52BB-4F76-501C-B5F63C13360A}"/>
              </a:ext>
            </a:extLst>
          </p:cNvPr>
          <p:cNvSpPr/>
          <p:nvPr/>
        </p:nvSpPr>
        <p:spPr>
          <a:xfrm rot="16200000" flipV="1">
            <a:off x="-1456639" y="3241639"/>
            <a:ext cx="4565215" cy="1170522"/>
          </a:xfrm>
          <a:custGeom>
            <a:avLst/>
            <a:gdLst>
              <a:gd name="connsiteX0" fmla="*/ 1450750 w 5658193"/>
              <a:gd name="connsiteY0" fmla="*/ 725607 h 1450763"/>
              <a:gd name="connsiteX1" fmla="*/ 1449830 w 5658193"/>
              <a:gd name="connsiteY1" fmla="*/ 725607 h 1450763"/>
              <a:gd name="connsiteX2" fmla="*/ 1449806 w 5658193"/>
              <a:gd name="connsiteY2" fmla="*/ 725382 h 1450763"/>
              <a:gd name="connsiteX3" fmla="*/ 1449830 w 5658193"/>
              <a:gd name="connsiteY3" fmla="*/ 725157 h 1450763"/>
              <a:gd name="connsiteX4" fmla="*/ 1402870 w 5658193"/>
              <a:gd name="connsiteY4" fmla="*/ 725157 h 1450763"/>
              <a:gd name="connsiteX5" fmla="*/ 1389130 w 5658193"/>
              <a:gd name="connsiteY5" fmla="*/ 588840 h 1450763"/>
              <a:gd name="connsiteX6" fmla="*/ 725382 w 5658193"/>
              <a:gd name="connsiteY6" fmla="*/ 47869 h 1450763"/>
              <a:gd name="connsiteX7" fmla="*/ 47868 w 5658193"/>
              <a:gd name="connsiteY7" fmla="*/ 725382 h 1450763"/>
              <a:gd name="connsiteX8" fmla="*/ 47890 w 5658193"/>
              <a:gd name="connsiteY8" fmla="*/ 725607 h 1450763"/>
              <a:gd name="connsiteX9" fmla="*/ 10 w 5658193"/>
              <a:gd name="connsiteY9" fmla="*/ 725607 h 1450763"/>
              <a:gd name="connsiteX10" fmla="*/ 0 w 5658193"/>
              <a:gd name="connsiteY10" fmla="*/ 725382 h 1450763"/>
              <a:gd name="connsiteX11" fmla="*/ 725382 w 5658193"/>
              <a:gd name="connsiteY11" fmla="*/ 1 h 1450763"/>
              <a:gd name="connsiteX12" fmla="*/ 1450762 w 5658193"/>
              <a:gd name="connsiteY12" fmla="*/ 725382 h 1450763"/>
              <a:gd name="connsiteX13" fmla="*/ 4932812 w 5658193"/>
              <a:gd name="connsiteY13" fmla="*/ 1450762 h 1450763"/>
              <a:gd name="connsiteX14" fmla="*/ 4207431 w 5658193"/>
              <a:gd name="connsiteY14" fmla="*/ 725381 h 1450763"/>
              <a:gd name="connsiteX15" fmla="*/ 4207442 w 5658193"/>
              <a:gd name="connsiteY15" fmla="*/ 725156 h 1450763"/>
              <a:gd name="connsiteX16" fmla="*/ 4208363 w 5658193"/>
              <a:gd name="connsiteY16" fmla="*/ 725156 h 1450763"/>
              <a:gd name="connsiteX17" fmla="*/ 4208386 w 5658193"/>
              <a:gd name="connsiteY17" fmla="*/ 725381 h 1450763"/>
              <a:gd name="connsiteX18" fmla="*/ 4208363 w 5658193"/>
              <a:gd name="connsiteY18" fmla="*/ 725606 h 1450763"/>
              <a:gd name="connsiteX19" fmla="*/ 4255322 w 5658193"/>
              <a:gd name="connsiteY19" fmla="*/ 725606 h 1450763"/>
              <a:gd name="connsiteX20" fmla="*/ 4269064 w 5658193"/>
              <a:gd name="connsiteY20" fmla="*/ 861924 h 1450763"/>
              <a:gd name="connsiteX21" fmla="*/ 4932812 w 5658193"/>
              <a:gd name="connsiteY21" fmla="*/ 1402894 h 1450763"/>
              <a:gd name="connsiteX22" fmla="*/ 5610325 w 5658193"/>
              <a:gd name="connsiteY22" fmla="*/ 725381 h 1450763"/>
              <a:gd name="connsiteX23" fmla="*/ 5610302 w 5658193"/>
              <a:gd name="connsiteY23" fmla="*/ 725156 h 1450763"/>
              <a:gd name="connsiteX24" fmla="*/ 5658182 w 5658193"/>
              <a:gd name="connsiteY24" fmla="*/ 725156 h 1450763"/>
              <a:gd name="connsiteX25" fmla="*/ 5658193 w 5658193"/>
              <a:gd name="connsiteY25" fmla="*/ 725381 h 1450763"/>
              <a:gd name="connsiteX26" fmla="*/ 4932812 w 5658193"/>
              <a:gd name="connsiteY26" fmla="*/ 1450762 h 1450763"/>
              <a:gd name="connsiteX27" fmla="*/ 2127320 w 5658193"/>
              <a:gd name="connsiteY27" fmla="*/ 1450763 h 1450763"/>
              <a:gd name="connsiteX28" fmla="*/ 1401938 w 5658193"/>
              <a:gd name="connsiteY28" fmla="*/ 725382 h 1450763"/>
              <a:gd name="connsiteX29" fmla="*/ 1401950 w 5658193"/>
              <a:gd name="connsiteY29" fmla="*/ 725157 h 1450763"/>
              <a:gd name="connsiteX30" fmla="*/ 1402870 w 5658193"/>
              <a:gd name="connsiteY30" fmla="*/ 725157 h 1450763"/>
              <a:gd name="connsiteX31" fmla="*/ 1402894 w 5658193"/>
              <a:gd name="connsiteY31" fmla="*/ 725382 h 1450763"/>
              <a:gd name="connsiteX32" fmla="*/ 1402870 w 5658193"/>
              <a:gd name="connsiteY32" fmla="*/ 725607 h 1450763"/>
              <a:gd name="connsiteX33" fmla="*/ 1449830 w 5658193"/>
              <a:gd name="connsiteY33" fmla="*/ 725607 h 1450763"/>
              <a:gd name="connsiteX34" fmla="*/ 1463572 w 5658193"/>
              <a:gd name="connsiteY34" fmla="*/ 861925 h 1450763"/>
              <a:gd name="connsiteX35" fmla="*/ 2127320 w 5658193"/>
              <a:gd name="connsiteY35" fmla="*/ 1402895 h 1450763"/>
              <a:gd name="connsiteX36" fmla="*/ 2804833 w 5658193"/>
              <a:gd name="connsiteY36" fmla="*/ 725382 h 1450763"/>
              <a:gd name="connsiteX37" fmla="*/ 2804810 w 5658193"/>
              <a:gd name="connsiteY37" fmla="*/ 725157 h 1450763"/>
              <a:gd name="connsiteX38" fmla="*/ 2805515 w 5658193"/>
              <a:gd name="connsiteY38" fmla="*/ 725157 h 1450763"/>
              <a:gd name="connsiteX39" fmla="*/ 2820229 w 5658193"/>
              <a:gd name="connsiteY39" fmla="*/ 579192 h 1450763"/>
              <a:gd name="connsiteX40" fmla="*/ 3530873 w 5658193"/>
              <a:gd name="connsiteY40" fmla="*/ 0 h 1450763"/>
              <a:gd name="connsiteX41" fmla="*/ 4256254 w 5658193"/>
              <a:gd name="connsiteY41" fmla="*/ 725381 h 1450763"/>
              <a:gd name="connsiteX42" fmla="*/ 4256243 w 5658193"/>
              <a:gd name="connsiteY42" fmla="*/ 725606 h 1450763"/>
              <a:gd name="connsiteX43" fmla="*/ 4255322 w 5658193"/>
              <a:gd name="connsiteY43" fmla="*/ 725606 h 1450763"/>
              <a:gd name="connsiteX44" fmla="*/ 4255299 w 5658193"/>
              <a:gd name="connsiteY44" fmla="*/ 725381 h 1450763"/>
              <a:gd name="connsiteX45" fmla="*/ 4255322 w 5658193"/>
              <a:gd name="connsiteY45" fmla="*/ 725156 h 1450763"/>
              <a:gd name="connsiteX46" fmla="*/ 4208363 w 5658193"/>
              <a:gd name="connsiteY46" fmla="*/ 725156 h 1450763"/>
              <a:gd name="connsiteX47" fmla="*/ 4194621 w 5658193"/>
              <a:gd name="connsiteY47" fmla="*/ 588839 h 1450763"/>
              <a:gd name="connsiteX48" fmla="*/ 3530873 w 5658193"/>
              <a:gd name="connsiteY48" fmla="*/ 47868 h 1450763"/>
              <a:gd name="connsiteX49" fmla="*/ 2853360 w 5658193"/>
              <a:gd name="connsiteY49" fmla="*/ 725381 h 1450763"/>
              <a:gd name="connsiteX50" fmla="*/ 2853383 w 5658193"/>
              <a:gd name="connsiteY50" fmla="*/ 725606 h 1450763"/>
              <a:gd name="connsiteX51" fmla="*/ 2852678 w 5658193"/>
              <a:gd name="connsiteY51" fmla="*/ 725606 h 1450763"/>
              <a:gd name="connsiteX52" fmla="*/ 2837964 w 5658193"/>
              <a:gd name="connsiteY52" fmla="*/ 871572 h 1450763"/>
              <a:gd name="connsiteX53" fmla="*/ 2127320 w 5658193"/>
              <a:gd name="connsiteY53" fmla="*/ 1450763 h 1450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5658193" h="1450763">
                <a:moveTo>
                  <a:pt x="1450750" y="725607"/>
                </a:moveTo>
                <a:lnTo>
                  <a:pt x="1449830" y="725607"/>
                </a:lnTo>
                <a:lnTo>
                  <a:pt x="1449806" y="725382"/>
                </a:lnTo>
                <a:lnTo>
                  <a:pt x="1449830" y="725157"/>
                </a:lnTo>
                <a:lnTo>
                  <a:pt x="1402870" y="725157"/>
                </a:lnTo>
                <a:lnTo>
                  <a:pt x="1389130" y="588840"/>
                </a:lnTo>
                <a:cubicBezTo>
                  <a:pt x="1325954" y="280108"/>
                  <a:pt x="1052790" y="47869"/>
                  <a:pt x="725382" y="47869"/>
                </a:cubicBezTo>
                <a:cubicBezTo>
                  <a:pt x="351202" y="47869"/>
                  <a:pt x="47868" y="351202"/>
                  <a:pt x="47868" y="725382"/>
                </a:cubicBezTo>
                <a:lnTo>
                  <a:pt x="47890" y="725607"/>
                </a:lnTo>
                <a:lnTo>
                  <a:pt x="10" y="725607"/>
                </a:lnTo>
                <a:lnTo>
                  <a:pt x="0" y="725382"/>
                </a:lnTo>
                <a:cubicBezTo>
                  <a:pt x="0" y="324765"/>
                  <a:pt x="324764" y="1"/>
                  <a:pt x="725382" y="1"/>
                </a:cubicBezTo>
                <a:cubicBezTo>
                  <a:pt x="1125998" y="1"/>
                  <a:pt x="1450762" y="324765"/>
                  <a:pt x="1450762" y="725382"/>
                </a:cubicBezTo>
                <a:close/>
                <a:moveTo>
                  <a:pt x="4932812" y="1450762"/>
                </a:moveTo>
                <a:cubicBezTo>
                  <a:pt x="4532195" y="1450762"/>
                  <a:pt x="4207431" y="1125998"/>
                  <a:pt x="4207431" y="725381"/>
                </a:cubicBezTo>
                <a:lnTo>
                  <a:pt x="4207442" y="725156"/>
                </a:lnTo>
                <a:lnTo>
                  <a:pt x="4208363" y="725156"/>
                </a:lnTo>
                <a:lnTo>
                  <a:pt x="4208386" y="725381"/>
                </a:lnTo>
                <a:lnTo>
                  <a:pt x="4208363" y="725606"/>
                </a:lnTo>
                <a:lnTo>
                  <a:pt x="4255322" y="725606"/>
                </a:lnTo>
                <a:lnTo>
                  <a:pt x="4269064" y="861924"/>
                </a:lnTo>
                <a:cubicBezTo>
                  <a:pt x="4332239" y="1170655"/>
                  <a:pt x="4605404" y="1402894"/>
                  <a:pt x="4932812" y="1402894"/>
                </a:cubicBezTo>
                <a:cubicBezTo>
                  <a:pt x="5306992" y="1402894"/>
                  <a:pt x="5610325" y="1099561"/>
                  <a:pt x="5610325" y="725381"/>
                </a:cubicBezTo>
                <a:lnTo>
                  <a:pt x="5610302" y="725156"/>
                </a:lnTo>
                <a:lnTo>
                  <a:pt x="5658182" y="725156"/>
                </a:lnTo>
                <a:lnTo>
                  <a:pt x="5658193" y="725381"/>
                </a:lnTo>
                <a:cubicBezTo>
                  <a:pt x="5658193" y="1125998"/>
                  <a:pt x="5333429" y="1450762"/>
                  <a:pt x="4932812" y="1450762"/>
                </a:cubicBezTo>
                <a:close/>
                <a:moveTo>
                  <a:pt x="2127320" y="1450763"/>
                </a:moveTo>
                <a:cubicBezTo>
                  <a:pt x="1726703" y="1450763"/>
                  <a:pt x="1401938" y="1125999"/>
                  <a:pt x="1401938" y="725382"/>
                </a:cubicBezTo>
                <a:lnTo>
                  <a:pt x="1401950" y="725157"/>
                </a:lnTo>
                <a:lnTo>
                  <a:pt x="1402870" y="725157"/>
                </a:lnTo>
                <a:lnTo>
                  <a:pt x="1402894" y="725382"/>
                </a:lnTo>
                <a:lnTo>
                  <a:pt x="1402870" y="725607"/>
                </a:lnTo>
                <a:lnTo>
                  <a:pt x="1449830" y="725607"/>
                </a:lnTo>
                <a:lnTo>
                  <a:pt x="1463572" y="861925"/>
                </a:lnTo>
                <a:cubicBezTo>
                  <a:pt x="1526746" y="1170656"/>
                  <a:pt x="1799912" y="1402895"/>
                  <a:pt x="2127320" y="1402895"/>
                </a:cubicBezTo>
                <a:cubicBezTo>
                  <a:pt x="2501500" y="1402895"/>
                  <a:pt x="2804833" y="1099562"/>
                  <a:pt x="2804833" y="725382"/>
                </a:cubicBezTo>
                <a:lnTo>
                  <a:pt x="2804810" y="725157"/>
                </a:lnTo>
                <a:lnTo>
                  <a:pt x="2805515" y="725157"/>
                </a:lnTo>
                <a:lnTo>
                  <a:pt x="2820229" y="579192"/>
                </a:lnTo>
                <a:cubicBezTo>
                  <a:pt x="2887868" y="248648"/>
                  <a:pt x="3180333" y="0"/>
                  <a:pt x="3530873" y="0"/>
                </a:cubicBezTo>
                <a:cubicBezTo>
                  <a:pt x="3931490" y="0"/>
                  <a:pt x="4256254" y="324764"/>
                  <a:pt x="4256254" y="725381"/>
                </a:cubicBezTo>
                <a:lnTo>
                  <a:pt x="4256243" y="725606"/>
                </a:lnTo>
                <a:lnTo>
                  <a:pt x="4255322" y="725606"/>
                </a:lnTo>
                <a:lnTo>
                  <a:pt x="4255299" y="725381"/>
                </a:lnTo>
                <a:lnTo>
                  <a:pt x="4255322" y="725156"/>
                </a:lnTo>
                <a:lnTo>
                  <a:pt x="4208363" y="725156"/>
                </a:lnTo>
                <a:lnTo>
                  <a:pt x="4194621" y="588839"/>
                </a:lnTo>
                <a:cubicBezTo>
                  <a:pt x="4131446" y="280107"/>
                  <a:pt x="3858281" y="47868"/>
                  <a:pt x="3530873" y="47868"/>
                </a:cubicBezTo>
                <a:cubicBezTo>
                  <a:pt x="3156693" y="47868"/>
                  <a:pt x="2853360" y="351201"/>
                  <a:pt x="2853360" y="725381"/>
                </a:cubicBezTo>
                <a:lnTo>
                  <a:pt x="2853383" y="725606"/>
                </a:lnTo>
                <a:lnTo>
                  <a:pt x="2852678" y="725606"/>
                </a:lnTo>
                <a:lnTo>
                  <a:pt x="2837964" y="871572"/>
                </a:lnTo>
                <a:cubicBezTo>
                  <a:pt x="2770325" y="1202116"/>
                  <a:pt x="2477860" y="1450763"/>
                  <a:pt x="2127320" y="1450763"/>
                </a:cubicBezTo>
                <a:close/>
              </a:path>
            </a:pathLst>
          </a:custGeom>
          <a:gradFill>
            <a:gsLst>
              <a:gs pos="56000">
                <a:srgbClr val="00B0F0"/>
              </a:gs>
              <a:gs pos="36000">
                <a:srgbClr val="172DA6"/>
              </a:gs>
              <a:gs pos="15000">
                <a:srgbClr val="B13DC8"/>
              </a:gs>
              <a:gs pos="100000">
                <a:srgbClr val="20A472"/>
              </a:gs>
            </a:gsLst>
            <a:lin ang="10800000" scaled="0"/>
          </a:gradFill>
          <a:ln w="762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4000" b="0" i="0" u="none" strike="noStrike" kern="0" cap="none" spc="0" normalizeH="0" baseline="0" noProof="0">
              <a:ln>
                <a:noFill/>
              </a:ln>
              <a:solidFill>
                <a:srgbClr val="FFFFFF"/>
              </a:solidFill>
              <a:effectLst/>
              <a:uLnTx/>
              <a:uFillTx/>
              <a:latin typeface="Avenir Next LT Pro Light"/>
              <a:ea typeface="+mn-ea"/>
              <a:cs typeface="+mn-cs"/>
            </a:endParaRPr>
          </a:p>
        </p:txBody>
      </p:sp>
      <p:sp>
        <p:nvSpPr>
          <p:cNvPr id="23" name="Oval 22" descr="timeline endpoints">
            <a:extLst>
              <a:ext uri="{FF2B5EF4-FFF2-40B4-BE49-F238E27FC236}">
                <a16:creationId xmlns:a16="http://schemas.microsoft.com/office/drawing/2014/main" id="{896B6F0A-1839-7103-E922-BC269F57BD76}"/>
              </a:ext>
            </a:extLst>
          </p:cNvPr>
          <p:cNvSpPr/>
          <p:nvPr/>
        </p:nvSpPr>
        <p:spPr>
          <a:xfrm>
            <a:off x="745262" y="1496310"/>
            <a:ext cx="137199" cy="137199"/>
          </a:xfrm>
          <a:prstGeom prst="ellipse">
            <a:avLst/>
          </a:prstGeom>
          <a:solidFill>
            <a:srgbClr val="B13DC8"/>
          </a:solidFill>
          <a:ln w="381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venir Next LT Pro Light"/>
              <a:ea typeface="+mn-ea"/>
              <a:cs typeface="+mn-cs"/>
            </a:endParaRPr>
          </a:p>
        </p:txBody>
      </p:sp>
      <p:sp>
        <p:nvSpPr>
          <p:cNvPr id="24" name="Oval 23" descr="timeline endpoints">
            <a:extLst>
              <a:ext uri="{FF2B5EF4-FFF2-40B4-BE49-F238E27FC236}">
                <a16:creationId xmlns:a16="http://schemas.microsoft.com/office/drawing/2014/main" id="{C42E1C20-9D84-BECA-E183-46FD45218371}"/>
              </a:ext>
            </a:extLst>
          </p:cNvPr>
          <p:cNvSpPr/>
          <p:nvPr/>
        </p:nvSpPr>
        <p:spPr>
          <a:xfrm>
            <a:off x="745262" y="6031711"/>
            <a:ext cx="137199" cy="137199"/>
          </a:xfrm>
          <a:prstGeom prst="ellipse">
            <a:avLst/>
          </a:prstGeom>
          <a:solidFill>
            <a:srgbClr val="20A472"/>
          </a:solidFill>
          <a:ln w="381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8439BD">
                  <a:lumMod val="75000"/>
                </a:srgbClr>
              </a:solidFill>
              <a:effectLst/>
              <a:uLnTx/>
              <a:uFillTx/>
              <a:latin typeface="Avenir Next LT Pro Light"/>
              <a:ea typeface="+mn-ea"/>
              <a:cs typeface="+mn-cs"/>
            </a:endParaRPr>
          </a:p>
        </p:txBody>
      </p:sp>
    </p:spTree>
    <p:extLst>
      <p:ext uri="{BB962C8B-B14F-4D97-AF65-F5344CB8AC3E}">
        <p14:creationId xmlns:p14="http://schemas.microsoft.com/office/powerpoint/2010/main" val="407190700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AC6DC-8FE8-0340-F80B-CF56A8C933D7}"/>
              </a:ext>
            </a:extLst>
          </p:cNvPr>
          <p:cNvSpPr>
            <a:spLocks noGrp="1"/>
          </p:cNvSpPr>
          <p:nvPr>
            <p:ph type="title"/>
          </p:nvPr>
        </p:nvSpPr>
        <p:spPr>
          <a:xfrm>
            <a:off x="1915784" y="365125"/>
            <a:ext cx="9438016" cy="1325563"/>
          </a:xfrm>
        </p:spPr>
        <p:txBody>
          <a:bodyPr/>
          <a:lstStyle/>
          <a:p>
            <a:r>
              <a:rPr lang="en-CA" b="1" dirty="0"/>
              <a:t>Challenge 1</a:t>
            </a:r>
            <a:endParaRPr lang="en-US" b="1" dirty="0"/>
          </a:p>
        </p:txBody>
      </p:sp>
      <p:sp>
        <p:nvSpPr>
          <p:cNvPr id="3" name="Content Placeholder 2">
            <a:extLst>
              <a:ext uri="{FF2B5EF4-FFF2-40B4-BE49-F238E27FC236}">
                <a16:creationId xmlns:a16="http://schemas.microsoft.com/office/drawing/2014/main" id="{2BB1B1FF-7239-A5FE-F007-CB0B6D6B01E8}"/>
              </a:ext>
            </a:extLst>
          </p:cNvPr>
          <p:cNvSpPr>
            <a:spLocks noGrp="1"/>
          </p:cNvSpPr>
          <p:nvPr>
            <p:ph idx="1"/>
          </p:nvPr>
        </p:nvSpPr>
        <p:spPr>
          <a:xfrm>
            <a:off x="1915784" y="1825625"/>
            <a:ext cx="9438015" cy="4351338"/>
          </a:xfrm>
        </p:spPr>
        <p:txBody>
          <a:bodyPr vert="horz" lIns="91440" tIns="45720" rIns="91440" bIns="45720" rtlCol="0" anchor="t">
            <a:normAutofit/>
          </a:bodyPr>
          <a:lstStyle/>
          <a:p>
            <a:pPr>
              <a:buNone/>
            </a:pPr>
            <a:r>
              <a:rPr lang="en-CA" dirty="0">
                <a:ea typeface="+mn-lt"/>
                <a:cs typeface="+mn-lt"/>
              </a:rPr>
              <a:t>Let’s say you want to narrow down the dataset to include only the country and the year. How would you do it? Don’t forget to run your code so it also shows a view of the result so you can confirm the code worked as you wanted it to.</a:t>
            </a:r>
            <a:endParaRPr lang="en-US" dirty="0">
              <a:ea typeface="+mn-lt"/>
              <a:cs typeface="+mn-lt"/>
            </a:endParaRPr>
          </a:p>
        </p:txBody>
      </p:sp>
      <p:sp>
        <p:nvSpPr>
          <p:cNvPr id="4" name="Oval 3">
            <a:extLst>
              <a:ext uri="{FF2B5EF4-FFF2-40B4-BE49-F238E27FC236}">
                <a16:creationId xmlns:a16="http://schemas.microsoft.com/office/drawing/2014/main" id="{698657F2-6609-565A-B46D-65E9025BF354}"/>
              </a:ext>
            </a:extLst>
          </p:cNvPr>
          <p:cNvSpPr/>
          <p:nvPr/>
        </p:nvSpPr>
        <p:spPr>
          <a:xfrm>
            <a:off x="409537" y="2854501"/>
            <a:ext cx="808649" cy="808649"/>
          </a:xfrm>
          <a:prstGeom prst="ellipse">
            <a:avLst/>
          </a:prstGeom>
          <a:noFill/>
          <a:ln w="38100" cap="flat" cmpd="sng" algn="ctr">
            <a:solidFill>
              <a:srgbClr val="172DA6"/>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172DA6"/>
                </a:solidFill>
                <a:effectLst/>
                <a:uLnTx/>
                <a:uFillTx/>
                <a:latin typeface="Avenir Next LT Pro Light"/>
                <a:ea typeface="+mn-ea"/>
                <a:cs typeface="+mn-cs"/>
              </a:rPr>
              <a:t>2</a:t>
            </a:r>
          </a:p>
        </p:txBody>
      </p:sp>
      <p:sp>
        <p:nvSpPr>
          <p:cNvPr id="5" name="Oval 4">
            <a:extLst>
              <a:ext uri="{FF2B5EF4-FFF2-40B4-BE49-F238E27FC236}">
                <a16:creationId xmlns:a16="http://schemas.microsoft.com/office/drawing/2014/main" id="{C31E1B97-3A17-CCB7-7D71-F7DF208CD699}"/>
              </a:ext>
            </a:extLst>
          </p:cNvPr>
          <p:cNvSpPr/>
          <p:nvPr/>
        </p:nvSpPr>
        <p:spPr>
          <a:xfrm>
            <a:off x="409537" y="3984731"/>
            <a:ext cx="808649" cy="808649"/>
          </a:xfrm>
          <a:prstGeom prst="ellipse">
            <a:avLst/>
          </a:prstGeom>
          <a:solidFill>
            <a:srgbClr val="93E2FF"/>
          </a:solidFill>
          <a:ln w="38100" cap="flat" cmpd="sng" algn="ctr">
            <a:solidFill>
              <a:srgbClr val="00B0F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00B0F0"/>
                </a:solidFill>
                <a:effectLst/>
                <a:uLnTx/>
                <a:uFillTx/>
                <a:latin typeface="Avenir Next LT Pro Light"/>
                <a:ea typeface="+mn-ea"/>
                <a:cs typeface="+mn-cs"/>
              </a:rPr>
              <a:t>3</a:t>
            </a:r>
          </a:p>
        </p:txBody>
      </p:sp>
      <p:sp>
        <p:nvSpPr>
          <p:cNvPr id="6" name="Oval 5">
            <a:extLst>
              <a:ext uri="{FF2B5EF4-FFF2-40B4-BE49-F238E27FC236}">
                <a16:creationId xmlns:a16="http://schemas.microsoft.com/office/drawing/2014/main" id="{2845952C-F136-54B0-D4BB-25A08E3F439C}"/>
              </a:ext>
            </a:extLst>
          </p:cNvPr>
          <p:cNvSpPr/>
          <p:nvPr/>
        </p:nvSpPr>
        <p:spPr>
          <a:xfrm>
            <a:off x="409537" y="5114961"/>
            <a:ext cx="808649" cy="808649"/>
          </a:xfrm>
          <a:prstGeom prst="ellipse">
            <a:avLst/>
          </a:prstGeom>
          <a:solidFill>
            <a:srgbClr val="FFFFFF"/>
          </a:solidFill>
          <a:ln w="38100" cap="flat" cmpd="sng" algn="ctr">
            <a:solidFill>
              <a:srgbClr val="20A472"/>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20A472"/>
                </a:solidFill>
                <a:effectLst/>
                <a:uLnTx/>
                <a:uFillTx/>
                <a:latin typeface="Avenir Next LT Pro Light"/>
                <a:ea typeface="+mn-ea"/>
                <a:cs typeface="+mn-cs"/>
              </a:rPr>
              <a:t>4</a:t>
            </a:r>
          </a:p>
        </p:txBody>
      </p:sp>
      <p:sp>
        <p:nvSpPr>
          <p:cNvPr id="7" name="Oval 6">
            <a:extLst>
              <a:ext uri="{FF2B5EF4-FFF2-40B4-BE49-F238E27FC236}">
                <a16:creationId xmlns:a16="http://schemas.microsoft.com/office/drawing/2014/main" id="{50B201FB-E613-7605-DA58-44696CD2B70D}"/>
              </a:ext>
            </a:extLst>
          </p:cNvPr>
          <p:cNvSpPr/>
          <p:nvPr/>
        </p:nvSpPr>
        <p:spPr>
          <a:xfrm>
            <a:off x="409537" y="1724271"/>
            <a:ext cx="808649" cy="808649"/>
          </a:xfrm>
          <a:prstGeom prst="ellipse">
            <a:avLst/>
          </a:prstGeom>
          <a:noFill/>
          <a:ln w="38100" cap="flat" cmpd="sng" algn="ctr">
            <a:solidFill>
              <a:srgbClr val="B13DC8"/>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B13DC8"/>
                </a:solidFill>
                <a:effectLst/>
                <a:uLnTx/>
                <a:uFillTx/>
                <a:latin typeface="Avenir Next LT Pro Light"/>
                <a:ea typeface="+mn-ea"/>
                <a:cs typeface="+mn-cs"/>
              </a:rPr>
              <a:t>1</a:t>
            </a:r>
          </a:p>
        </p:txBody>
      </p:sp>
      <p:sp>
        <p:nvSpPr>
          <p:cNvPr id="8" name="Freeform: Shape 7" descr="timeline ">
            <a:extLst>
              <a:ext uri="{FF2B5EF4-FFF2-40B4-BE49-F238E27FC236}">
                <a16:creationId xmlns:a16="http://schemas.microsoft.com/office/drawing/2014/main" id="{12DD7887-563C-9486-E407-F6510FAF003C}"/>
              </a:ext>
            </a:extLst>
          </p:cNvPr>
          <p:cNvSpPr/>
          <p:nvPr/>
        </p:nvSpPr>
        <p:spPr>
          <a:xfrm rot="16200000" flipV="1">
            <a:off x="-1456639" y="3241639"/>
            <a:ext cx="4565215" cy="1170522"/>
          </a:xfrm>
          <a:custGeom>
            <a:avLst/>
            <a:gdLst>
              <a:gd name="connsiteX0" fmla="*/ 1450750 w 5658193"/>
              <a:gd name="connsiteY0" fmla="*/ 725607 h 1450763"/>
              <a:gd name="connsiteX1" fmla="*/ 1449830 w 5658193"/>
              <a:gd name="connsiteY1" fmla="*/ 725607 h 1450763"/>
              <a:gd name="connsiteX2" fmla="*/ 1449806 w 5658193"/>
              <a:gd name="connsiteY2" fmla="*/ 725382 h 1450763"/>
              <a:gd name="connsiteX3" fmla="*/ 1449830 w 5658193"/>
              <a:gd name="connsiteY3" fmla="*/ 725157 h 1450763"/>
              <a:gd name="connsiteX4" fmla="*/ 1402870 w 5658193"/>
              <a:gd name="connsiteY4" fmla="*/ 725157 h 1450763"/>
              <a:gd name="connsiteX5" fmla="*/ 1389130 w 5658193"/>
              <a:gd name="connsiteY5" fmla="*/ 588840 h 1450763"/>
              <a:gd name="connsiteX6" fmla="*/ 725382 w 5658193"/>
              <a:gd name="connsiteY6" fmla="*/ 47869 h 1450763"/>
              <a:gd name="connsiteX7" fmla="*/ 47868 w 5658193"/>
              <a:gd name="connsiteY7" fmla="*/ 725382 h 1450763"/>
              <a:gd name="connsiteX8" fmla="*/ 47890 w 5658193"/>
              <a:gd name="connsiteY8" fmla="*/ 725607 h 1450763"/>
              <a:gd name="connsiteX9" fmla="*/ 10 w 5658193"/>
              <a:gd name="connsiteY9" fmla="*/ 725607 h 1450763"/>
              <a:gd name="connsiteX10" fmla="*/ 0 w 5658193"/>
              <a:gd name="connsiteY10" fmla="*/ 725382 h 1450763"/>
              <a:gd name="connsiteX11" fmla="*/ 725382 w 5658193"/>
              <a:gd name="connsiteY11" fmla="*/ 1 h 1450763"/>
              <a:gd name="connsiteX12" fmla="*/ 1450762 w 5658193"/>
              <a:gd name="connsiteY12" fmla="*/ 725382 h 1450763"/>
              <a:gd name="connsiteX13" fmla="*/ 4932812 w 5658193"/>
              <a:gd name="connsiteY13" fmla="*/ 1450762 h 1450763"/>
              <a:gd name="connsiteX14" fmla="*/ 4207431 w 5658193"/>
              <a:gd name="connsiteY14" fmla="*/ 725381 h 1450763"/>
              <a:gd name="connsiteX15" fmla="*/ 4207442 w 5658193"/>
              <a:gd name="connsiteY15" fmla="*/ 725156 h 1450763"/>
              <a:gd name="connsiteX16" fmla="*/ 4208363 w 5658193"/>
              <a:gd name="connsiteY16" fmla="*/ 725156 h 1450763"/>
              <a:gd name="connsiteX17" fmla="*/ 4208386 w 5658193"/>
              <a:gd name="connsiteY17" fmla="*/ 725381 h 1450763"/>
              <a:gd name="connsiteX18" fmla="*/ 4208363 w 5658193"/>
              <a:gd name="connsiteY18" fmla="*/ 725606 h 1450763"/>
              <a:gd name="connsiteX19" fmla="*/ 4255322 w 5658193"/>
              <a:gd name="connsiteY19" fmla="*/ 725606 h 1450763"/>
              <a:gd name="connsiteX20" fmla="*/ 4269064 w 5658193"/>
              <a:gd name="connsiteY20" fmla="*/ 861924 h 1450763"/>
              <a:gd name="connsiteX21" fmla="*/ 4932812 w 5658193"/>
              <a:gd name="connsiteY21" fmla="*/ 1402894 h 1450763"/>
              <a:gd name="connsiteX22" fmla="*/ 5610325 w 5658193"/>
              <a:gd name="connsiteY22" fmla="*/ 725381 h 1450763"/>
              <a:gd name="connsiteX23" fmla="*/ 5610302 w 5658193"/>
              <a:gd name="connsiteY23" fmla="*/ 725156 h 1450763"/>
              <a:gd name="connsiteX24" fmla="*/ 5658182 w 5658193"/>
              <a:gd name="connsiteY24" fmla="*/ 725156 h 1450763"/>
              <a:gd name="connsiteX25" fmla="*/ 5658193 w 5658193"/>
              <a:gd name="connsiteY25" fmla="*/ 725381 h 1450763"/>
              <a:gd name="connsiteX26" fmla="*/ 4932812 w 5658193"/>
              <a:gd name="connsiteY26" fmla="*/ 1450762 h 1450763"/>
              <a:gd name="connsiteX27" fmla="*/ 2127320 w 5658193"/>
              <a:gd name="connsiteY27" fmla="*/ 1450763 h 1450763"/>
              <a:gd name="connsiteX28" fmla="*/ 1401938 w 5658193"/>
              <a:gd name="connsiteY28" fmla="*/ 725382 h 1450763"/>
              <a:gd name="connsiteX29" fmla="*/ 1401950 w 5658193"/>
              <a:gd name="connsiteY29" fmla="*/ 725157 h 1450763"/>
              <a:gd name="connsiteX30" fmla="*/ 1402870 w 5658193"/>
              <a:gd name="connsiteY30" fmla="*/ 725157 h 1450763"/>
              <a:gd name="connsiteX31" fmla="*/ 1402894 w 5658193"/>
              <a:gd name="connsiteY31" fmla="*/ 725382 h 1450763"/>
              <a:gd name="connsiteX32" fmla="*/ 1402870 w 5658193"/>
              <a:gd name="connsiteY32" fmla="*/ 725607 h 1450763"/>
              <a:gd name="connsiteX33" fmla="*/ 1449830 w 5658193"/>
              <a:gd name="connsiteY33" fmla="*/ 725607 h 1450763"/>
              <a:gd name="connsiteX34" fmla="*/ 1463572 w 5658193"/>
              <a:gd name="connsiteY34" fmla="*/ 861925 h 1450763"/>
              <a:gd name="connsiteX35" fmla="*/ 2127320 w 5658193"/>
              <a:gd name="connsiteY35" fmla="*/ 1402895 h 1450763"/>
              <a:gd name="connsiteX36" fmla="*/ 2804833 w 5658193"/>
              <a:gd name="connsiteY36" fmla="*/ 725382 h 1450763"/>
              <a:gd name="connsiteX37" fmla="*/ 2804810 w 5658193"/>
              <a:gd name="connsiteY37" fmla="*/ 725157 h 1450763"/>
              <a:gd name="connsiteX38" fmla="*/ 2805515 w 5658193"/>
              <a:gd name="connsiteY38" fmla="*/ 725157 h 1450763"/>
              <a:gd name="connsiteX39" fmla="*/ 2820229 w 5658193"/>
              <a:gd name="connsiteY39" fmla="*/ 579192 h 1450763"/>
              <a:gd name="connsiteX40" fmla="*/ 3530873 w 5658193"/>
              <a:gd name="connsiteY40" fmla="*/ 0 h 1450763"/>
              <a:gd name="connsiteX41" fmla="*/ 4256254 w 5658193"/>
              <a:gd name="connsiteY41" fmla="*/ 725381 h 1450763"/>
              <a:gd name="connsiteX42" fmla="*/ 4256243 w 5658193"/>
              <a:gd name="connsiteY42" fmla="*/ 725606 h 1450763"/>
              <a:gd name="connsiteX43" fmla="*/ 4255322 w 5658193"/>
              <a:gd name="connsiteY43" fmla="*/ 725606 h 1450763"/>
              <a:gd name="connsiteX44" fmla="*/ 4255299 w 5658193"/>
              <a:gd name="connsiteY44" fmla="*/ 725381 h 1450763"/>
              <a:gd name="connsiteX45" fmla="*/ 4255322 w 5658193"/>
              <a:gd name="connsiteY45" fmla="*/ 725156 h 1450763"/>
              <a:gd name="connsiteX46" fmla="*/ 4208363 w 5658193"/>
              <a:gd name="connsiteY46" fmla="*/ 725156 h 1450763"/>
              <a:gd name="connsiteX47" fmla="*/ 4194621 w 5658193"/>
              <a:gd name="connsiteY47" fmla="*/ 588839 h 1450763"/>
              <a:gd name="connsiteX48" fmla="*/ 3530873 w 5658193"/>
              <a:gd name="connsiteY48" fmla="*/ 47868 h 1450763"/>
              <a:gd name="connsiteX49" fmla="*/ 2853360 w 5658193"/>
              <a:gd name="connsiteY49" fmla="*/ 725381 h 1450763"/>
              <a:gd name="connsiteX50" fmla="*/ 2853383 w 5658193"/>
              <a:gd name="connsiteY50" fmla="*/ 725606 h 1450763"/>
              <a:gd name="connsiteX51" fmla="*/ 2852678 w 5658193"/>
              <a:gd name="connsiteY51" fmla="*/ 725606 h 1450763"/>
              <a:gd name="connsiteX52" fmla="*/ 2837964 w 5658193"/>
              <a:gd name="connsiteY52" fmla="*/ 871572 h 1450763"/>
              <a:gd name="connsiteX53" fmla="*/ 2127320 w 5658193"/>
              <a:gd name="connsiteY53" fmla="*/ 1450763 h 1450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5658193" h="1450763">
                <a:moveTo>
                  <a:pt x="1450750" y="725607"/>
                </a:moveTo>
                <a:lnTo>
                  <a:pt x="1449830" y="725607"/>
                </a:lnTo>
                <a:lnTo>
                  <a:pt x="1449806" y="725382"/>
                </a:lnTo>
                <a:lnTo>
                  <a:pt x="1449830" y="725157"/>
                </a:lnTo>
                <a:lnTo>
                  <a:pt x="1402870" y="725157"/>
                </a:lnTo>
                <a:lnTo>
                  <a:pt x="1389130" y="588840"/>
                </a:lnTo>
                <a:cubicBezTo>
                  <a:pt x="1325954" y="280108"/>
                  <a:pt x="1052790" y="47869"/>
                  <a:pt x="725382" y="47869"/>
                </a:cubicBezTo>
                <a:cubicBezTo>
                  <a:pt x="351202" y="47869"/>
                  <a:pt x="47868" y="351202"/>
                  <a:pt x="47868" y="725382"/>
                </a:cubicBezTo>
                <a:lnTo>
                  <a:pt x="47890" y="725607"/>
                </a:lnTo>
                <a:lnTo>
                  <a:pt x="10" y="725607"/>
                </a:lnTo>
                <a:lnTo>
                  <a:pt x="0" y="725382"/>
                </a:lnTo>
                <a:cubicBezTo>
                  <a:pt x="0" y="324765"/>
                  <a:pt x="324764" y="1"/>
                  <a:pt x="725382" y="1"/>
                </a:cubicBezTo>
                <a:cubicBezTo>
                  <a:pt x="1125998" y="1"/>
                  <a:pt x="1450762" y="324765"/>
                  <a:pt x="1450762" y="725382"/>
                </a:cubicBezTo>
                <a:close/>
                <a:moveTo>
                  <a:pt x="4932812" y="1450762"/>
                </a:moveTo>
                <a:cubicBezTo>
                  <a:pt x="4532195" y="1450762"/>
                  <a:pt x="4207431" y="1125998"/>
                  <a:pt x="4207431" y="725381"/>
                </a:cubicBezTo>
                <a:lnTo>
                  <a:pt x="4207442" y="725156"/>
                </a:lnTo>
                <a:lnTo>
                  <a:pt x="4208363" y="725156"/>
                </a:lnTo>
                <a:lnTo>
                  <a:pt x="4208386" y="725381"/>
                </a:lnTo>
                <a:lnTo>
                  <a:pt x="4208363" y="725606"/>
                </a:lnTo>
                <a:lnTo>
                  <a:pt x="4255322" y="725606"/>
                </a:lnTo>
                <a:lnTo>
                  <a:pt x="4269064" y="861924"/>
                </a:lnTo>
                <a:cubicBezTo>
                  <a:pt x="4332239" y="1170655"/>
                  <a:pt x="4605404" y="1402894"/>
                  <a:pt x="4932812" y="1402894"/>
                </a:cubicBezTo>
                <a:cubicBezTo>
                  <a:pt x="5306992" y="1402894"/>
                  <a:pt x="5610325" y="1099561"/>
                  <a:pt x="5610325" y="725381"/>
                </a:cubicBezTo>
                <a:lnTo>
                  <a:pt x="5610302" y="725156"/>
                </a:lnTo>
                <a:lnTo>
                  <a:pt x="5658182" y="725156"/>
                </a:lnTo>
                <a:lnTo>
                  <a:pt x="5658193" y="725381"/>
                </a:lnTo>
                <a:cubicBezTo>
                  <a:pt x="5658193" y="1125998"/>
                  <a:pt x="5333429" y="1450762"/>
                  <a:pt x="4932812" y="1450762"/>
                </a:cubicBezTo>
                <a:close/>
                <a:moveTo>
                  <a:pt x="2127320" y="1450763"/>
                </a:moveTo>
                <a:cubicBezTo>
                  <a:pt x="1726703" y="1450763"/>
                  <a:pt x="1401938" y="1125999"/>
                  <a:pt x="1401938" y="725382"/>
                </a:cubicBezTo>
                <a:lnTo>
                  <a:pt x="1401950" y="725157"/>
                </a:lnTo>
                <a:lnTo>
                  <a:pt x="1402870" y="725157"/>
                </a:lnTo>
                <a:lnTo>
                  <a:pt x="1402894" y="725382"/>
                </a:lnTo>
                <a:lnTo>
                  <a:pt x="1402870" y="725607"/>
                </a:lnTo>
                <a:lnTo>
                  <a:pt x="1449830" y="725607"/>
                </a:lnTo>
                <a:lnTo>
                  <a:pt x="1463572" y="861925"/>
                </a:lnTo>
                <a:cubicBezTo>
                  <a:pt x="1526746" y="1170656"/>
                  <a:pt x="1799912" y="1402895"/>
                  <a:pt x="2127320" y="1402895"/>
                </a:cubicBezTo>
                <a:cubicBezTo>
                  <a:pt x="2501500" y="1402895"/>
                  <a:pt x="2804833" y="1099562"/>
                  <a:pt x="2804833" y="725382"/>
                </a:cubicBezTo>
                <a:lnTo>
                  <a:pt x="2804810" y="725157"/>
                </a:lnTo>
                <a:lnTo>
                  <a:pt x="2805515" y="725157"/>
                </a:lnTo>
                <a:lnTo>
                  <a:pt x="2820229" y="579192"/>
                </a:lnTo>
                <a:cubicBezTo>
                  <a:pt x="2887868" y="248648"/>
                  <a:pt x="3180333" y="0"/>
                  <a:pt x="3530873" y="0"/>
                </a:cubicBezTo>
                <a:cubicBezTo>
                  <a:pt x="3931490" y="0"/>
                  <a:pt x="4256254" y="324764"/>
                  <a:pt x="4256254" y="725381"/>
                </a:cubicBezTo>
                <a:lnTo>
                  <a:pt x="4256243" y="725606"/>
                </a:lnTo>
                <a:lnTo>
                  <a:pt x="4255322" y="725606"/>
                </a:lnTo>
                <a:lnTo>
                  <a:pt x="4255299" y="725381"/>
                </a:lnTo>
                <a:lnTo>
                  <a:pt x="4255322" y="725156"/>
                </a:lnTo>
                <a:lnTo>
                  <a:pt x="4208363" y="725156"/>
                </a:lnTo>
                <a:lnTo>
                  <a:pt x="4194621" y="588839"/>
                </a:lnTo>
                <a:cubicBezTo>
                  <a:pt x="4131446" y="280107"/>
                  <a:pt x="3858281" y="47868"/>
                  <a:pt x="3530873" y="47868"/>
                </a:cubicBezTo>
                <a:cubicBezTo>
                  <a:pt x="3156693" y="47868"/>
                  <a:pt x="2853360" y="351201"/>
                  <a:pt x="2853360" y="725381"/>
                </a:cubicBezTo>
                <a:lnTo>
                  <a:pt x="2853383" y="725606"/>
                </a:lnTo>
                <a:lnTo>
                  <a:pt x="2852678" y="725606"/>
                </a:lnTo>
                <a:lnTo>
                  <a:pt x="2837964" y="871572"/>
                </a:lnTo>
                <a:cubicBezTo>
                  <a:pt x="2770325" y="1202116"/>
                  <a:pt x="2477860" y="1450763"/>
                  <a:pt x="2127320" y="1450763"/>
                </a:cubicBezTo>
                <a:close/>
              </a:path>
            </a:pathLst>
          </a:custGeom>
          <a:gradFill>
            <a:gsLst>
              <a:gs pos="56000">
                <a:srgbClr val="00B0F0"/>
              </a:gs>
              <a:gs pos="36000">
                <a:srgbClr val="172DA6"/>
              </a:gs>
              <a:gs pos="15000">
                <a:srgbClr val="B13DC8"/>
              </a:gs>
              <a:gs pos="100000">
                <a:srgbClr val="20A472"/>
              </a:gs>
            </a:gsLst>
            <a:lin ang="10800000" scaled="0"/>
          </a:gradFill>
          <a:ln w="76200" cap="flat" cmpd="sng" algn="ctr">
            <a:noFill/>
            <a:prstDash val="solid"/>
            <a:miter lim="800000"/>
          </a:ln>
          <a:effectLst/>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4000" b="0" i="0" u="none" strike="noStrike" kern="0" cap="none" spc="0" normalizeH="0" baseline="0" noProof="0" dirty="0">
              <a:ln>
                <a:noFill/>
              </a:ln>
              <a:solidFill>
                <a:srgbClr val="FFFFFF"/>
              </a:solidFill>
              <a:effectLst/>
              <a:uLnTx/>
              <a:uFillTx/>
              <a:latin typeface="Avenir Next LT Pro Light"/>
              <a:ea typeface="+mn-ea"/>
              <a:cs typeface="+mn-cs"/>
            </a:endParaRPr>
          </a:p>
        </p:txBody>
      </p:sp>
      <p:sp>
        <p:nvSpPr>
          <p:cNvPr id="9" name="Oval 8" descr="timeline endpoints">
            <a:extLst>
              <a:ext uri="{FF2B5EF4-FFF2-40B4-BE49-F238E27FC236}">
                <a16:creationId xmlns:a16="http://schemas.microsoft.com/office/drawing/2014/main" id="{B9C28F4E-763F-327F-8B31-2FDE8FEFA0F7}"/>
              </a:ext>
            </a:extLst>
          </p:cNvPr>
          <p:cNvSpPr/>
          <p:nvPr/>
        </p:nvSpPr>
        <p:spPr>
          <a:xfrm>
            <a:off x="745262" y="1496310"/>
            <a:ext cx="137199" cy="137199"/>
          </a:xfrm>
          <a:prstGeom prst="ellipse">
            <a:avLst/>
          </a:prstGeom>
          <a:solidFill>
            <a:srgbClr val="B13DC8"/>
          </a:solidFill>
          <a:ln w="381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venir Next LT Pro Light"/>
              <a:ea typeface="+mn-ea"/>
              <a:cs typeface="+mn-cs"/>
            </a:endParaRPr>
          </a:p>
        </p:txBody>
      </p:sp>
      <p:sp>
        <p:nvSpPr>
          <p:cNvPr id="10" name="Oval 9" descr="timeline endpoints">
            <a:extLst>
              <a:ext uri="{FF2B5EF4-FFF2-40B4-BE49-F238E27FC236}">
                <a16:creationId xmlns:a16="http://schemas.microsoft.com/office/drawing/2014/main" id="{45B59E8B-254E-CCF2-3F2D-38FE814275CB}"/>
              </a:ext>
            </a:extLst>
          </p:cNvPr>
          <p:cNvSpPr/>
          <p:nvPr/>
        </p:nvSpPr>
        <p:spPr>
          <a:xfrm>
            <a:off x="745262" y="6031711"/>
            <a:ext cx="137199" cy="137199"/>
          </a:xfrm>
          <a:prstGeom prst="ellipse">
            <a:avLst/>
          </a:prstGeom>
          <a:solidFill>
            <a:srgbClr val="20A472"/>
          </a:solidFill>
          <a:ln w="381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8439BD">
                  <a:lumMod val="75000"/>
                </a:srgbClr>
              </a:solidFill>
              <a:effectLst/>
              <a:uLnTx/>
              <a:uFillTx/>
              <a:latin typeface="Avenir Next LT Pro Light"/>
              <a:ea typeface="+mn-ea"/>
              <a:cs typeface="+mn-cs"/>
            </a:endParaRPr>
          </a:p>
        </p:txBody>
      </p:sp>
    </p:spTree>
    <p:extLst>
      <p:ext uri="{BB962C8B-B14F-4D97-AF65-F5344CB8AC3E}">
        <p14:creationId xmlns:p14="http://schemas.microsoft.com/office/powerpoint/2010/main" val="419430752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AC6DC-8FE8-0340-F80B-CF56A8C933D7}"/>
              </a:ext>
            </a:extLst>
          </p:cNvPr>
          <p:cNvSpPr>
            <a:spLocks noGrp="1"/>
          </p:cNvSpPr>
          <p:nvPr>
            <p:ph type="title"/>
          </p:nvPr>
        </p:nvSpPr>
        <p:spPr>
          <a:xfrm>
            <a:off x="1915784" y="365125"/>
            <a:ext cx="9438016" cy="1325563"/>
          </a:xfrm>
        </p:spPr>
        <p:txBody>
          <a:bodyPr/>
          <a:lstStyle/>
          <a:p>
            <a:r>
              <a:rPr lang="en-CA" b="1" dirty="0"/>
              <a:t>Challenge 2</a:t>
            </a:r>
            <a:endParaRPr lang="en-US" b="1" dirty="0"/>
          </a:p>
        </p:txBody>
      </p:sp>
      <p:sp>
        <p:nvSpPr>
          <p:cNvPr id="3" name="Content Placeholder 2">
            <a:extLst>
              <a:ext uri="{FF2B5EF4-FFF2-40B4-BE49-F238E27FC236}">
                <a16:creationId xmlns:a16="http://schemas.microsoft.com/office/drawing/2014/main" id="{2BB1B1FF-7239-A5FE-F007-CB0B6D6B01E8}"/>
              </a:ext>
            </a:extLst>
          </p:cNvPr>
          <p:cNvSpPr>
            <a:spLocks noGrp="1"/>
          </p:cNvSpPr>
          <p:nvPr>
            <p:ph idx="1"/>
          </p:nvPr>
        </p:nvSpPr>
        <p:spPr>
          <a:xfrm>
            <a:off x="1915784" y="1825625"/>
            <a:ext cx="9438015" cy="4351338"/>
          </a:xfrm>
        </p:spPr>
        <p:txBody>
          <a:bodyPr vert="horz" lIns="91440" tIns="45720" rIns="91440" bIns="45720" rtlCol="0" anchor="t">
            <a:normAutofit/>
          </a:bodyPr>
          <a:lstStyle/>
          <a:p>
            <a:pPr>
              <a:buNone/>
            </a:pPr>
            <a:r>
              <a:rPr lang="en-CA" dirty="0">
                <a:ea typeface="+mn-lt"/>
                <a:cs typeface="+mn-lt"/>
              </a:rPr>
              <a:t>Your director has come to you and asked if you know what the life expectancy has been in Canada since 1992. How would you use pandas code to get the data you need? And after having run the code, what’s the answer?</a:t>
            </a:r>
            <a:endParaRPr lang="en-US" dirty="0"/>
          </a:p>
        </p:txBody>
      </p:sp>
      <p:sp>
        <p:nvSpPr>
          <p:cNvPr id="4" name="Oval 3">
            <a:extLst>
              <a:ext uri="{FF2B5EF4-FFF2-40B4-BE49-F238E27FC236}">
                <a16:creationId xmlns:a16="http://schemas.microsoft.com/office/drawing/2014/main" id="{71A41C54-DEBF-5701-2DC5-7F82A8A0E8A6}"/>
              </a:ext>
            </a:extLst>
          </p:cNvPr>
          <p:cNvSpPr/>
          <p:nvPr/>
        </p:nvSpPr>
        <p:spPr>
          <a:xfrm>
            <a:off x="409537" y="2854501"/>
            <a:ext cx="808649" cy="808649"/>
          </a:xfrm>
          <a:prstGeom prst="ellipse">
            <a:avLst/>
          </a:prstGeom>
          <a:noFill/>
          <a:ln w="38100" cap="flat" cmpd="sng" algn="ctr">
            <a:solidFill>
              <a:srgbClr val="172DA6"/>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172DA6"/>
                </a:solidFill>
                <a:effectLst/>
                <a:uLnTx/>
                <a:uFillTx/>
                <a:latin typeface="Avenir Next LT Pro Light"/>
                <a:ea typeface="+mn-ea"/>
                <a:cs typeface="+mn-cs"/>
              </a:rPr>
              <a:t>2</a:t>
            </a:r>
          </a:p>
        </p:txBody>
      </p:sp>
      <p:sp>
        <p:nvSpPr>
          <p:cNvPr id="5" name="Oval 4">
            <a:extLst>
              <a:ext uri="{FF2B5EF4-FFF2-40B4-BE49-F238E27FC236}">
                <a16:creationId xmlns:a16="http://schemas.microsoft.com/office/drawing/2014/main" id="{46F12ECF-7B50-A629-6570-EABBF410F737}"/>
              </a:ext>
            </a:extLst>
          </p:cNvPr>
          <p:cNvSpPr/>
          <p:nvPr/>
        </p:nvSpPr>
        <p:spPr>
          <a:xfrm>
            <a:off x="409537" y="3984731"/>
            <a:ext cx="808649" cy="808649"/>
          </a:xfrm>
          <a:prstGeom prst="ellipse">
            <a:avLst/>
          </a:prstGeom>
          <a:solidFill>
            <a:srgbClr val="93E2FF"/>
          </a:solidFill>
          <a:ln w="38100" cap="flat" cmpd="sng" algn="ctr">
            <a:solidFill>
              <a:srgbClr val="00B0F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00B0F0"/>
                </a:solidFill>
                <a:effectLst/>
                <a:uLnTx/>
                <a:uFillTx/>
                <a:latin typeface="Avenir Next LT Pro Light"/>
                <a:ea typeface="+mn-ea"/>
                <a:cs typeface="+mn-cs"/>
              </a:rPr>
              <a:t>3</a:t>
            </a:r>
          </a:p>
        </p:txBody>
      </p:sp>
      <p:sp>
        <p:nvSpPr>
          <p:cNvPr id="6" name="Oval 5">
            <a:extLst>
              <a:ext uri="{FF2B5EF4-FFF2-40B4-BE49-F238E27FC236}">
                <a16:creationId xmlns:a16="http://schemas.microsoft.com/office/drawing/2014/main" id="{BC12BF44-2C2C-789F-ADC9-9E6F0A556FAA}"/>
              </a:ext>
            </a:extLst>
          </p:cNvPr>
          <p:cNvSpPr/>
          <p:nvPr/>
        </p:nvSpPr>
        <p:spPr>
          <a:xfrm>
            <a:off x="409537" y="5114961"/>
            <a:ext cx="808649" cy="808649"/>
          </a:xfrm>
          <a:prstGeom prst="ellipse">
            <a:avLst/>
          </a:prstGeom>
          <a:solidFill>
            <a:srgbClr val="FFFFFF"/>
          </a:solidFill>
          <a:ln w="38100" cap="flat" cmpd="sng" algn="ctr">
            <a:solidFill>
              <a:srgbClr val="20A472"/>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20A472"/>
                </a:solidFill>
                <a:effectLst/>
                <a:uLnTx/>
                <a:uFillTx/>
                <a:latin typeface="Avenir Next LT Pro Light"/>
                <a:ea typeface="+mn-ea"/>
                <a:cs typeface="+mn-cs"/>
              </a:rPr>
              <a:t>4</a:t>
            </a:r>
          </a:p>
        </p:txBody>
      </p:sp>
      <p:sp>
        <p:nvSpPr>
          <p:cNvPr id="7" name="Oval 6">
            <a:extLst>
              <a:ext uri="{FF2B5EF4-FFF2-40B4-BE49-F238E27FC236}">
                <a16:creationId xmlns:a16="http://schemas.microsoft.com/office/drawing/2014/main" id="{82D442AC-EAC2-7E56-AC86-DFBE83406EB3}"/>
              </a:ext>
            </a:extLst>
          </p:cNvPr>
          <p:cNvSpPr/>
          <p:nvPr/>
        </p:nvSpPr>
        <p:spPr>
          <a:xfrm>
            <a:off x="409537" y="1724271"/>
            <a:ext cx="808649" cy="808649"/>
          </a:xfrm>
          <a:prstGeom prst="ellipse">
            <a:avLst/>
          </a:prstGeom>
          <a:noFill/>
          <a:ln w="38100" cap="flat" cmpd="sng" algn="ctr">
            <a:solidFill>
              <a:srgbClr val="B13DC8"/>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B13DC8"/>
                </a:solidFill>
                <a:effectLst/>
                <a:uLnTx/>
                <a:uFillTx/>
                <a:latin typeface="Avenir Next LT Pro Light"/>
                <a:ea typeface="+mn-ea"/>
                <a:cs typeface="+mn-cs"/>
              </a:rPr>
              <a:t>1</a:t>
            </a:r>
          </a:p>
        </p:txBody>
      </p:sp>
      <p:sp>
        <p:nvSpPr>
          <p:cNvPr id="8" name="Freeform: Shape 7" descr="timeline ">
            <a:extLst>
              <a:ext uri="{FF2B5EF4-FFF2-40B4-BE49-F238E27FC236}">
                <a16:creationId xmlns:a16="http://schemas.microsoft.com/office/drawing/2014/main" id="{13D977CA-5A25-6D18-B7A0-6C2705715F96}"/>
              </a:ext>
            </a:extLst>
          </p:cNvPr>
          <p:cNvSpPr/>
          <p:nvPr/>
        </p:nvSpPr>
        <p:spPr>
          <a:xfrm rot="16200000" flipV="1">
            <a:off x="-1456639" y="3241639"/>
            <a:ext cx="4565215" cy="1170522"/>
          </a:xfrm>
          <a:custGeom>
            <a:avLst/>
            <a:gdLst>
              <a:gd name="connsiteX0" fmla="*/ 1450750 w 5658193"/>
              <a:gd name="connsiteY0" fmla="*/ 725607 h 1450763"/>
              <a:gd name="connsiteX1" fmla="*/ 1449830 w 5658193"/>
              <a:gd name="connsiteY1" fmla="*/ 725607 h 1450763"/>
              <a:gd name="connsiteX2" fmla="*/ 1449806 w 5658193"/>
              <a:gd name="connsiteY2" fmla="*/ 725382 h 1450763"/>
              <a:gd name="connsiteX3" fmla="*/ 1449830 w 5658193"/>
              <a:gd name="connsiteY3" fmla="*/ 725157 h 1450763"/>
              <a:gd name="connsiteX4" fmla="*/ 1402870 w 5658193"/>
              <a:gd name="connsiteY4" fmla="*/ 725157 h 1450763"/>
              <a:gd name="connsiteX5" fmla="*/ 1389130 w 5658193"/>
              <a:gd name="connsiteY5" fmla="*/ 588840 h 1450763"/>
              <a:gd name="connsiteX6" fmla="*/ 725382 w 5658193"/>
              <a:gd name="connsiteY6" fmla="*/ 47869 h 1450763"/>
              <a:gd name="connsiteX7" fmla="*/ 47868 w 5658193"/>
              <a:gd name="connsiteY7" fmla="*/ 725382 h 1450763"/>
              <a:gd name="connsiteX8" fmla="*/ 47890 w 5658193"/>
              <a:gd name="connsiteY8" fmla="*/ 725607 h 1450763"/>
              <a:gd name="connsiteX9" fmla="*/ 10 w 5658193"/>
              <a:gd name="connsiteY9" fmla="*/ 725607 h 1450763"/>
              <a:gd name="connsiteX10" fmla="*/ 0 w 5658193"/>
              <a:gd name="connsiteY10" fmla="*/ 725382 h 1450763"/>
              <a:gd name="connsiteX11" fmla="*/ 725382 w 5658193"/>
              <a:gd name="connsiteY11" fmla="*/ 1 h 1450763"/>
              <a:gd name="connsiteX12" fmla="*/ 1450762 w 5658193"/>
              <a:gd name="connsiteY12" fmla="*/ 725382 h 1450763"/>
              <a:gd name="connsiteX13" fmla="*/ 4932812 w 5658193"/>
              <a:gd name="connsiteY13" fmla="*/ 1450762 h 1450763"/>
              <a:gd name="connsiteX14" fmla="*/ 4207431 w 5658193"/>
              <a:gd name="connsiteY14" fmla="*/ 725381 h 1450763"/>
              <a:gd name="connsiteX15" fmla="*/ 4207442 w 5658193"/>
              <a:gd name="connsiteY15" fmla="*/ 725156 h 1450763"/>
              <a:gd name="connsiteX16" fmla="*/ 4208363 w 5658193"/>
              <a:gd name="connsiteY16" fmla="*/ 725156 h 1450763"/>
              <a:gd name="connsiteX17" fmla="*/ 4208386 w 5658193"/>
              <a:gd name="connsiteY17" fmla="*/ 725381 h 1450763"/>
              <a:gd name="connsiteX18" fmla="*/ 4208363 w 5658193"/>
              <a:gd name="connsiteY18" fmla="*/ 725606 h 1450763"/>
              <a:gd name="connsiteX19" fmla="*/ 4255322 w 5658193"/>
              <a:gd name="connsiteY19" fmla="*/ 725606 h 1450763"/>
              <a:gd name="connsiteX20" fmla="*/ 4269064 w 5658193"/>
              <a:gd name="connsiteY20" fmla="*/ 861924 h 1450763"/>
              <a:gd name="connsiteX21" fmla="*/ 4932812 w 5658193"/>
              <a:gd name="connsiteY21" fmla="*/ 1402894 h 1450763"/>
              <a:gd name="connsiteX22" fmla="*/ 5610325 w 5658193"/>
              <a:gd name="connsiteY22" fmla="*/ 725381 h 1450763"/>
              <a:gd name="connsiteX23" fmla="*/ 5610302 w 5658193"/>
              <a:gd name="connsiteY23" fmla="*/ 725156 h 1450763"/>
              <a:gd name="connsiteX24" fmla="*/ 5658182 w 5658193"/>
              <a:gd name="connsiteY24" fmla="*/ 725156 h 1450763"/>
              <a:gd name="connsiteX25" fmla="*/ 5658193 w 5658193"/>
              <a:gd name="connsiteY25" fmla="*/ 725381 h 1450763"/>
              <a:gd name="connsiteX26" fmla="*/ 4932812 w 5658193"/>
              <a:gd name="connsiteY26" fmla="*/ 1450762 h 1450763"/>
              <a:gd name="connsiteX27" fmla="*/ 2127320 w 5658193"/>
              <a:gd name="connsiteY27" fmla="*/ 1450763 h 1450763"/>
              <a:gd name="connsiteX28" fmla="*/ 1401938 w 5658193"/>
              <a:gd name="connsiteY28" fmla="*/ 725382 h 1450763"/>
              <a:gd name="connsiteX29" fmla="*/ 1401950 w 5658193"/>
              <a:gd name="connsiteY29" fmla="*/ 725157 h 1450763"/>
              <a:gd name="connsiteX30" fmla="*/ 1402870 w 5658193"/>
              <a:gd name="connsiteY30" fmla="*/ 725157 h 1450763"/>
              <a:gd name="connsiteX31" fmla="*/ 1402894 w 5658193"/>
              <a:gd name="connsiteY31" fmla="*/ 725382 h 1450763"/>
              <a:gd name="connsiteX32" fmla="*/ 1402870 w 5658193"/>
              <a:gd name="connsiteY32" fmla="*/ 725607 h 1450763"/>
              <a:gd name="connsiteX33" fmla="*/ 1449830 w 5658193"/>
              <a:gd name="connsiteY33" fmla="*/ 725607 h 1450763"/>
              <a:gd name="connsiteX34" fmla="*/ 1463572 w 5658193"/>
              <a:gd name="connsiteY34" fmla="*/ 861925 h 1450763"/>
              <a:gd name="connsiteX35" fmla="*/ 2127320 w 5658193"/>
              <a:gd name="connsiteY35" fmla="*/ 1402895 h 1450763"/>
              <a:gd name="connsiteX36" fmla="*/ 2804833 w 5658193"/>
              <a:gd name="connsiteY36" fmla="*/ 725382 h 1450763"/>
              <a:gd name="connsiteX37" fmla="*/ 2804810 w 5658193"/>
              <a:gd name="connsiteY37" fmla="*/ 725157 h 1450763"/>
              <a:gd name="connsiteX38" fmla="*/ 2805515 w 5658193"/>
              <a:gd name="connsiteY38" fmla="*/ 725157 h 1450763"/>
              <a:gd name="connsiteX39" fmla="*/ 2820229 w 5658193"/>
              <a:gd name="connsiteY39" fmla="*/ 579192 h 1450763"/>
              <a:gd name="connsiteX40" fmla="*/ 3530873 w 5658193"/>
              <a:gd name="connsiteY40" fmla="*/ 0 h 1450763"/>
              <a:gd name="connsiteX41" fmla="*/ 4256254 w 5658193"/>
              <a:gd name="connsiteY41" fmla="*/ 725381 h 1450763"/>
              <a:gd name="connsiteX42" fmla="*/ 4256243 w 5658193"/>
              <a:gd name="connsiteY42" fmla="*/ 725606 h 1450763"/>
              <a:gd name="connsiteX43" fmla="*/ 4255322 w 5658193"/>
              <a:gd name="connsiteY43" fmla="*/ 725606 h 1450763"/>
              <a:gd name="connsiteX44" fmla="*/ 4255299 w 5658193"/>
              <a:gd name="connsiteY44" fmla="*/ 725381 h 1450763"/>
              <a:gd name="connsiteX45" fmla="*/ 4255322 w 5658193"/>
              <a:gd name="connsiteY45" fmla="*/ 725156 h 1450763"/>
              <a:gd name="connsiteX46" fmla="*/ 4208363 w 5658193"/>
              <a:gd name="connsiteY46" fmla="*/ 725156 h 1450763"/>
              <a:gd name="connsiteX47" fmla="*/ 4194621 w 5658193"/>
              <a:gd name="connsiteY47" fmla="*/ 588839 h 1450763"/>
              <a:gd name="connsiteX48" fmla="*/ 3530873 w 5658193"/>
              <a:gd name="connsiteY48" fmla="*/ 47868 h 1450763"/>
              <a:gd name="connsiteX49" fmla="*/ 2853360 w 5658193"/>
              <a:gd name="connsiteY49" fmla="*/ 725381 h 1450763"/>
              <a:gd name="connsiteX50" fmla="*/ 2853383 w 5658193"/>
              <a:gd name="connsiteY50" fmla="*/ 725606 h 1450763"/>
              <a:gd name="connsiteX51" fmla="*/ 2852678 w 5658193"/>
              <a:gd name="connsiteY51" fmla="*/ 725606 h 1450763"/>
              <a:gd name="connsiteX52" fmla="*/ 2837964 w 5658193"/>
              <a:gd name="connsiteY52" fmla="*/ 871572 h 1450763"/>
              <a:gd name="connsiteX53" fmla="*/ 2127320 w 5658193"/>
              <a:gd name="connsiteY53" fmla="*/ 1450763 h 1450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5658193" h="1450763">
                <a:moveTo>
                  <a:pt x="1450750" y="725607"/>
                </a:moveTo>
                <a:lnTo>
                  <a:pt x="1449830" y="725607"/>
                </a:lnTo>
                <a:lnTo>
                  <a:pt x="1449806" y="725382"/>
                </a:lnTo>
                <a:lnTo>
                  <a:pt x="1449830" y="725157"/>
                </a:lnTo>
                <a:lnTo>
                  <a:pt x="1402870" y="725157"/>
                </a:lnTo>
                <a:lnTo>
                  <a:pt x="1389130" y="588840"/>
                </a:lnTo>
                <a:cubicBezTo>
                  <a:pt x="1325954" y="280108"/>
                  <a:pt x="1052790" y="47869"/>
                  <a:pt x="725382" y="47869"/>
                </a:cubicBezTo>
                <a:cubicBezTo>
                  <a:pt x="351202" y="47869"/>
                  <a:pt x="47868" y="351202"/>
                  <a:pt x="47868" y="725382"/>
                </a:cubicBezTo>
                <a:lnTo>
                  <a:pt x="47890" y="725607"/>
                </a:lnTo>
                <a:lnTo>
                  <a:pt x="10" y="725607"/>
                </a:lnTo>
                <a:lnTo>
                  <a:pt x="0" y="725382"/>
                </a:lnTo>
                <a:cubicBezTo>
                  <a:pt x="0" y="324765"/>
                  <a:pt x="324764" y="1"/>
                  <a:pt x="725382" y="1"/>
                </a:cubicBezTo>
                <a:cubicBezTo>
                  <a:pt x="1125998" y="1"/>
                  <a:pt x="1450762" y="324765"/>
                  <a:pt x="1450762" y="725382"/>
                </a:cubicBezTo>
                <a:close/>
                <a:moveTo>
                  <a:pt x="4932812" y="1450762"/>
                </a:moveTo>
                <a:cubicBezTo>
                  <a:pt x="4532195" y="1450762"/>
                  <a:pt x="4207431" y="1125998"/>
                  <a:pt x="4207431" y="725381"/>
                </a:cubicBezTo>
                <a:lnTo>
                  <a:pt x="4207442" y="725156"/>
                </a:lnTo>
                <a:lnTo>
                  <a:pt x="4208363" y="725156"/>
                </a:lnTo>
                <a:lnTo>
                  <a:pt x="4208386" y="725381"/>
                </a:lnTo>
                <a:lnTo>
                  <a:pt x="4208363" y="725606"/>
                </a:lnTo>
                <a:lnTo>
                  <a:pt x="4255322" y="725606"/>
                </a:lnTo>
                <a:lnTo>
                  <a:pt x="4269064" y="861924"/>
                </a:lnTo>
                <a:cubicBezTo>
                  <a:pt x="4332239" y="1170655"/>
                  <a:pt x="4605404" y="1402894"/>
                  <a:pt x="4932812" y="1402894"/>
                </a:cubicBezTo>
                <a:cubicBezTo>
                  <a:pt x="5306992" y="1402894"/>
                  <a:pt x="5610325" y="1099561"/>
                  <a:pt x="5610325" y="725381"/>
                </a:cubicBezTo>
                <a:lnTo>
                  <a:pt x="5610302" y="725156"/>
                </a:lnTo>
                <a:lnTo>
                  <a:pt x="5658182" y="725156"/>
                </a:lnTo>
                <a:lnTo>
                  <a:pt x="5658193" y="725381"/>
                </a:lnTo>
                <a:cubicBezTo>
                  <a:pt x="5658193" y="1125998"/>
                  <a:pt x="5333429" y="1450762"/>
                  <a:pt x="4932812" y="1450762"/>
                </a:cubicBezTo>
                <a:close/>
                <a:moveTo>
                  <a:pt x="2127320" y="1450763"/>
                </a:moveTo>
                <a:cubicBezTo>
                  <a:pt x="1726703" y="1450763"/>
                  <a:pt x="1401938" y="1125999"/>
                  <a:pt x="1401938" y="725382"/>
                </a:cubicBezTo>
                <a:lnTo>
                  <a:pt x="1401950" y="725157"/>
                </a:lnTo>
                <a:lnTo>
                  <a:pt x="1402870" y="725157"/>
                </a:lnTo>
                <a:lnTo>
                  <a:pt x="1402894" y="725382"/>
                </a:lnTo>
                <a:lnTo>
                  <a:pt x="1402870" y="725607"/>
                </a:lnTo>
                <a:lnTo>
                  <a:pt x="1449830" y="725607"/>
                </a:lnTo>
                <a:lnTo>
                  <a:pt x="1463572" y="861925"/>
                </a:lnTo>
                <a:cubicBezTo>
                  <a:pt x="1526746" y="1170656"/>
                  <a:pt x="1799912" y="1402895"/>
                  <a:pt x="2127320" y="1402895"/>
                </a:cubicBezTo>
                <a:cubicBezTo>
                  <a:pt x="2501500" y="1402895"/>
                  <a:pt x="2804833" y="1099562"/>
                  <a:pt x="2804833" y="725382"/>
                </a:cubicBezTo>
                <a:lnTo>
                  <a:pt x="2804810" y="725157"/>
                </a:lnTo>
                <a:lnTo>
                  <a:pt x="2805515" y="725157"/>
                </a:lnTo>
                <a:lnTo>
                  <a:pt x="2820229" y="579192"/>
                </a:lnTo>
                <a:cubicBezTo>
                  <a:pt x="2887868" y="248648"/>
                  <a:pt x="3180333" y="0"/>
                  <a:pt x="3530873" y="0"/>
                </a:cubicBezTo>
                <a:cubicBezTo>
                  <a:pt x="3931490" y="0"/>
                  <a:pt x="4256254" y="324764"/>
                  <a:pt x="4256254" y="725381"/>
                </a:cubicBezTo>
                <a:lnTo>
                  <a:pt x="4256243" y="725606"/>
                </a:lnTo>
                <a:lnTo>
                  <a:pt x="4255322" y="725606"/>
                </a:lnTo>
                <a:lnTo>
                  <a:pt x="4255299" y="725381"/>
                </a:lnTo>
                <a:lnTo>
                  <a:pt x="4255322" y="725156"/>
                </a:lnTo>
                <a:lnTo>
                  <a:pt x="4208363" y="725156"/>
                </a:lnTo>
                <a:lnTo>
                  <a:pt x="4194621" y="588839"/>
                </a:lnTo>
                <a:cubicBezTo>
                  <a:pt x="4131446" y="280107"/>
                  <a:pt x="3858281" y="47868"/>
                  <a:pt x="3530873" y="47868"/>
                </a:cubicBezTo>
                <a:cubicBezTo>
                  <a:pt x="3156693" y="47868"/>
                  <a:pt x="2853360" y="351201"/>
                  <a:pt x="2853360" y="725381"/>
                </a:cubicBezTo>
                <a:lnTo>
                  <a:pt x="2853383" y="725606"/>
                </a:lnTo>
                <a:lnTo>
                  <a:pt x="2852678" y="725606"/>
                </a:lnTo>
                <a:lnTo>
                  <a:pt x="2837964" y="871572"/>
                </a:lnTo>
                <a:cubicBezTo>
                  <a:pt x="2770325" y="1202116"/>
                  <a:pt x="2477860" y="1450763"/>
                  <a:pt x="2127320" y="1450763"/>
                </a:cubicBezTo>
                <a:close/>
              </a:path>
            </a:pathLst>
          </a:custGeom>
          <a:gradFill>
            <a:gsLst>
              <a:gs pos="56000">
                <a:srgbClr val="00B0F0"/>
              </a:gs>
              <a:gs pos="36000">
                <a:srgbClr val="172DA6"/>
              </a:gs>
              <a:gs pos="15000">
                <a:srgbClr val="B13DC8"/>
              </a:gs>
              <a:gs pos="100000">
                <a:srgbClr val="20A472"/>
              </a:gs>
            </a:gsLst>
            <a:lin ang="10800000" scaled="0"/>
          </a:gradFill>
          <a:ln w="76200" cap="flat" cmpd="sng" algn="ctr">
            <a:noFill/>
            <a:prstDash val="solid"/>
            <a:miter lim="800000"/>
          </a:ln>
          <a:effectLst/>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4000" b="0" i="0" u="none" strike="noStrike" kern="0" cap="none" spc="0" normalizeH="0" baseline="0" noProof="0" dirty="0">
              <a:ln>
                <a:noFill/>
              </a:ln>
              <a:solidFill>
                <a:srgbClr val="FFFFFF"/>
              </a:solidFill>
              <a:effectLst/>
              <a:uLnTx/>
              <a:uFillTx/>
              <a:latin typeface="Avenir Next LT Pro Light"/>
              <a:ea typeface="+mn-ea"/>
              <a:cs typeface="+mn-cs"/>
            </a:endParaRPr>
          </a:p>
        </p:txBody>
      </p:sp>
      <p:sp>
        <p:nvSpPr>
          <p:cNvPr id="9" name="Oval 8" descr="timeline endpoints">
            <a:extLst>
              <a:ext uri="{FF2B5EF4-FFF2-40B4-BE49-F238E27FC236}">
                <a16:creationId xmlns:a16="http://schemas.microsoft.com/office/drawing/2014/main" id="{27BA40D1-964A-DB17-AAD9-50D7735165A4}"/>
              </a:ext>
            </a:extLst>
          </p:cNvPr>
          <p:cNvSpPr/>
          <p:nvPr/>
        </p:nvSpPr>
        <p:spPr>
          <a:xfrm>
            <a:off x="745262" y="1496310"/>
            <a:ext cx="137199" cy="137199"/>
          </a:xfrm>
          <a:prstGeom prst="ellipse">
            <a:avLst/>
          </a:prstGeom>
          <a:solidFill>
            <a:srgbClr val="B13DC8"/>
          </a:solidFill>
          <a:ln w="381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venir Next LT Pro Light"/>
              <a:ea typeface="+mn-ea"/>
              <a:cs typeface="+mn-cs"/>
            </a:endParaRPr>
          </a:p>
        </p:txBody>
      </p:sp>
      <p:sp>
        <p:nvSpPr>
          <p:cNvPr id="10" name="Oval 9" descr="timeline endpoints">
            <a:extLst>
              <a:ext uri="{FF2B5EF4-FFF2-40B4-BE49-F238E27FC236}">
                <a16:creationId xmlns:a16="http://schemas.microsoft.com/office/drawing/2014/main" id="{718DD2B3-E0CE-5453-4383-5416D496C449}"/>
              </a:ext>
            </a:extLst>
          </p:cNvPr>
          <p:cNvSpPr/>
          <p:nvPr/>
        </p:nvSpPr>
        <p:spPr>
          <a:xfrm>
            <a:off x="745262" y="6031711"/>
            <a:ext cx="137199" cy="137199"/>
          </a:xfrm>
          <a:prstGeom prst="ellipse">
            <a:avLst/>
          </a:prstGeom>
          <a:solidFill>
            <a:srgbClr val="20A472"/>
          </a:solidFill>
          <a:ln w="381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8439BD">
                  <a:lumMod val="75000"/>
                </a:srgbClr>
              </a:solidFill>
              <a:effectLst/>
              <a:uLnTx/>
              <a:uFillTx/>
              <a:latin typeface="Avenir Next LT Pro Light"/>
              <a:ea typeface="+mn-ea"/>
              <a:cs typeface="+mn-cs"/>
            </a:endParaRPr>
          </a:p>
        </p:txBody>
      </p:sp>
    </p:spTree>
    <p:extLst>
      <p:ext uri="{BB962C8B-B14F-4D97-AF65-F5344CB8AC3E}">
        <p14:creationId xmlns:p14="http://schemas.microsoft.com/office/powerpoint/2010/main" val="307422028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AC6DC-8FE8-0340-F80B-CF56A8C933D7}"/>
              </a:ext>
            </a:extLst>
          </p:cNvPr>
          <p:cNvSpPr>
            <a:spLocks noGrp="1"/>
          </p:cNvSpPr>
          <p:nvPr>
            <p:ph type="title"/>
          </p:nvPr>
        </p:nvSpPr>
        <p:spPr>
          <a:xfrm>
            <a:off x="1915784" y="365125"/>
            <a:ext cx="9438016" cy="1325563"/>
          </a:xfrm>
        </p:spPr>
        <p:txBody>
          <a:bodyPr/>
          <a:lstStyle/>
          <a:p>
            <a:r>
              <a:rPr lang="en-CA" b="1" dirty="0"/>
              <a:t>Challenge 3</a:t>
            </a:r>
            <a:endParaRPr lang="en-US" b="1" dirty="0"/>
          </a:p>
        </p:txBody>
      </p:sp>
      <p:sp>
        <p:nvSpPr>
          <p:cNvPr id="3" name="Content Placeholder 2">
            <a:extLst>
              <a:ext uri="{FF2B5EF4-FFF2-40B4-BE49-F238E27FC236}">
                <a16:creationId xmlns:a16="http://schemas.microsoft.com/office/drawing/2014/main" id="{2BB1B1FF-7239-A5FE-F007-CB0B6D6B01E8}"/>
              </a:ext>
            </a:extLst>
          </p:cNvPr>
          <p:cNvSpPr>
            <a:spLocks noGrp="1"/>
          </p:cNvSpPr>
          <p:nvPr>
            <p:ph idx="1"/>
          </p:nvPr>
        </p:nvSpPr>
        <p:spPr>
          <a:xfrm>
            <a:off x="1915784" y="1825625"/>
            <a:ext cx="9438015" cy="4351338"/>
          </a:xfrm>
        </p:spPr>
        <p:txBody>
          <a:bodyPr vert="horz" lIns="91440" tIns="45720" rIns="91440" bIns="45720" rtlCol="0" anchor="t">
            <a:normAutofit/>
          </a:bodyPr>
          <a:lstStyle/>
          <a:p>
            <a:pPr>
              <a:buNone/>
            </a:pPr>
            <a:r>
              <a:rPr lang="en-CA" dirty="0">
                <a:ea typeface="+mn-lt"/>
                <a:cs typeface="+mn-lt"/>
              </a:rPr>
              <a:t>Your director has come back to you and wondered about whether the life expectancy of people changed during the 1970s in Cambodia. Use what you know about selecting rows and sorting data to get the data you need to answer the question, sorted from most recent at the top.</a:t>
            </a:r>
            <a:endParaRPr lang="en-US" dirty="0"/>
          </a:p>
        </p:txBody>
      </p:sp>
      <p:sp>
        <p:nvSpPr>
          <p:cNvPr id="4" name="Oval 3">
            <a:extLst>
              <a:ext uri="{FF2B5EF4-FFF2-40B4-BE49-F238E27FC236}">
                <a16:creationId xmlns:a16="http://schemas.microsoft.com/office/drawing/2014/main" id="{4F3B8EA1-D160-128A-C63B-8261282EE2B2}"/>
              </a:ext>
            </a:extLst>
          </p:cNvPr>
          <p:cNvSpPr/>
          <p:nvPr/>
        </p:nvSpPr>
        <p:spPr>
          <a:xfrm>
            <a:off x="409537" y="2854501"/>
            <a:ext cx="808649" cy="808649"/>
          </a:xfrm>
          <a:prstGeom prst="ellipse">
            <a:avLst/>
          </a:prstGeom>
          <a:noFill/>
          <a:ln w="38100" cap="flat" cmpd="sng" algn="ctr">
            <a:solidFill>
              <a:srgbClr val="172DA6"/>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172DA6"/>
                </a:solidFill>
                <a:effectLst/>
                <a:uLnTx/>
                <a:uFillTx/>
                <a:latin typeface="Avenir Next LT Pro Light"/>
                <a:ea typeface="+mn-ea"/>
                <a:cs typeface="+mn-cs"/>
              </a:rPr>
              <a:t>2</a:t>
            </a:r>
          </a:p>
        </p:txBody>
      </p:sp>
      <p:sp>
        <p:nvSpPr>
          <p:cNvPr id="5" name="Oval 4">
            <a:extLst>
              <a:ext uri="{FF2B5EF4-FFF2-40B4-BE49-F238E27FC236}">
                <a16:creationId xmlns:a16="http://schemas.microsoft.com/office/drawing/2014/main" id="{6D961A6B-944F-2CB4-02AB-D8870E488BC0}"/>
              </a:ext>
            </a:extLst>
          </p:cNvPr>
          <p:cNvSpPr/>
          <p:nvPr/>
        </p:nvSpPr>
        <p:spPr>
          <a:xfrm>
            <a:off x="409537" y="3984731"/>
            <a:ext cx="808649" cy="808649"/>
          </a:xfrm>
          <a:prstGeom prst="ellipse">
            <a:avLst/>
          </a:prstGeom>
          <a:solidFill>
            <a:srgbClr val="93E2FF"/>
          </a:solidFill>
          <a:ln w="38100" cap="flat" cmpd="sng" algn="ctr">
            <a:solidFill>
              <a:srgbClr val="00B0F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00B0F0"/>
                </a:solidFill>
                <a:effectLst/>
                <a:uLnTx/>
                <a:uFillTx/>
                <a:latin typeface="Avenir Next LT Pro Light"/>
                <a:ea typeface="+mn-ea"/>
                <a:cs typeface="+mn-cs"/>
              </a:rPr>
              <a:t>3</a:t>
            </a:r>
          </a:p>
        </p:txBody>
      </p:sp>
      <p:sp>
        <p:nvSpPr>
          <p:cNvPr id="6" name="Oval 5">
            <a:extLst>
              <a:ext uri="{FF2B5EF4-FFF2-40B4-BE49-F238E27FC236}">
                <a16:creationId xmlns:a16="http://schemas.microsoft.com/office/drawing/2014/main" id="{30F57FB1-07AF-825E-C0A9-1F2692E6266E}"/>
              </a:ext>
            </a:extLst>
          </p:cNvPr>
          <p:cNvSpPr/>
          <p:nvPr/>
        </p:nvSpPr>
        <p:spPr>
          <a:xfrm>
            <a:off x="409537" y="5114961"/>
            <a:ext cx="808649" cy="808649"/>
          </a:xfrm>
          <a:prstGeom prst="ellipse">
            <a:avLst/>
          </a:prstGeom>
          <a:solidFill>
            <a:srgbClr val="FFFFFF"/>
          </a:solidFill>
          <a:ln w="38100" cap="flat" cmpd="sng" algn="ctr">
            <a:solidFill>
              <a:srgbClr val="20A472"/>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20A472"/>
                </a:solidFill>
                <a:effectLst/>
                <a:uLnTx/>
                <a:uFillTx/>
                <a:latin typeface="Avenir Next LT Pro Light"/>
                <a:ea typeface="+mn-ea"/>
                <a:cs typeface="+mn-cs"/>
              </a:rPr>
              <a:t>4</a:t>
            </a:r>
          </a:p>
        </p:txBody>
      </p:sp>
      <p:sp>
        <p:nvSpPr>
          <p:cNvPr id="7" name="Oval 6">
            <a:extLst>
              <a:ext uri="{FF2B5EF4-FFF2-40B4-BE49-F238E27FC236}">
                <a16:creationId xmlns:a16="http://schemas.microsoft.com/office/drawing/2014/main" id="{62F41533-F85D-F764-64D6-59619AC6CC67}"/>
              </a:ext>
            </a:extLst>
          </p:cNvPr>
          <p:cNvSpPr/>
          <p:nvPr/>
        </p:nvSpPr>
        <p:spPr>
          <a:xfrm>
            <a:off x="409537" y="1724271"/>
            <a:ext cx="808649" cy="808649"/>
          </a:xfrm>
          <a:prstGeom prst="ellipse">
            <a:avLst/>
          </a:prstGeom>
          <a:noFill/>
          <a:ln w="38100" cap="flat" cmpd="sng" algn="ctr">
            <a:solidFill>
              <a:srgbClr val="B13DC8"/>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B13DC8"/>
                </a:solidFill>
                <a:effectLst/>
                <a:uLnTx/>
                <a:uFillTx/>
                <a:latin typeface="Avenir Next LT Pro Light"/>
                <a:ea typeface="+mn-ea"/>
                <a:cs typeface="+mn-cs"/>
              </a:rPr>
              <a:t>1</a:t>
            </a:r>
          </a:p>
        </p:txBody>
      </p:sp>
      <p:sp>
        <p:nvSpPr>
          <p:cNvPr id="8" name="Freeform: Shape 7" descr="timeline ">
            <a:extLst>
              <a:ext uri="{FF2B5EF4-FFF2-40B4-BE49-F238E27FC236}">
                <a16:creationId xmlns:a16="http://schemas.microsoft.com/office/drawing/2014/main" id="{3981CB7C-900C-98C7-8155-5661ECDB9E68}"/>
              </a:ext>
            </a:extLst>
          </p:cNvPr>
          <p:cNvSpPr/>
          <p:nvPr/>
        </p:nvSpPr>
        <p:spPr>
          <a:xfrm rot="16200000" flipV="1">
            <a:off x="-1456639" y="3241639"/>
            <a:ext cx="4565215" cy="1170522"/>
          </a:xfrm>
          <a:custGeom>
            <a:avLst/>
            <a:gdLst>
              <a:gd name="connsiteX0" fmla="*/ 1450750 w 5658193"/>
              <a:gd name="connsiteY0" fmla="*/ 725607 h 1450763"/>
              <a:gd name="connsiteX1" fmla="*/ 1449830 w 5658193"/>
              <a:gd name="connsiteY1" fmla="*/ 725607 h 1450763"/>
              <a:gd name="connsiteX2" fmla="*/ 1449806 w 5658193"/>
              <a:gd name="connsiteY2" fmla="*/ 725382 h 1450763"/>
              <a:gd name="connsiteX3" fmla="*/ 1449830 w 5658193"/>
              <a:gd name="connsiteY3" fmla="*/ 725157 h 1450763"/>
              <a:gd name="connsiteX4" fmla="*/ 1402870 w 5658193"/>
              <a:gd name="connsiteY4" fmla="*/ 725157 h 1450763"/>
              <a:gd name="connsiteX5" fmla="*/ 1389130 w 5658193"/>
              <a:gd name="connsiteY5" fmla="*/ 588840 h 1450763"/>
              <a:gd name="connsiteX6" fmla="*/ 725382 w 5658193"/>
              <a:gd name="connsiteY6" fmla="*/ 47869 h 1450763"/>
              <a:gd name="connsiteX7" fmla="*/ 47868 w 5658193"/>
              <a:gd name="connsiteY7" fmla="*/ 725382 h 1450763"/>
              <a:gd name="connsiteX8" fmla="*/ 47890 w 5658193"/>
              <a:gd name="connsiteY8" fmla="*/ 725607 h 1450763"/>
              <a:gd name="connsiteX9" fmla="*/ 10 w 5658193"/>
              <a:gd name="connsiteY9" fmla="*/ 725607 h 1450763"/>
              <a:gd name="connsiteX10" fmla="*/ 0 w 5658193"/>
              <a:gd name="connsiteY10" fmla="*/ 725382 h 1450763"/>
              <a:gd name="connsiteX11" fmla="*/ 725382 w 5658193"/>
              <a:gd name="connsiteY11" fmla="*/ 1 h 1450763"/>
              <a:gd name="connsiteX12" fmla="*/ 1450762 w 5658193"/>
              <a:gd name="connsiteY12" fmla="*/ 725382 h 1450763"/>
              <a:gd name="connsiteX13" fmla="*/ 4932812 w 5658193"/>
              <a:gd name="connsiteY13" fmla="*/ 1450762 h 1450763"/>
              <a:gd name="connsiteX14" fmla="*/ 4207431 w 5658193"/>
              <a:gd name="connsiteY14" fmla="*/ 725381 h 1450763"/>
              <a:gd name="connsiteX15" fmla="*/ 4207442 w 5658193"/>
              <a:gd name="connsiteY15" fmla="*/ 725156 h 1450763"/>
              <a:gd name="connsiteX16" fmla="*/ 4208363 w 5658193"/>
              <a:gd name="connsiteY16" fmla="*/ 725156 h 1450763"/>
              <a:gd name="connsiteX17" fmla="*/ 4208386 w 5658193"/>
              <a:gd name="connsiteY17" fmla="*/ 725381 h 1450763"/>
              <a:gd name="connsiteX18" fmla="*/ 4208363 w 5658193"/>
              <a:gd name="connsiteY18" fmla="*/ 725606 h 1450763"/>
              <a:gd name="connsiteX19" fmla="*/ 4255322 w 5658193"/>
              <a:gd name="connsiteY19" fmla="*/ 725606 h 1450763"/>
              <a:gd name="connsiteX20" fmla="*/ 4269064 w 5658193"/>
              <a:gd name="connsiteY20" fmla="*/ 861924 h 1450763"/>
              <a:gd name="connsiteX21" fmla="*/ 4932812 w 5658193"/>
              <a:gd name="connsiteY21" fmla="*/ 1402894 h 1450763"/>
              <a:gd name="connsiteX22" fmla="*/ 5610325 w 5658193"/>
              <a:gd name="connsiteY22" fmla="*/ 725381 h 1450763"/>
              <a:gd name="connsiteX23" fmla="*/ 5610302 w 5658193"/>
              <a:gd name="connsiteY23" fmla="*/ 725156 h 1450763"/>
              <a:gd name="connsiteX24" fmla="*/ 5658182 w 5658193"/>
              <a:gd name="connsiteY24" fmla="*/ 725156 h 1450763"/>
              <a:gd name="connsiteX25" fmla="*/ 5658193 w 5658193"/>
              <a:gd name="connsiteY25" fmla="*/ 725381 h 1450763"/>
              <a:gd name="connsiteX26" fmla="*/ 4932812 w 5658193"/>
              <a:gd name="connsiteY26" fmla="*/ 1450762 h 1450763"/>
              <a:gd name="connsiteX27" fmla="*/ 2127320 w 5658193"/>
              <a:gd name="connsiteY27" fmla="*/ 1450763 h 1450763"/>
              <a:gd name="connsiteX28" fmla="*/ 1401938 w 5658193"/>
              <a:gd name="connsiteY28" fmla="*/ 725382 h 1450763"/>
              <a:gd name="connsiteX29" fmla="*/ 1401950 w 5658193"/>
              <a:gd name="connsiteY29" fmla="*/ 725157 h 1450763"/>
              <a:gd name="connsiteX30" fmla="*/ 1402870 w 5658193"/>
              <a:gd name="connsiteY30" fmla="*/ 725157 h 1450763"/>
              <a:gd name="connsiteX31" fmla="*/ 1402894 w 5658193"/>
              <a:gd name="connsiteY31" fmla="*/ 725382 h 1450763"/>
              <a:gd name="connsiteX32" fmla="*/ 1402870 w 5658193"/>
              <a:gd name="connsiteY32" fmla="*/ 725607 h 1450763"/>
              <a:gd name="connsiteX33" fmla="*/ 1449830 w 5658193"/>
              <a:gd name="connsiteY33" fmla="*/ 725607 h 1450763"/>
              <a:gd name="connsiteX34" fmla="*/ 1463572 w 5658193"/>
              <a:gd name="connsiteY34" fmla="*/ 861925 h 1450763"/>
              <a:gd name="connsiteX35" fmla="*/ 2127320 w 5658193"/>
              <a:gd name="connsiteY35" fmla="*/ 1402895 h 1450763"/>
              <a:gd name="connsiteX36" fmla="*/ 2804833 w 5658193"/>
              <a:gd name="connsiteY36" fmla="*/ 725382 h 1450763"/>
              <a:gd name="connsiteX37" fmla="*/ 2804810 w 5658193"/>
              <a:gd name="connsiteY37" fmla="*/ 725157 h 1450763"/>
              <a:gd name="connsiteX38" fmla="*/ 2805515 w 5658193"/>
              <a:gd name="connsiteY38" fmla="*/ 725157 h 1450763"/>
              <a:gd name="connsiteX39" fmla="*/ 2820229 w 5658193"/>
              <a:gd name="connsiteY39" fmla="*/ 579192 h 1450763"/>
              <a:gd name="connsiteX40" fmla="*/ 3530873 w 5658193"/>
              <a:gd name="connsiteY40" fmla="*/ 0 h 1450763"/>
              <a:gd name="connsiteX41" fmla="*/ 4256254 w 5658193"/>
              <a:gd name="connsiteY41" fmla="*/ 725381 h 1450763"/>
              <a:gd name="connsiteX42" fmla="*/ 4256243 w 5658193"/>
              <a:gd name="connsiteY42" fmla="*/ 725606 h 1450763"/>
              <a:gd name="connsiteX43" fmla="*/ 4255322 w 5658193"/>
              <a:gd name="connsiteY43" fmla="*/ 725606 h 1450763"/>
              <a:gd name="connsiteX44" fmla="*/ 4255299 w 5658193"/>
              <a:gd name="connsiteY44" fmla="*/ 725381 h 1450763"/>
              <a:gd name="connsiteX45" fmla="*/ 4255322 w 5658193"/>
              <a:gd name="connsiteY45" fmla="*/ 725156 h 1450763"/>
              <a:gd name="connsiteX46" fmla="*/ 4208363 w 5658193"/>
              <a:gd name="connsiteY46" fmla="*/ 725156 h 1450763"/>
              <a:gd name="connsiteX47" fmla="*/ 4194621 w 5658193"/>
              <a:gd name="connsiteY47" fmla="*/ 588839 h 1450763"/>
              <a:gd name="connsiteX48" fmla="*/ 3530873 w 5658193"/>
              <a:gd name="connsiteY48" fmla="*/ 47868 h 1450763"/>
              <a:gd name="connsiteX49" fmla="*/ 2853360 w 5658193"/>
              <a:gd name="connsiteY49" fmla="*/ 725381 h 1450763"/>
              <a:gd name="connsiteX50" fmla="*/ 2853383 w 5658193"/>
              <a:gd name="connsiteY50" fmla="*/ 725606 h 1450763"/>
              <a:gd name="connsiteX51" fmla="*/ 2852678 w 5658193"/>
              <a:gd name="connsiteY51" fmla="*/ 725606 h 1450763"/>
              <a:gd name="connsiteX52" fmla="*/ 2837964 w 5658193"/>
              <a:gd name="connsiteY52" fmla="*/ 871572 h 1450763"/>
              <a:gd name="connsiteX53" fmla="*/ 2127320 w 5658193"/>
              <a:gd name="connsiteY53" fmla="*/ 1450763 h 1450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5658193" h="1450763">
                <a:moveTo>
                  <a:pt x="1450750" y="725607"/>
                </a:moveTo>
                <a:lnTo>
                  <a:pt x="1449830" y="725607"/>
                </a:lnTo>
                <a:lnTo>
                  <a:pt x="1449806" y="725382"/>
                </a:lnTo>
                <a:lnTo>
                  <a:pt x="1449830" y="725157"/>
                </a:lnTo>
                <a:lnTo>
                  <a:pt x="1402870" y="725157"/>
                </a:lnTo>
                <a:lnTo>
                  <a:pt x="1389130" y="588840"/>
                </a:lnTo>
                <a:cubicBezTo>
                  <a:pt x="1325954" y="280108"/>
                  <a:pt x="1052790" y="47869"/>
                  <a:pt x="725382" y="47869"/>
                </a:cubicBezTo>
                <a:cubicBezTo>
                  <a:pt x="351202" y="47869"/>
                  <a:pt x="47868" y="351202"/>
                  <a:pt x="47868" y="725382"/>
                </a:cubicBezTo>
                <a:lnTo>
                  <a:pt x="47890" y="725607"/>
                </a:lnTo>
                <a:lnTo>
                  <a:pt x="10" y="725607"/>
                </a:lnTo>
                <a:lnTo>
                  <a:pt x="0" y="725382"/>
                </a:lnTo>
                <a:cubicBezTo>
                  <a:pt x="0" y="324765"/>
                  <a:pt x="324764" y="1"/>
                  <a:pt x="725382" y="1"/>
                </a:cubicBezTo>
                <a:cubicBezTo>
                  <a:pt x="1125998" y="1"/>
                  <a:pt x="1450762" y="324765"/>
                  <a:pt x="1450762" y="725382"/>
                </a:cubicBezTo>
                <a:close/>
                <a:moveTo>
                  <a:pt x="4932812" y="1450762"/>
                </a:moveTo>
                <a:cubicBezTo>
                  <a:pt x="4532195" y="1450762"/>
                  <a:pt x="4207431" y="1125998"/>
                  <a:pt x="4207431" y="725381"/>
                </a:cubicBezTo>
                <a:lnTo>
                  <a:pt x="4207442" y="725156"/>
                </a:lnTo>
                <a:lnTo>
                  <a:pt x="4208363" y="725156"/>
                </a:lnTo>
                <a:lnTo>
                  <a:pt x="4208386" y="725381"/>
                </a:lnTo>
                <a:lnTo>
                  <a:pt x="4208363" y="725606"/>
                </a:lnTo>
                <a:lnTo>
                  <a:pt x="4255322" y="725606"/>
                </a:lnTo>
                <a:lnTo>
                  <a:pt x="4269064" y="861924"/>
                </a:lnTo>
                <a:cubicBezTo>
                  <a:pt x="4332239" y="1170655"/>
                  <a:pt x="4605404" y="1402894"/>
                  <a:pt x="4932812" y="1402894"/>
                </a:cubicBezTo>
                <a:cubicBezTo>
                  <a:pt x="5306992" y="1402894"/>
                  <a:pt x="5610325" y="1099561"/>
                  <a:pt x="5610325" y="725381"/>
                </a:cubicBezTo>
                <a:lnTo>
                  <a:pt x="5610302" y="725156"/>
                </a:lnTo>
                <a:lnTo>
                  <a:pt x="5658182" y="725156"/>
                </a:lnTo>
                <a:lnTo>
                  <a:pt x="5658193" y="725381"/>
                </a:lnTo>
                <a:cubicBezTo>
                  <a:pt x="5658193" y="1125998"/>
                  <a:pt x="5333429" y="1450762"/>
                  <a:pt x="4932812" y="1450762"/>
                </a:cubicBezTo>
                <a:close/>
                <a:moveTo>
                  <a:pt x="2127320" y="1450763"/>
                </a:moveTo>
                <a:cubicBezTo>
                  <a:pt x="1726703" y="1450763"/>
                  <a:pt x="1401938" y="1125999"/>
                  <a:pt x="1401938" y="725382"/>
                </a:cubicBezTo>
                <a:lnTo>
                  <a:pt x="1401950" y="725157"/>
                </a:lnTo>
                <a:lnTo>
                  <a:pt x="1402870" y="725157"/>
                </a:lnTo>
                <a:lnTo>
                  <a:pt x="1402894" y="725382"/>
                </a:lnTo>
                <a:lnTo>
                  <a:pt x="1402870" y="725607"/>
                </a:lnTo>
                <a:lnTo>
                  <a:pt x="1449830" y="725607"/>
                </a:lnTo>
                <a:lnTo>
                  <a:pt x="1463572" y="861925"/>
                </a:lnTo>
                <a:cubicBezTo>
                  <a:pt x="1526746" y="1170656"/>
                  <a:pt x="1799912" y="1402895"/>
                  <a:pt x="2127320" y="1402895"/>
                </a:cubicBezTo>
                <a:cubicBezTo>
                  <a:pt x="2501500" y="1402895"/>
                  <a:pt x="2804833" y="1099562"/>
                  <a:pt x="2804833" y="725382"/>
                </a:cubicBezTo>
                <a:lnTo>
                  <a:pt x="2804810" y="725157"/>
                </a:lnTo>
                <a:lnTo>
                  <a:pt x="2805515" y="725157"/>
                </a:lnTo>
                <a:lnTo>
                  <a:pt x="2820229" y="579192"/>
                </a:lnTo>
                <a:cubicBezTo>
                  <a:pt x="2887868" y="248648"/>
                  <a:pt x="3180333" y="0"/>
                  <a:pt x="3530873" y="0"/>
                </a:cubicBezTo>
                <a:cubicBezTo>
                  <a:pt x="3931490" y="0"/>
                  <a:pt x="4256254" y="324764"/>
                  <a:pt x="4256254" y="725381"/>
                </a:cubicBezTo>
                <a:lnTo>
                  <a:pt x="4256243" y="725606"/>
                </a:lnTo>
                <a:lnTo>
                  <a:pt x="4255322" y="725606"/>
                </a:lnTo>
                <a:lnTo>
                  <a:pt x="4255299" y="725381"/>
                </a:lnTo>
                <a:lnTo>
                  <a:pt x="4255322" y="725156"/>
                </a:lnTo>
                <a:lnTo>
                  <a:pt x="4208363" y="725156"/>
                </a:lnTo>
                <a:lnTo>
                  <a:pt x="4194621" y="588839"/>
                </a:lnTo>
                <a:cubicBezTo>
                  <a:pt x="4131446" y="280107"/>
                  <a:pt x="3858281" y="47868"/>
                  <a:pt x="3530873" y="47868"/>
                </a:cubicBezTo>
                <a:cubicBezTo>
                  <a:pt x="3156693" y="47868"/>
                  <a:pt x="2853360" y="351201"/>
                  <a:pt x="2853360" y="725381"/>
                </a:cubicBezTo>
                <a:lnTo>
                  <a:pt x="2853383" y="725606"/>
                </a:lnTo>
                <a:lnTo>
                  <a:pt x="2852678" y="725606"/>
                </a:lnTo>
                <a:lnTo>
                  <a:pt x="2837964" y="871572"/>
                </a:lnTo>
                <a:cubicBezTo>
                  <a:pt x="2770325" y="1202116"/>
                  <a:pt x="2477860" y="1450763"/>
                  <a:pt x="2127320" y="1450763"/>
                </a:cubicBezTo>
                <a:close/>
              </a:path>
            </a:pathLst>
          </a:custGeom>
          <a:gradFill>
            <a:gsLst>
              <a:gs pos="56000">
                <a:srgbClr val="00B0F0"/>
              </a:gs>
              <a:gs pos="36000">
                <a:srgbClr val="172DA6"/>
              </a:gs>
              <a:gs pos="15000">
                <a:srgbClr val="B13DC8"/>
              </a:gs>
              <a:gs pos="100000">
                <a:srgbClr val="20A472"/>
              </a:gs>
            </a:gsLst>
            <a:lin ang="10800000" scaled="0"/>
          </a:gradFill>
          <a:ln w="76200" cap="flat" cmpd="sng" algn="ctr">
            <a:noFill/>
            <a:prstDash val="solid"/>
            <a:miter lim="800000"/>
          </a:ln>
          <a:effectLst/>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4000" b="0" i="0" u="none" strike="noStrike" kern="0" cap="none" spc="0" normalizeH="0" baseline="0" noProof="0" dirty="0">
              <a:ln>
                <a:noFill/>
              </a:ln>
              <a:solidFill>
                <a:srgbClr val="FFFFFF"/>
              </a:solidFill>
              <a:effectLst/>
              <a:uLnTx/>
              <a:uFillTx/>
              <a:latin typeface="Avenir Next LT Pro Light"/>
              <a:ea typeface="+mn-ea"/>
              <a:cs typeface="+mn-cs"/>
            </a:endParaRPr>
          </a:p>
        </p:txBody>
      </p:sp>
      <p:sp>
        <p:nvSpPr>
          <p:cNvPr id="9" name="Oval 8" descr="timeline endpoints">
            <a:extLst>
              <a:ext uri="{FF2B5EF4-FFF2-40B4-BE49-F238E27FC236}">
                <a16:creationId xmlns:a16="http://schemas.microsoft.com/office/drawing/2014/main" id="{A36EDD84-FCAA-DB28-EF3A-00B131D13578}"/>
              </a:ext>
            </a:extLst>
          </p:cNvPr>
          <p:cNvSpPr/>
          <p:nvPr/>
        </p:nvSpPr>
        <p:spPr>
          <a:xfrm>
            <a:off x="745262" y="1496310"/>
            <a:ext cx="137199" cy="137199"/>
          </a:xfrm>
          <a:prstGeom prst="ellipse">
            <a:avLst/>
          </a:prstGeom>
          <a:solidFill>
            <a:srgbClr val="B13DC8"/>
          </a:solidFill>
          <a:ln w="381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venir Next LT Pro Light"/>
              <a:ea typeface="+mn-ea"/>
              <a:cs typeface="+mn-cs"/>
            </a:endParaRPr>
          </a:p>
        </p:txBody>
      </p:sp>
      <p:sp>
        <p:nvSpPr>
          <p:cNvPr id="10" name="Oval 9" descr="timeline endpoints">
            <a:extLst>
              <a:ext uri="{FF2B5EF4-FFF2-40B4-BE49-F238E27FC236}">
                <a16:creationId xmlns:a16="http://schemas.microsoft.com/office/drawing/2014/main" id="{7AAB7459-6E52-36DD-623A-6063D7D9A76B}"/>
              </a:ext>
            </a:extLst>
          </p:cNvPr>
          <p:cNvSpPr/>
          <p:nvPr/>
        </p:nvSpPr>
        <p:spPr>
          <a:xfrm>
            <a:off x="745262" y="6031711"/>
            <a:ext cx="137199" cy="137199"/>
          </a:xfrm>
          <a:prstGeom prst="ellipse">
            <a:avLst/>
          </a:prstGeom>
          <a:solidFill>
            <a:srgbClr val="20A472"/>
          </a:solidFill>
          <a:ln w="381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8439BD">
                  <a:lumMod val="75000"/>
                </a:srgbClr>
              </a:solidFill>
              <a:effectLst/>
              <a:uLnTx/>
              <a:uFillTx/>
              <a:latin typeface="Avenir Next LT Pro Light"/>
              <a:ea typeface="+mn-ea"/>
              <a:cs typeface="+mn-cs"/>
            </a:endParaRPr>
          </a:p>
        </p:txBody>
      </p:sp>
    </p:spTree>
    <p:extLst>
      <p:ext uri="{BB962C8B-B14F-4D97-AF65-F5344CB8AC3E}">
        <p14:creationId xmlns:p14="http://schemas.microsoft.com/office/powerpoint/2010/main" val="272789810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AC6DC-8FE8-0340-F80B-CF56A8C933D7}"/>
              </a:ext>
            </a:extLst>
          </p:cNvPr>
          <p:cNvSpPr>
            <a:spLocks noGrp="1"/>
          </p:cNvSpPr>
          <p:nvPr>
            <p:ph type="title"/>
          </p:nvPr>
        </p:nvSpPr>
        <p:spPr>
          <a:xfrm>
            <a:off x="1915784" y="365125"/>
            <a:ext cx="9438016" cy="1325563"/>
          </a:xfrm>
        </p:spPr>
        <p:txBody>
          <a:bodyPr/>
          <a:lstStyle/>
          <a:p>
            <a:r>
              <a:rPr lang="en-CA" b="1" dirty="0"/>
              <a:t>Challenge 4</a:t>
            </a:r>
            <a:endParaRPr lang="en-US" b="1" dirty="0"/>
          </a:p>
        </p:txBody>
      </p:sp>
      <p:sp>
        <p:nvSpPr>
          <p:cNvPr id="3" name="Content Placeholder 2">
            <a:extLst>
              <a:ext uri="{FF2B5EF4-FFF2-40B4-BE49-F238E27FC236}">
                <a16:creationId xmlns:a16="http://schemas.microsoft.com/office/drawing/2014/main" id="{2BB1B1FF-7239-A5FE-F007-CB0B6D6B01E8}"/>
              </a:ext>
            </a:extLst>
          </p:cNvPr>
          <p:cNvSpPr>
            <a:spLocks noGrp="1"/>
          </p:cNvSpPr>
          <p:nvPr>
            <p:ph idx="1"/>
          </p:nvPr>
        </p:nvSpPr>
        <p:spPr>
          <a:xfrm>
            <a:off x="1915784" y="1825625"/>
            <a:ext cx="9438015" cy="4351338"/>
          </a:xfrm>
        </p:spPr>
        <p:txBody>
          <a:bodyPr vert="horz" lIns="91440" tIns="45720" rIns="91440" bIns="45720" rtlCol="0" anchor="t">
            <a:normAutofit/>
          </a:bodyPr>
          <a:lstStyle/>
          <a:p>
            <a:pPr>
              <a:buNone/>
            </a:pPr>
            <a:r>
              <a:rPr lang="en-CA" dirty="0">
                <a:ea typeface="+mn-lt"/>
                <a:cs typeface="+mn-lt"/>
              </a:rPr>
              <a:t>You would like to summarize population as well as life expectancy by year, grouped by continent. Pick some aggregations that would make sense to look at for this task. Don’t worry about re-setting the index or about creating new labels for the result.</a:t>
            </a:r>
            <a:endParaRPr lang="en-US" dirty="0"/>
          </a:p>
        </p:txBody>
      </p:sp>
      <p:sp>
        <p:nvSpPr>
          <p:cNvPr id="4" name="Oval 3">
            <a:extLst>
              <a:ext uri="{FF2B5EF4-FFF2-40B4-BE49-F238E27FC236}">
                <a16:creationId xmlns:a16="http://schemas.microsoft.com/office/drawing/2014/main" id="{67D303C8-20AC-0254-FDC6-755D91068800}"/>
              </a:ext>
            </a:extLst>
          </p:cNvPr>
          <p:cNvSpPr/>
          <p:nvPr/>
        </p:nvSpPr>
        <p:spPr>
          <a:xfrm>
            <a:off x="409537" y="2854501"/>
            <a:ext cx="808649" cy="808649"/>
          </a:xfrm>
          <a:prstGeom prst="ellipse">
            <a:avLst/>
          </a:prstGeom>
          <a:noFill/>
          <a:ln w="38100" cap="flat" cmpd="sng" algn="ctr">
            <a:solidFill>
              <a:srgbClr val="172DA6"/>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172DA6"/>
                </a:solidFill>
                <a:effectLst/>
                <a:uLnTx/>
                <a:uFillTx/>
                <a:latin typeface="Avenir Next LT Pro Light"/>
                <a:ea typeface="+mn-ea"/>
                <a:cs typeface="+mn-cs"/>
              </a:rPr>
              <a:t>2</a:t>
            </a:r>
          </a:p>
        </p:txBody>
      </p:sp>
      <p:sp>
        <p:nvSpPr>
          <p:cNvPr id="5" name="Oval 4">
            <a:extLst>
              <a:ext uri="{FF2B5EF4-FFF2-40B4-BE49-F238E27FC236}">
                <a16:creationId xmlns:a16="http://schemas.microsoft.com/office/drawing/2014/main" id="{D24EE949-8D87-5B0C-0A34-1F5134EC353A}"/>
              </a:ext>
            </a:extLst>
          </p:cNvPr>
          <p:cNvSpPr/>
          <p:nvPr/>
        </p:nvSpPr>
        <p:spPr>
          <a:xfrm>
            <a:off x="409537" y="3984731"/>
            <a:ext cx="808649" cy="808649"/>
          </a:xfrm>
          <a:prstGeom prst="ellipse">
            <a:avLst/>
          </a:prstGeom>
          <a:solidFill>
            <a:srgbClr val="93E2FF"/>
          </a:solidFill>
          <a:ln w="38100" cap="flat" cmpd="sng" algn="ctr">
            <a:solidFill>
              <a:srgbClr val="00B0F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00B0F0"/>
                </a:solidFill>
                <a:effectLst/>
                <a:uLnTx/>
                <a:uFillTx/>
                <a:latin typeface="Avenir Next LT Pro Light"/>
                <a:ea typeface="+mn-ea"/>
                <a:cs typeface="+mn-cs"/>
              </a:rPr>
              <a:t>3</a:t>
            </a:r>
          </a:p>
        </p:txBody>
      </p:sp>
      <p:sp>
        <p:nvSpPr>
          <p:cNvPr id="6" name="Oval 5">
            <a:extLst>
              <a:ext uri="{FF2B5EF4-FFF2-40B4-BE49-F238E27FC236}">
                <a16:creationId xmlns:a16="http://schemas.microsoft.com/office/drawing/2014/main" id="{FAF7C8B9-76D9-72CB-6477-BB41DBADAB80}"/>
              </a:ext>
            </a:extLst>
          </p:cNvPr>
          <p:cNvSpPr/>
          <p:nvPr/>
        </p:nvSpPr>
        <p:spPr>
          <a:xfrm>
            <a:off x="409537" y="5114961"/>
            <a:ext cx="808649" cy="808649"/>
          </a:xfrm>
          <a:prstGeom prst="ellipse">
            <a:avLst/>
          </a:prstGeom>
          <a:solidFill>
            <a:srgbClr val="FFFFFF"/>
          </a:solidFill>
          <a:ln w="38100" cap="flat" cmpd="sng" algn="ctr">
            <a:solidFill>
              <a:srgbClr val="20A472"/>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20A472"/>
                </a:solidFill>
                <a:effectLst/>
                <a:uLnTx/>
                <a:uFillTx/>
                <a:latin typeface="Avenir Next LT Pro Light"/>
                <a:ea typeface="+mn-ea"/>
                <a:cs typeface="+mn-cs"/>
              </a:rPr>
              <a:t>4</a:t>
            </a:r>
          </a:p>
        </p:txBody>
      </p:sp>
      <p:sp>
        <p:nvSpPr>
          <p:cNvPr id="7" name="Oval 6">
            <a:extLst>
              <a:ext uri="{FF2B5EF4-FFF2-40B4-BE49-F238E27FC236}">
                <a16:creationId xmlns:a16="http://schemas.microsoft.com/office/drawing/2014/main" id="{EABFF564-5FD4-34CC-B422-4581E4427F82}"/>
              </a:ext>
            </a:extLst>
          </p:cNvPr>
          <p:cNvSpPr/>
          <p:nvPr/>
        </p:nvSpPr>
        <p:spPr>
          <a:xfrm>
            <a:off x="409537" y="1724271"/>
            <a:ext cx="808649" cy="808649"/>
          </a:xfrm>
          <a:prstGeom prst="ellipse">
            <a:avLst/>
          </a:prstGeom>
          <a:noFill/>
          <a:ln w="38100" cap="flat" cmpd="sng" algn="ctr">
            <a:solidFill>
              <a:srgbClr val="B13DC8"/>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B13DC8"/>
                </a:solidFill>
                <a:effectLst/>
                <a:uLnTx/>
                <a:uFillTx/>
                <a:latin typeface="Avenir Next LT Pro Light"/>
                <a:ea typeface="+mn-ea"/>
                <a:cs typeface="+mn-cs"/>
              </a:rPr>
              <a:t>1</a:t>
            </a:r>
          </a:p>
        </p:txBody>
      </p:sp>
      <p:sp>
        <p:nvSpPr>
          <p:cNvPr id="8" name="Freeform: Shape 7" descr="timeline ">
            <a:extLst>
              <a:ext uri="{FF2B5EF4-FFF2-40B4-BE49-F238E27FC236}">
                <a16:creationId xmlns:a16="http://schemas.microsoft.com/office/drawing/2014/main" id="{A1E5F8BD-5170-10BF-3C81-84B8C3F65A6F}"/>
              </a:ext>
            </a:extLst>
          </p:cNvPr>
          <p:cNvSpPr/>
          <p:nvPr/>
        </p:nvSpPr>
        <p:spPr>
          <a:xfrm rot="16200000" flipV="1">
            <a:off x="-1456639" y="3241639"/>
            <a:ext cx="4565215" cy="1170522"/>
          </a:xfrm>
          <a:custGeom>
            <a:avLst/>
            <a:gdLst>
              <a:gd name="connsiteX0" fmla="*/ 1450750 w 5658193"/>
              <a:gd name="connsiteY0" fmla="*/ 725607 h 1450763"/>
              <a:gd name="connsiteX1" fmla="*/ 1449830 w 5658193"/>
              <a:gd name="connsiteY1" fmla="*/ 725607 h 1450763"/>
              <a:gd name="connsiteX2" fmla="*/ 1449806 w 5658193"/>
              <a:gd name="connsiteY2" fmla="*/ 725382 h 1450763"/>
              <a:gd name="connsiteX3" fmla="*/ 1449830 w 5658193"/>
              <a:gd name="connsiteY3" fmla="*/ 725157 h 1450763"/>
              <a:gd name="connsiteX4" fmla="*/ 1402870 w 5658193"/>
              <a:gd name="connsiteY4" fmla="*/ 725157 h 1450763"/>
              <a:gd name="connsiteX5" fmla="*/ 1389130 w 5658193"/>
              <a:gd name="connsiteY5" fmla="*/ 588840 h 1450763"/>
              <a:gd name="connsiteX6" fmla="*/ 725382 w 5658193"/>
              <a:gd name="connsiteY6" fmla="*/ 47869 h 1450763"/>
              <a:gd name="connsiteX7" fmla="*/ 47868 w 5658193"/>
              <a:gd name="connsiteY7" fmla="*/ 725382 h 1450763"/>
              <a:gd name="connsiteX8" fmla="*/ 47890 w 5658193"/>
              <a:gd name="connsiteY8" fmla="*/ 725607 h 1450763"/>
              <a:gd name="connsiteX9" fmla="*/ 10 w 5658193"/>
              <a:gd name="connsiteY9" fmla="*/ 725607 h 1450763"/>
              <a:gd name="connsiteX10" fmla="*/ 0 w 5658193"/>
              <a:gd name="connsiteY10" fmla="*/ 725382 h 1450763"/>
              <a:gd name="connsiteX11" fmla="*/ 725382 w 5658193"/>
              <a:gd name="connsiteY11" fmla="*/ 1 h 1450763"/>
              <a:gd name="connsiteX12" fmla="*/ 1450762 w 5658193"/>
              <a:gd name="connsiteY12" fmla="*/ 725382 h 1450763"/>
              <a:gd name="connsiteX13" fmla="*/ 4932812 w 5658193"/>
              <a:gd name="connsiteY13" fmla="*/ 1450762 h 1450763"/>
              <a:gd name="connsiteX14" fmla="*/ 4207431 w 5658193"/>
              <a:gd name="connsiteY14" fmla="*/ 725381 h 1450763"/>
              <a:gd name="connsiteX15" fmla="*/ 4207442 w 5658193"/>
              <a:gd name="connsiteY15" fmla="*/ 725156 h 1450763"/>
              <a:gd name="connsiteX16" fmla="*/ 4208363 w 5658193"/>
              <a:gd name="connsiteY16" fmla="*/ 725156 h 1450763"/>
              <a:gd name="connsiteX17" fmla="*/ 4208386 w 5658193"/>
              <a:gd name="connsiteY17" fmla="*/ 725381 h 1450763"/>
              <a:gd name="connsiteX18" fmla="*/ 4208363 w 5658193"/>
              <a:gd name="connsiteY18" fmla="*/ 725606 h 1450763"/>
              <a:gd name="connsiteX19" fmla="*/ 4255322 w 5658193"/>
              <a:gd name="connsiteY19" fmla="*/ 725606 h 1450763"/>
              <a:gd name="connsiteX20" fmla="*/ 4269064 w 5658193"/>
              <a:gd name="connsiteY20" fmla="*/ 861924 h 1450763"/>
              <a:gd name="connsiteX21" fmla="*/ 4932812 w 5658193"/>
              <a:gd name="connsiteY21" fmla="*/ 1402894 h 1450763"/>
              <a:gd name="connsiteX22" fmla="*/ 5610325 w 5658193"/>
              <a:gd name="connsiteY22" fmla="*/ 725381 h 1450763"/>
              <a:gd name="connsiteX23" fmla="*/ 5610302 w 5658193"/>
              <a:gd name="connsiteY23" fmla="*/ 725156 h 1450763"/>
              <a:gd name="connsiteX24" fmla="*/ 5658182 w 5658193"/>
              <a:gd name="connsiteY24" fmla="*/ 725156 h 1450763"/>
              <a:gd name="connsiteX25" fmla="*/ 5658193 w 5658193"/>
              <a:gd name="connsiteY25" fmla="*/ 725381 h 1450763"/>
              <a:gd name="connsiteX26" fmla="*/ 4932812 w 5658193"/>
              <a:gd name="connsiteY26" fmla="*/ 1450762 h 1450763"/>
              <a:gd name="connsiteX27" fmla="*/ 2127320 w 5658193"/>
              <a:gd name="connsiteY27" fmla="*/ 1450763 h 1450763"/>
              <a:gd name="connsiteX28" fmla="*/ 1401938 w 5658193"/>
              <a:gd name="connsiteY28" fmla="*/ 725382 h 1450763"/>
              <a:gd name="connsiteX29" fmla="*/ 1401950 w 5658193"/>
              <a:gd name="connsiteY29" fmla="*/ 725157 h 1450763"/>
              <a:gd name="connsiteX30" fmla="*/ 1402870 w 5658193"/>
              <a:gd name="connsiteY30" fmla="*/ 725157 h 1450763"/>
              <a:gd name="connsiteX31" fmla="*/ 1402894 w 5658193"/>
              <a:gd name="connsiteY31" fmla="*/ 725382 h 1450763"/>
              <a:gd name="connsiteX32" fmla="*/ 1402870 w 5658193"/>
              <a:gd name="connsiteY32" fmla="*/ 725607 h 1450763"/>
              <a:gd name="connsiteX33" fmla="*/ 1449830 w 5658193"/>
              <a:gd name="connsiteY33" fmla="*/ 725607 h 1450763"/>
              <a:gd name="connsiteX34" fmla="*/ 1463572 w 5658193"/>
              <a:gd name="connsiteY34" fmla="*/ 861925 h 1450763"/>
              <a:gd name="connsiteX35" fmla="*/ 2127320 w 5658193"/>
              <a:gd name="connsiteY35" fmla="*/ 1402895 h 1450763"/>
              <a:gd name="connsiteX36" fmla="*/ 2804833 w 5658193"/>
              <a:gd name="connsiteY36" fmla="*/ 725382 h 1450763"/>
              <a:gd name="connsiteX37" fmla="*/ 2804810 w 5658193"/>
              <a:gd name="connsiteY37" fmla="*/ 725157 h 1450763"/>
              <a:gd name="connsiteX38" fmla="*/ 2805515 w 5658193"/>
              <a:gd name="connsiteY38" fmla="*/ 725157 h 1450763"/>
              <a:gd name="connsiteX39" fmla="*/ 2820229 w 5658193"/>
              <a:gd name="connsiteY39" fmla="*/ 579192 h 1450763"/>
              <a:gd name="connsiteX40" fmla="*/ 3530873 w 5658193"/>
              <a:gd name="connsiteY40" fmla="*/ 0 h 1450763"/>
              <a:gd name="connsiteX41" fmla="*/ 4256254 w 5658193"/>
              <a:gd name="connsiteY41" fmla="*/ 725381 h 1450763"/>
              <a:gd name="connsiteX42" fmla="*/ 4256243 w 5658193"/>
              <a:gd name="connsiteY42" fmla="*/ 725606 h 1450763"/>
              <a:gd name="connsiteX43" fmla="*/ 4255322 w 5658193"/>
              <a:gd name="connsiteY43" fmla="*/ 725606 h 1450763"/>
              <a:gd name="connsiteX44" fmla="*/ 4255299 w 5658193"/>
              <a:gd name="connsiteY44" fmla="*/ 725381 h 1450763"/>
              <a:gd name="connsiteX45" fmla="*/ 4255322 w 5658193"/>
              <a:gd name="connsiteY45" fmla="*/ 725156 h 1450763"/>
              <a:gd name="connsiteX46" fmla="*/ 4208363 w 5658193"/>
              <a:gd name="connsiteY46" fmla="*/ 725156 h 1450763"/>
              <a:gd name="connsiteX47" fmla="*/ 4194621 w 5658193"/>
              <a:gd name="connsiteY47" fmla="*/ 588839 h 1450763"/>
              <a:gd name="connsiteX48" fmla="*/ 3530873 w 5658193"/>
              <a:gd name="connsiteY48" fmla="*/ 47868 h 1450763"/>
              <a:gd name="connsiteX49" fmla="*/ 2853360 w 5658193"/>
              <a:gd name="connsiteY49" fmla="*/ 725381 h 1450763"/>
              <a:gd name="connsiteX50" fmla="*/ 2853383 w 5658193"/>
              <a:gd name="connsiteY50" fmla="*/ 725606 h 1450763"/>
              <a:gd name="connsiteX51" fmla="*/ 2852678 w 5658193"/>
              <a:gd name="connsiteY51" fmla="*/ 725606 h 1450763"/>
              <a:gd name="connsiteX52" fmla="*/ 2837964 w 5658193"/>
              <a:gd name="connsiteY52" fmla="*/ 871572 h 1450763"/>
              <a:gd name="connsiteX53" fmla="*/ 2127320 w 5658193"/>
              <a:gd name="connsiteY53" fmla="*/ 1450763 h 1450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5658193" h="1450763">
                <a:moveTo>
                  <a:pt x="1450750" y="725607"/>
                </a:moveTo>
                <a:lnTo>
                  <a:pt x="1449830" y="725607"/>
                </a:lnTo>
                <a:lnTo>
                  <a:pt x="1449806" y="725382"/>
                </a:lnTo>
                <a:lnTo>
                  <a:pt x="1449830" y="725157"/>
                </a:lnTo>
                <a:lnTo>
                  <a:pt x="1402870" y="725157"/>
                </a:lnTo>
                <a:lnTo>
                  <a:pt x="1389130" y="588840"/>
                </a:lnTo>
                <a:cubicBezTo>
                  <a:pt x="1325954" y="280108"/>
                  <a:pt x="1052790" y="47869"/>
                  <a:pt x="725382" y="47869"/>
                </a:cubicBezTo>
                <a:cubicBezTo>
                  <a:pt x="351202" y="47869"/>
                  <a:pt x="47868" y="351202"/>
                  <a:pt x="47868" y="725382"/>
                </a:cubicBezTo>
                <a:lnTo>
                  <a:pt x="47890" y="725607"/>
                </a:lnTo>
                <a:lnTo>
                  <a:pt x="10" y="725607"/>
                </a:lnTo>
                <a:lnTo>
                  <a:pt x="0" y="725382"/>
                </a:lnTo>
                <a:cubicBezTo>
                  <a:pt x="0" y="324765"/>
                  <a:pt x="324764" y="1"/>
                  <a:pt x="725382" y="1"/>
                </a:cubicBezTo>
                <a:cubicBezTo>
                  <a:pt x="1125998" y="1"/>
                  <a:pt x="1450762" y="324765"/>
                  <a:pt x="1450762" y="725382"/>
                </a:cubicBezTo>
                <a:close/>
                <a:moveTo>
                  <a:pt x="4932812" y="1450762"/>
                </a:moveTo>
                <a:cubicBezTo>
                  <a:pt x="4532195" y="1450762"/>
                  <a:pt x="4207431" y="1125998"/>
                  <a:pt x="4207431" y="725381"/>
                </a:cubicBezTo>
                <a:lnTo>
                  <a:pt x="4207442" y="725156"/>
                </a:lnTo>
                <a:lnTo>
                  <a:pt x="4208363" y="725156"/>
                </a:lnTo>
                <a:lnTo>
                  <a:pt x="4208386" y="725381"/>
                </a:lnTo>
                <a:lnTo>
                  <a:pt x="4208363" y="725606"/>
                </a:lnTo>
                <a:lnTo>
                  <a:pt x="4255322" y="725606"/>
                </a:lnTo>
                <a:lnTo>
                  <a:pt x="4269064" y="861924"/>
                </a:lnTo>
                <a:cubicBezTo>
                  <a:pt x="4332239" y="1170655"/>
                  <a:pt x="4605404" y="1402894"/>
                  <a:pt x="4932812" y="1402894"/>
                </a:cubicBezTo>
                <a:cubicBezTo>
                  <a:pt x="5306992" y="1402894"/>
                  <a:pt x="5610325" y="1099561"/>
                  <a:pt x="5610325" y="725381"/>
                </a:cubicBezTo>
                <a:lnTo>
                  <a:pt x="5610302" y="725156"/>
                </a:lnTo>
                <a:lnTo>
                  <a:pt x="5658182" y="725156"/>
                </a:lnTo>
                <a:lnTo>
                  <a:pt x="5658193" y="725381"/>
                </a:lnTo>
                <a:cubicBezTo>
                  <a:pt x="5658193" y="1125998"/>
                  <a:pt x="5333429" y="1450762"/>
                  <a:pt x="4932812" y="1450762"/>
                </a:cubicBezTo>
                <a:close/>
                <a:moveTo>
                  <a:pt x="2127320" y="1450763"/>
                </a:moveTo>
                <a:cubicBezTo>
                  <a:pt x="1726703" y="1450763"/>
                  <a:pt x="1401938" y="1125999"/>
                  <a:pt x="1401938" y="725382"/>
                </a:cubicBezTo>
                <a:lnTo>
                  <a:pt x="1401950" y="725157"/>
                </a:lnTo>
                <a:lnTo>
                  <a:pt x="1402870" y="725157"/>
                </a:lnTo>
                <a:lnTo>
                  <a:pt x="1402894" y="725382"/>
                </a:lnTo>
                <a:lnTo>
                  <a:pt x="1402870" y="725607"/>
                </a:lnTo>
                <a:lnTo>
                  <a:pt x="1449830" y="725607"/>
                </a:lnTo>
                <a:lnTo>
                  <a:pt x="1463572" y="861925"/>
                </a:lnTo>
                <a:cubicBezTo>
                  <a:pt x="1526746" y="1170656"/>
                  <a:pt x="1799912" y="1402895"/>
                  <a:pt x="2127320" y="1402895"/>
                </a:cubicBezTo>
                <a:cubicBezTo>
                  <a:pt x="2501500" y="1402895"/>
                  <a:pt x="2804833" y="1099562"/>
                  <a:pt x="2804833" y="725382"/>
                </a:cubicBezTo>
                <a:lnTo>
                  <a:pt x="2804810" y="725157"/>
                </a:lnTo>
                <a:lnTo>
                  <a:pt x="2805515" y="725157"/>
                </a:lnTo>
                <a:lnTo>
                  <a:pt x="2820229" y="579192"/>
                </a:lnTo>
                <a:cubicBezTo>
                  <a:pt x="2887868" y="248648"/>
                  <a:pt x="3180333" y="0"/>
                  <a:pt x="3530873" y="0"/>
                </a:cubicBezTo>
                <a:cubicBezTo>
                  <a:pt x="3931490" y="0"/>
                  <a:pt x="4256254" y="324764"/>
                  <a:pt x="4256254" y="725381"/>
                </a:cubicBezTo>
                <a:lnTo>
                  <a:pt x="4256243" y="725606"/>
                </a:lnTo>
                <a:lnTo>
                  <a:pt x="4255322" y="725606"/>
                </a:lnTo>
                <a:lnTo>
                  <a:pt x="4255299" y="725381"/>
                </a:lnTo>
                <a:lnTo>
                  <a:pt x="4255322" y="725156"/>
                </a:lnTo>
                <a:lnTo>
                  <a:pt x="4208363" y="725156"/>
                </a:lnTo>
                <a:lnTo>
                  <a:pt x="4194621" y="588839"/>
                </a:lnTo>
                <a:cubicBezTo>
                  <a:pt x="4131446" y="280107"/>
                  <a:pt x="3858281" y="47868"/>
                  <a:pt x="3530873" y="47868"/>
                </a:cubicBezTo>
                <a:cubicBezTo>
                  <a:pt x="3156693" y="47868"/>
                  <a:pt x="2853360" y="351201"/>
                  <a:pt x="2853360" y="725381"/>
                </a:cubicBezTo>
                <a:lnTo>
                  <a:pt x="2853383" y="725606"/>
                </a:lnTo>
                <a:lnTo>
                  <a:pt x="2852678" y="725606"/>
                </a:lnTo>
                <a:lnTo>
                  <a:pt x="2837964" y="871572"/>
                </a:lnTo>
                <a:cubicBezTo>
                  <a:pt x="2770325" y="1202116"/>
                  <a:pt x="2477860" y="1450763"/>
                  <a:pt x="2127320" y="1450763"/>
                </a:cubicBezTo>
                <a:close/>
              </a:path>
            </a:pathLst>
          </a:custGeom>
          <a:gradFill>
            <a:gsLst>
              <a:gs pos="56000">
                <a:srgbClr val="00B0F0"/>
              </a:gs>
              <a:gs pos="36000">
                <a:srgbClr val="172DA6"/>
              </a:gs>
              <a:gs pos="15000">
                <a:srgbClr val="B13DC8"/>
              </a:gs>
              <a:gs pos="100000">
                <a:srgbClr val="20A472"/>
              </a:gs>
            </a:gsLst>
            <a:lin ang="10800000" scaled="0"/>
          </a:gradFill>
          <a:ln w="76200" cap="flat" cmpd="sng" algn="ctr">
            <a:noFill/>
            <a:prstDash val="solid"/>
            <a:miter lim="800000"/>
          </a:ln>
          <a:effectLst/>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4000" b="0" i="0" u="none" strike="noStrike" kern="0" cap="none" spc="0" normalizeH="0" baseline="0" noProof="0" dirty="0">
              <a:ln>
                <a:noFill/>
              </a:ln>
              <a:solidFill>
                <a:srgbClr val="FFFFFF"/>
              </a:solidFill>
              <a:effectLst/>
              <a:uLnTx/>
              <a:uFillTx/>
              <a:latin typeface="Avenir Next LT Pro Light"/>
              <a:ea typeface="+mn-ea"/>
              <a:cs typeface="+mn-cs"/>
            </a:endParaRPr>
          </a:p>
        </p:txBody>
      </p:sp>
      <p:sp>
        <p:nvSpPr>
          <p:cNvPr id="9" name="Oval 8" descr="timeline endpoints">
            <a:extLst>
              <a:ext uri="{FF2B5EF4-FFF2-40B4-BE49-F238E27FC236}">
                <a16:creationId xmlns:a16="http://schemas.microsoft.com/office/drawing/2014/main" id="{D251F587-CB58-093B-9A95-785C0F872B1C}"/>
              </a:ext>
            </a:extLst>
          </p:cNvPr>
          <p:cNvSpPr/>
          <p:nvPr/>
        </p:nvSpPr>
        <p:spPr>
          <a:xfrm>
            <a:off x="745262" y="1496310"/>
            <a:ext cx="137199" cy="137199"/>
          </a:xfrm>
          <a:prstGeom prst="ellipse">
            <a:avLst/>
          </a:prstGeom>
          <a:solidFill>
            <a:srgbClr val="B13DC8"/>
          </a:solidFill>
          <a:ln w="381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venir Next LT Pro Light"/>
              <a:ea typeface="+mn-ea"/>
              <a:cs typeface="+mn-cs"/>
            </a:endParaRPr>
          </a:p>
        </p:txBody>
      </p:sp>
      <p:sp>
        <p:nvSpPr>
          <p:cNvPr id="10" name="Oval 9" descr="timeline endpoints">
            <a:extLst>
              <a:ext uri="{FF2B5EF4-FFF2-40B4-BE49-F238E27FC236}">
                <a16:creationId xmlns:a16="http://schemas.microsoft.com/office/drawing/2014/main" id="{F8C60D94-4198-AB60-9A42-B438C1F22B5D}"/>
              </a:ext>
            </a:extLst>
          </p:cNvPr>
          <p:cNvSpPr/>
          <p:nvPr/>
        </p:nvSpPr>
        <p:spPr>
          <a:xfrm>
            <a:off x="745262" y="6031711"/>
            <a:ext cx="137199" cy="137199"/>
          </a:xfrm>
          <a:prstGeom prst="ellipse">
            <a:avLst/>
          </a:prstGeom>
          <a:solidFill>
            <a:srgbClr val="20A472"/>
          </a:solidFill>
          <a:ln w="381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8439BD">
                  <a:lumMod val="75000"/>
                </a:srgbClr>
              </a:solidFill>
              <a:effectLst/>
              <a:uLnTx/>
              <a:uFillTx/>
              <a:latin typeface="Avenir Next LT Pro Light"/>
              <a:ea typeface="+mn-ea"/>
              <a:cs typeface="+mn-cs"/>
            </a:endParaRPr>
          </a:p>
        </p:txBody>
      </p:sp>
    </p:spTree>
    <p:extLst>
      <p:ext uri="{BB962C8B-B14F-4D97-AF65-F5344CB8AC3E}">
        <p14:creationId xmlns:p14="http://schemas.microsoft.com/office/powerpoint/2010/main" val="35306173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3415C901-039D-4058-80C7-5ABA400CDB06}"/>
              </a:ext>
            </a:extLst>
          </p:cNvPr>
          <p:cNvSpPr/>
          <p:nvPr/>
        </p:nvSpPr>
        <p:spPr>
          <a:xfrm>
            <a:off x="4279505" y="2661651"/>
            <a:ext cx="1160580" cy="1160580"/>
          </a:xfrm>
          <a:prstGeom prst="ellipse">
            <a:avLst/>
          </a:prstGeom>
          <a:solidFill>
            <a:schemeClr val="bg1"/>
          </a:solid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172DA6"/>
                </a:solidFill>
                <a:effectLst/>
                <a:uLnTx/>
                <a:uFillTx/>
                <a:latin typeface="Avenir Next LT Pro Light"/>
                <a:ea typeface="+mn-ea"/>
                <a:cs typeface="+mn-cs"/>
              </a:rPr>
              <a:t>2</a:t>
            </a:r>
          </a:p>
        </p:txBody>
      </p:sp>
      <p:sp>
        <p:nvSpPr>
          <p:cNvPr id="5" name="Oval 4">
            <a:extLst>
              <a:ext uri="{FF2B5EF4-FFF2-40B4-BE49-F238E27FC236}">
                <a16:creationId xmlns:a16="http://schemas.microsoft.com/office/drawing/2014/main" id="{966DA334-7569-42CB-95CD-419F4AC26092}"/>
              </a:ext>
            </a:extLst>
          </p:cNvPr>
          <p:cNvSpPr/>
          <p:nvPr/>
        </p:nvSpPr>
        <p:spPr>
          <a:xfrm>
            <a:off x="6578655" y="2661651"/>
            <a:ext cx="1160580" cy="1160580"/>
          </a:xfrm>
          <a:prstGeom prst="ellipse">
            <a:avLst/>
          </a:prstGeom>
          <a:solidFill>
            <a:srgbClr val="93E2FF"/>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00B0F0"/>
                </a:solidFill>
                <a:effectLst/>
                <a:uLnTx/>
                <a:uFillTx/>
                <a:latin typeface="Avenir Next LT Pro Light"/>
                <a:ea typeface="+mn-ea"/>
                <a:cs typeface="+mn-cs"/>
              </a:rPr>
              <a:t>3</a:t>
            </a:r>
          </a:p>
        </p:txBody>
      </p:sp>
      <p:sp>
        <p:nvSpPr>
          <p:cNvPr id="6" name="Oval 5">
            <a:extLst>
              <a:ext uri="{FF2B5EF4-FFF2-40B4-BE49-F238E27FC236}">
                <a16:creationId xmlns:a16="http://schemas.microsoft.com/office/drawing/2014/main" id="{6D8E2964-D9A5-4A16-8604-F04921C189EB}"/>
              </a:ext>
            </a:extLst>
          </p:cNvPr>
          <p:cNvSpPr/>
          <p:nvPr/>
        </p:nvSpPr>
        <p:spPr>
          <a:xfrm>
            <a:off x="8877806" y="2661651"/>
            <a:ext cx="1160580" cy="1160580"/>
          </a:xfrm>
          <a:prstGeom prst="ellipse">
            <a:avLst/>
          </a:prstGeom>
          <a:solidFill>
            <a:schemeClr val="bg1"/>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20A472"/>
                </a:solidFill>
                <a:effectLst/>
                <a:uLnTx/>
                <a:uFillTx/>
                <a:latin typeface="Avenir Next LT Pro Light"/>
                <a:ea typeface="+mn-ea"/>
                <a:cs typeface="+mn-cs"/>
              </a:rPr>
              <a:t>4</a:t>
            </a:r>
          </a:p>
        </p:txBody>
      </p:sp>
      <p:sp>
        <p:nvSpPr>
          <p:cNvPr id="19" name="Oval 18">
            <a:extLst>
              <a:ext uri="{FF2B5EF4-FFF2-40B4-BE49-F238E27FC236}">
                <a16:creationId xmlns:a16="http://schemas.microsoft.com/office/drawing/2014/main" id="{FC17936A-EE2B-4C30-A31C-496282D48B87}"/>
              </a:ext>
            </a:extLst>
          </p:cNvPr>
          <p:cNvSpPr/>
          <p:nvPr/>
        </p:nvSpPr>
        <p:spPr>
          <a:xfrm>
            <a:off x="1980355" y="2661651"/>
            <a:ext cx="1160580" cy="1160580"/>
          </a:xfrm>
          <a:prstGeom prst="ellipse">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B13DC8"/>
                </a:solidFill>
                <a:effectLst/>
                <a:uLnTx/>
                <a:uFillTx/>
                <a:latin typeface="Avenir Next LT Pro Light"/>
                <a:ea typeface="+mn-ea"/>
                <a:cs typeface="+mn-cs"/>
              </a:rPr>
              <a:t>1</a:t>
            </a:r>
          </a:p>
        </p:txBody>
      </p:sp>
      <p:sp>
        <p:nvSpPr>
          <p:cNvPr id="23" name="Freeform: Shape 22" descr="timeline ">
            <a:extLst>
              <a:ext uri="{FF2B5EF4-FFF2-40B4-BE49-F238E27FC236}">
                <a16:creationId xmlns:a16="http://schemas.microsoft.com/office/drawing/2014/main" id="{7889103E-B405-4427-BC20-A3CA893D099A}"/>
              </a:ext>
            </a:extLst>
          </p:cNvPr>
          <p:cNvSpPr/>
          <p:nvPr/>
        </p:nvSpPr>
        <p:spPr>
          <a:xfrm flipH="1" flipV="1">
            <a:off x="1382274" y="1942945"/>
            <a:ext cx="9252295" cy="2410190"/>
          </a:xfrm>
          <a:custGeom>
            <a:avLst/>
            <a:gdLst>
              <a:gd name="connsiteX0" fmla="*/ 1192508 w 9252295"/>
              <a:gd name="connsiteY0" fmla="*/ 2410190 h 2410190"/>
              <a:gd name="connsiteX1" fmla="*/ 0 w 9252295"/>
              <a:gd name="connsiteY1" fmla="*/ 1217682 h 2410190"/>
              <a:gd name="connsiteX2" fmla="*/ 1107 w 9252295"/>
              <a:gd name="connsiteY2" fmla="*/ 1206703 h 2410190"/>
              <a:gd name="connsiteX3" fmla="*/ 96158 w 9252295"/>
              <a:gd name="connsiteY3" fmla="*/ 1206703 h 2410190"/>
              <a:gd name="connsiteX4" fmla="*/ 95051 w 9252295"/>
              <a:gd name="connsiteY4" fmla="*/ 1217682 h 2410190"/>
              <a:gd name="connsiteX5" fmla="*/ 1192508 w 9252295"/>
              <a:gd name="connsiteY5" fmla="*/ 2315139 h 2410190"/>
              <a:gd name="connsiteX6" fmla="*/ 2289965 w 9252295"/>
              <a:gd name="connsiteY6" fmla="*/ 1217682 h 2410190"/>
              <a:gd name="connsiteX7" fmla="*/ 2289554 w 9252295"/>
              <a:gd name="connsiteY7" fmla="*/ 1209531 h 2410190"/>
              <a:gd name="connsiteX8" fmla="*/ 2290085 w 9252295"/>
              <a:gd name="connsiteY8" fmla="*/ 1209531 h 2410190"/>
              <a:gd name="connsiteX9" fmla="*/ 2295831 w 9252295"/>
              <a:gd name="connsiteY9" fmla="*/ 1095755 h 2410190"/>
              <a:gd name="connsiteX10" fmla="*/ 3482182 w 9252295"/>
              <a:gd name="connsiteY10" fmla="*/ 25174 h 2410190"/>
              <a:gd name="connsiteX11" fmla="*/ 4668533 w 9252295"/>
              <a:gd name="connsiteY11" fmla="*/ 1095755 h 2410190"/>
              <a:gd name="connsiteX12" fmla="*/ 4674278 w 9252295"/>
              <a:gd name="connsiteY12" fmla="*/ 1209531 h 2410190"/>
              <a:gd name="connsiteX13" fmla="*/ 4673516 w 9252295"/>
              <a:gd name="connsiteY13" fmla="*/ 1209531 h 2410190"/>
              <a:gd name="connsiteX14" fmla="*/ 4678322 w 9252295"/>
              <a:gd name="connsiteY14" fmla="*/ 1304717 h 2410190"/>
              <a:gd name="connsiteX15" fmla="*/ 5770114 w 9252295"/>
              <a:gd name="connsiteY15" fmla="*/ 2289966 h 2410190"/>
              <a:gd name="connsiteX16" fmla="*/ 6861904 w 9252295"/>
              <a:gd name="connsiteY16" fmla="*/ 1304717 h 2410190"/>
              <a:gd name="connsiteX17" fmla="*/ 6867159 w 9252295"/>
              <a:gd name="connsiteY17" fmla="*/ 1200660 h 2410190"/>
              <a:gd name="connsiteX18" fmla="*/ 6867690 w 9252295"/>
              <a:gd name="connsiteY18" fmla="*/ 1200660 h 2410190"/>
              <a:gd name="connsiteX19" fmla="*/ 6867279 w 9252295"/>
              <a:gd name="connsiteY19" fmla="*/ 1192508 h 2410190"/>
              <a:gd name="connsiteX20" fmla="*/ 8059787 w 9252295"/>
              <a:gd name="connsiteY20" fmla="*/ 0 h 2410190"/>
              <a:gd name="connsiteX21" fmla="*/ 9252295 w 9252295"/>
              <a:gd name="connsiteY21" fmla="*/ 1192508 h 2410190"/>
              <a:gd name="connsiteX22" fmla="*/ 9251964 w 9252295"/>
              <a:gd name="connsiteY22" fmla="*/ 1195794 h 2410190"/>
              <a:gd name="connsiteX23" fmla="*/ 9156913 w 9252295"/>
              <a:gd name="connsiteY23" fmla="*/ 1195794 h 2410190"/>
              <a:gd name="connsiteX24" fmla="*/ 9157244 w 9252295"/>
              <a:gd name="connsiteY24" fmla="*/ 1192508 h 2410190"/>
              <a:gd name="connsiteX25" fmla="*/ 8059787 w 9252295"/>
              <a:gd name="connsiteY25" fmla="*/ 95051 h 2410190"/>
              <a:gd name="connsiteX26" fmla="*/ 6962330 w 9252295"/>
              <a:gd name="connsiteY26" fmla="*/ 1192508 h 2410190"/>
              <a:gd name="connsiteX27" fmla="*/ 6962741 w 9252295"/>
              <a:gd name="connsiteY27" fmla="*/ 1200660 h 2410190"/>
              <a:gd name="connsiteX28" fmla="*/ 6962209 w 9252295"/>
              <a:gd name="connsiteY28" fmla="*/ 1200660 h 2410190"/>
              <a:gd name="connsiteX29" fmla="*/ 6956464 w 9252295"/>
              <a:gd name="connsiteY29" fmla="*/ 1314435 h 2410190"/>
              <a:gd name="connsiteX30" fmla="*/ 5770114 w 9252295"/>
              <a:gd name="connsiteY30" fmla="*/ 2385016 h 2410190"/>
              <a:gd name="connsiteX31" fmla="*/ 4583763 w 9252295"/>
              <a:gd name="connsiteY31" fmla="*/ 1314435 h 2410190"/>
              <a:gd name="connsiteX32" fmla="*/ 4578017 w 9252295"/>
              <a:gd name="connsiteY32" fmla="*/ 1200660 h 2410190"/>
              <a:gd name="connsiteX33" fmla="*/ 4578780 w 9252295"/>
              <a:gd name="connsiteY33" fmla="*/ 1200660 h 2410190"/>
              <a:gd name="connsiteX34" fmla="*/ 4573974 w 9252295"/>
              <a:gd name="connsiteY34" fmla="*/ 1105474 h 2410190"/>
              <a:gd name="connsiteX35" fmla="*/ 3482182 w 9252295"/>
              <a:gd name="connsiteY35" fmla="*/ 120225 h 2410190"/>
              <a:gd name="connsiteX36" fmla="*/ 2390391 w 9252295"/>
              <a:gd name="connsiteY36" fmla="*/ 1105474 h 2410190"/>
              <a:gd name="connsiteX37" fmla="*/ 2385136 w 9252295"/>
              <a:gd name="connsiteY37" fmla="*/ 1209531 h 2410190"/>
              <a:gd name="connsiteX38" fmla="*/ 2384604 w 9252295"/>
              <a:gd name="connsiteY38" fmla="*/ 1209531 h 2410190"/>
              <a:gd name="connsiteX39" fmla="*/ 2385016 w 9252295"/>
              <a:gd name="connsiteY39" fmla="*/ 1217682 h 2410190"/>
              <a:gd name="connsiteX40" fmla="*/ 1192508 w 9252295"/>
              <a:gd name="connsiteY40" fmla="*/ 2410190 h 2410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9252295" h="2410190">
                <a:moveTo>
                  <a:pt x="1192508" y="2410190"/>
                </a:moveTo>
                <a:cubicBezTo>
                  <a:pt x="533904" y="2410190"/>
                  <a:pt x="0" y="1876286"/>
                  <a:pt x="0" y="1217682"/>
                </a:cubicBezTo>
                <a:lnTo>
                  <a:pt x="1107" y="1206703"/>
                </a:lnTo>
                <a:lnTo>
                  <a:pt x="96158" y="1206703"/>
                </a:lnTo>
                <a:lnTo>
                  <a:pt x="95051" y="1217682"/>
                </a:lnTo>
                <a:cubicBezTo>
                  <a:pt x="95051" y="1823791"/>
                  <a:pt x="586400" y="2315139"/>
                  <a:pt x="1192508" y="2315139"/>
                </a:cubicBezTo>
                <a:cubicBezTo>
                  <a:pt x="1798616" y="2315139"/>
                  <a:pt x="2289965" y="1823791"/>
                  <a:pt x="2289965" y="1217682"/>
                </a:cubicBezTo>
                <a:lnTo>
                  <a:pt x="2289554" y="1209531"/>
                </a:lnTo>
                <a:lnTo>
                  <a:pt x="2290085" y="1209531"/>
                </a:lnTo>
                <a:lnTo>
                  <a:pt x="2295831" y="1095755"/>
                </a:lnTo>
                <a:cubicBezTo>
                  <a:pt x="2356899" y="494427"/>
                  <a:pt x="2864742" y="25174"/>
                  <a:pt x="3482182" y="25174"/>
                </a:cubicBezTo>
                <a:cubicBezTo>
                  <a:pt x="4099623" y="25174"/>
                  <a:pt x="4607465" y="494427"/>
                  <a:pt x="4668533" y="1095755"/>
                </a:cubicBezTo>
                <a:lnTo>
                  <a:pt x="4674278" y="1209531"/>
                </a:lnTo>
                <a:lnTo>
                  <a:pt x="4673516" y="1209531"/>
                </a:lnTo>
                <a:lnTo>
                  <a:pt x="4678322" y="1304717"/>
                </a:lnTo>
                <a:cubicBezTo>
                  <a:pt x="4734523" y="1858116"/>
                  <a:pt x="5201886" y="2289966"/>
                  <a:pt x="5770114" y="2289966"/>
                </a:cubicBezTo>
                <a:cubicBezTo>
                  <a:pt x="6338340" y="2289966"/>
                  <a:pt x="6805704" y="1858116"/>
                  <a:pt x="6861904" y="1304717"/>
                </a:cubicBezTo>
                <a:lnTo>
                  <a:pt x="6867159" y="1200660"/>
                </a:lnTo>
                <a:lnTo>
                  <a:pt x="6867690" y="1200660"/>
                </a:lnTo>
                <a:lnTo>
                  <a:pt x="6867279" y="1192508"/>
                </a:lnTo>
                <a:cubicBezTo>
                  <a:pt x="6867279" y="533905"/>
                  <a:pt x="7401183" y="0"/>
                  <a:pt x="8059787" y="0"/>
                </a:cubicBezTo>
                <a:cubicBezTo>
                  <a:pt x="8718390" y="0"/>
                  <a:pt x="9252295" y="533905"/>
                  <a:pt x="9252295" y="1192508"/>
                </a:cubicBezTo>
                <a:lnTo>
                  <a:pt x="9251964" y="1195794"/>
                </a:lnTo>
                <a:lnTo>
                  <a:pt x="9156913" y="1195794"/>
                </a:lnTo>
                <a:lnTo>
                  <a:pt x="9157244" y="1192508"/>
                </a:lnTo>
                <a:cubicBezTo>
                  <a:pt x="9157244" y="586400"/>
                  <a:pt x="8665895" y="95051"/>
                  <a:pt x="8059787" y="95051"/>
                </a:cubicBezTo>
                <a:cubicBezTo>
                  <a:pt x="7453679" y="95051"/>
                  <a:pt x="6962330" y="586400"/>
                  <a:pt x="6962330" y="1192508"/>
                </a:cubicBezTo>
                <a:lnTo>
                  <a:pt x="6962741" y="1200660"/>
                </a:lnTo>
                <a:lnTo>
                  <a:pt x="6962209" y="1200660"/>
                </a:lnTo>
                <a:lnTo>
                  <a:pt x="6956464" y="1314435"/>
                </a:lnTo>
                <a:cubicBezTo>
                  <a:pt x="6895396" y="1915764"/>
                  <a:pt x="6387554" y="2385016"/>
                  <a:pt x="5770114" y="2385016"/>
                </a:cubicBezTo>
                <a:cubicBezTo>
                  <a:pt x="5152672" y="2385016"/>
                  <a:pt x="4644831" y="1915764"/>
                  <a:pt x="4583763" y="1314435"/>
                </a:cubicBezTo>
                <a:lnTo>
                  <a:pt x="4578017" y="1200660"/>
                </a:lnTo>
                <a:lnTo>
                  <a:pt x="4578780" y="1200660"/>
                </a:lnTo>
                <a:lnTo>
                  <a:pt x="4573974" y="1105474"/>
                </a:lnTo>
                <a:cubicBezTo>
                  <a:pt x="4517772" y="552075"/>
                  <a:pt x="4050409" y="120225"/>
                  <a:pt x="3482182" y="120225"/>
                </a:cubicBezTo>
                <a:cubicBezTo>
                  <a:pt x="2913956" y="120225"/>
                  <a:pt x="2446592" y="552075"/>
                  <a:pt x="2390391" y="1105474"/>
                </a:cubicBezTo>
                <a:lnTo>
                  <a:pt x="2385136" y="1209531"/>
                </a:lnTo>
                <a:lnTo>
                  <a:pt x="2384604" y="1209531"/>
                </a:lnTo>
                <a:lnTo>
                  <a:pt x="2385016" y="1217682"/>
                </a:lnTo>
                <a:cubicBezTo>
                  <a:pt x="2385016" y="1876286"/>
                  <a:pt x="1851111" y="2410190"/>
                  <a:pt x="1192508" y="2410190"/>
                </a:cubicBezTo>
                <a:close/>
              </a:path>
            </a:pathLst>
          </a:custGeom>
          <a:gradFill flip="none" rotWithShape="1">
            <a:gsLst>
              <a:gs pos="61000">
                <a:srgbClr val="00B0F0"/>
              </a:gs>
              <a:gs pos="39000">
                <a:schemeClr val="accent5"/>
              </a:gs>
              <a:gs pos="18000">
                <a:schemeClr val="accent4"/>
              </a:gs>
              <a:gs pos="92000">
                <a:schemeClr val="accent3"/>
              </a:gs>
            </a:gsLst>
            <a:lin ang="10800000" scaled="0"/>
            <a:tileRect/>
          </a:gradFill>
          <a:ln w="381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4000" b="0" i="0" u="none" strike="noStrike" kern="1200" cap="none" spc="0" normalizeH="0" baseline="0" noProof="0" dirty="0">
              <a:ln>
                <a:noFill/>
              </a:ln>
              <a:solidFill>
                <a:srgbClr val="4868E5"/>
              </a:solidFill>
              <a:effectLst/>
              <a:uLnTx/>
              <a:uFillTx/>
              <a:latin typeface="Avenir Next LT Pro Light"/>
              <a:ea typeface="+mn-ea"/>
              <a:cs typeface="+mn-cs"/>
            </a:endParaRPr>
          </a:p>
        </p:txBody>
      </p:sp>
      <p:sp>
        <p:nvSpPr>
          <p:cNvPr id="2" name="Oval 1" descr="timeline endpoints">
            <a:extLst>
              <a:ext uri="{FF2B5EF4-FFF2-40B4-BE49-F238E27FC236}">
                <a16:creationId xmlns:a16="http://schemas.microsoft.com/office/drawing/2014/main" id="{81AA7F01-98B3-49CE-A287-1B558536C306}"/>
              </a:ext>
            </a:extLst>
          </p:cNvPr>
          <p:cNvSpPr/>
          <p:nvPr/>
        </p:nvSpPr>
        <p:spPr>
          <a:xfrm>
            <a:off x="1320120" y="3149771"/>
            <a:ext cx="218092" cy="218092"/>
          </a:xfrm>
          <a:prstGeom prst="ellipse">
            <a:avLst/>
          </a:prstGeom>
          <a:solidFill>
            <a:schemeClr val="accent4"/>
          </a:solidFill>
          <a:ln w="762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venir Next LT Pro Light"/>
              <a:ea typeface="+mn-ea"/>
              <a:cs typeface="+mn-cs"/>
            </a:endParaRPr>
          </a:p>
        </p:txBody>
      </p:sp>
      <p:sp>
        <p:nvSpPr>
          <p:cNvPr id="3" name="Oval 2" descr="timeline endpoints">
            <a:extLst>
              <a:ext uri="{FF2B5EF4-FFF2-40B4-BE49-F238E27FC236}">
                <a16:creationId xmlns:a16="http://schemas.microsoft.com/office/drawing/2014/main" id="{491CCD59-030F-4F79-9A33-EBC86A2EC9FE}"/>
              </a:ext>
            </a:extLst>
          </p:cNvPr>
          <p:cNvSpPr/>
          <p:nvPr/>
        </p:nvSpPr>
        <p:spPr>
          <a:xfrm>
            <a:off x="10480529" y="3149771"/>
            <a:ext cx="218092" cy="218092"/>
          </a:xfrm>
          <a:prstGeom prst="ellipse">
            <a:avLst/>
          </a:prstGeom>
          <a:solidFill>
            <a:srgbClr val="20A472"/>
          </a:solidFill>
          <a:ln w="76200">
            <a:solidFill>
              <a:srgbClr val="20A4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0A472"/>
              </a:solidFill>
              <a:effectLst/>
              <a:uLnTx/>
              <a:uFillTx/>
              <a:latin typeface="Avenir Next LT Pro Light"/>
              <a:ea typeface="+mn-ea"/>
              <a:cs typeface="+mn-cs"/>
            </a:endParaRPr>
          </a:p>
        </p:txBody>
      </p:sp>
      <p:sp>
        <p:nvSpPr>
          <p:cNvPr id="16" name="Text Placeholder 15">
            <a:extLst>
              <a:ext uri="{FF2B5EF4-FFF2-40B4-BE49-F238E27FC236}">
                <a16:creationId xmlns:a16="http://schemas.microsoft.com/office/drawing/2014/main" id="{B6086B1F-4F6D-4493-AE84-2520E93642DE}"/>
              </a:ext>
            </a:extLst>
          </p:cNvPr>
          <p:cNvSpPr>
            <a:spLocks noGrp="1"/>
          </p:cNvSpPr>
          <p:nvPr>
            <p:ph type="body" sz="quarter" idx="10"/>
          </p:nvPr>
        </p:nvSpPr>
        <p:spPr/>
        <p:txBody>
          <a:bodyPr/>
          <a:lstStyle/>
          <a:p>
            <a:r>
              <a:rPr lang="en-US" dirty="0"/>
              <a:t>Introduction to Python</a:t>
            </a:r>
          </a:p>
        </p:txBody>
      </p:sp>
      <p:sp>
        <p:nvSpPr>
          <p:cNvPr id="18" name="Text Placeholder 17">
            <a:extLst>
              <a:ext uri="{FF2B5EF4-FFF2-40B4-BE49-F238E27FC236}">
                <a16:creationId xmlns:a16="http://schemas.microsoft.com/office/drawing/2014/main" id="{2EFC63F8-23B1-4F22-9868-15EB446170F3}"/>
              </a:ext>
            </a:extLst>
          </p:cNvPr>
          <p:cNvSpPr>
            <a:spLocks noGrp="1"/>
          </p:cNvSpPr>
          <p:nvPr>
            <p:ph type="body" sz="quarter" idx="12"/>
          </p:nvPr>
        </p:nvSpPr>
        <p:spPr/>
        <p:txBody>
          <a:bodyPr/>
          <a:lstStyle/>
          <a:p>
            <a:r>
              <a:rPr lang="en-US" dirty="0"/>
              <a:t>Get And Clean Data</a:t>
            </a:r>
          </a:p>
        </p:txBody>
      </p:sp>
      <p:sp>
        <p:nvSpPr>
          <p:cNvPr id="21" name="Text Placeholder 20">
            <a:extLst>
              <a:ext uri="{FF2B5EF4-FFF2-40B4-BE49-F238E27FC236}">
                <a16:creationId xmlns:a16="http://schemas.microsoft.com/office/drawing/2014/main" id="{F5A6A695-5271-4895-88EF-663A3F593E59}"/>
              </a:ext>
            </a:extLst>
          </p:cNvPr>
          <p:cNvSpPr>
            <a:spLocks noGrp="1"/>
          </p:cNvSpPr>
          <p:nvPr>
            <p:ph type="body" sz="quarter" idx="14"/>
          </p:nvPr>
        </p:nvSpPr>
        <p:spPr>
          <a:xfrm>
            <a:off x="6444237" y="4817717"/>
            <a:ext cx="2062199" cy="302186"/>
          </a:xfrm>
        </p:spPr>
        <p:txBody>
          <a:bodyPr/>
          <a:lstStyle/>
          <a:p>
            <a:r>
              <a:rPr lang="en-US" dirty="0"/>
              <a:t>Understand and Analyze Data</a:t>
            </a:r>
          </a:p>
        </p:txBody>
      </p:sp>
      <p:sp>
        <p:nvSpPr>
          <p:cNvPr id="24" name="Text Placeholder 23">
            <a:extLst>
              <a:ext uri="{FF2B5EF4-FFF2-40B4-BE49-F238E27FC236}">
                <a16:creationId xmlns:a16="http://schemas.microsoft.com/office/drawing/2014/main" id="{3CD04606-2C05-4AC9-9F6C-C0E9EDF1BC26}"/>
              </a:ext>
            </a:extLst>
          </p:cNvPr>
          <p:cNvSpPr>
            <a:spLocks noGrp="1"/>
          </p:cNvSpPr>
          <p:nvPr>
            <p:ph type="body" sz="quarter" idx="16"/>
          </p:nvPr>
        </p:nvSpPr>
        <p:spPr/>
        <p:txBody>
          <a:bodyPr/>
          <a:lstStyle/>
          <a:p>
            <a:r>
              <a:rPr lang="en-US" dirty="0"/>
              <a:t>Advanced Topics</a:t>
            </a:r>
          </a:p>
        </p:txBody>
      </p:sp>
      <p:sp>
        <p:nvSpPr>
          <p:cNvPr id="34" name="Title 33">
            <a:extLst>
              <a:ext uri="{FF2B5EF4-FFF2-40B4-BE49-F238E27FC236}">
                <a16:creationId xmlns:a16="http://schemas.microsoft.com/office/drawing/2014/main" id="{F28D01B5-A5BC-45A3-8718-13BDC694F21C}"/>
              </a:ext>
            </a:extLst>
          </p:cNvPr>
          <p:cNvSpPr>
            <a:spLocks noGrp="1"/>
          </p:cNvSpPr>
          <p:nvPr>
            <p:ph type="title"/>
          </p:nvPr>
        </p:nvSpPr>
        <p:spPr/>
        <p:txBody>
          <a:bodyPr/>
          <a:lstStyle/>
          <a:p>
            <a:r>
              <a:rPr lang="en-US" dirty="0"/>
              <a:t>Graphical depictions of data</a:t>
            </a:r>
          </a:p>
        </p:txBody>
      </p:sp>
    </p:spTree>
    <p:extLst>
      <p:ext uri="{BB962C8B-B14F-4D97-AF65-F5344CB8AC3E}">
        <p14:creationId xmlns:p14="http://schemas.microsoft.com/office/powerpoint/2010/main" val="24423595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AC6DC-8FE8-0340-F80B-CF56A8C933D7}"/>
              </a:ext>
            </a:extLst>
          </p:cNvPr>
          <p:cNvSpPr>
            <a:spLocks noGrp="1"/>
          </p:cNvSpPr>
          <p:nvPr>
            <p:ph type="title"/>
          </p:nvPr>
        </p:nvSpPr>
        <p:spPr>
          <a:xfrm>
            <a:off x="1580060" y="365125"/>
            <a:ext cx="9773740" cy="1325563"/>
          </a:xfrm>
        </p:spPr>
        <p:txBody>
          <a:bodyPr/>
          <a:lstStyle/>
          <a:p>
            <a:r>
              <a:rPr lang="en-CA" b="1" dirty="0"/>
              <a:t>Matplotlib Figures</a:t>
            </a:r>
            <a:endParaRPr lang="en-US" b="1" dirty="0"/>
          </a:p>
        </p:txBody>
      </p:sp>
      <p:sp>
        <p:nvSpPr>
          <p:cNvPr id="25" name="Oval 24">
            <a:extLst>
              <a:ext uri="{FF2B5EF4-FFF2-40B4-BE49-F238E27FC236}">
                <a16:creationId xmlns:a16="http://schemas.microsoft.com/office/drawing/2014/main" id="{8C3FCEB2-0B00-482E-B454-1649A56595AE}"/>
              </a:ext>
            </a:extLst>
          </p:cNvPr>
          <p:cNvSpPr/>
          <p:nvPr/>
        </p:nvSpPr>
        <p:spPr>
          <a:xfrm>
            <a:off x="409537" y="2854501"/>
            <a:ext cx="808649" cy="808649"/>
          </a:xfrm>
          <a:prstGeom prst="ellipse">
            <a:avLst/>
          </a:prstGeom>
          <a:noFill/>
          <a:ln w="38100" cap="flat" cmpd="sng" algn="ctr">
            <a:solidFill>
              <a:srgbClr val="172DA6"/>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172DA6"/>
                </a:solidFill>
                <a:effectLst/>
                <a:uLnTx/>
                <a:uFillTx/>
                <a:latin typeface="Avenir Next LT Pro Light"/>
                <a:ea typeface="+mn-ea"/>
                <a:cs typeface="+mn-cs"/>
              </a:rPr>
              <a:t>2</a:t>
            </a:r>
          </a:p>
        </p:txBody>
      </p:sp>
      <p:sp>
        <p:nvSpPr>
          <p:cNvPr id="26" name="Oval 25">
            <a:extLst>
              <a:ext uri="{FF2B5EF4-FFF2-40B4-BE49-F238E27FC236}">
                <a16:creationId xmlns:a16="http://schemas.microsoft.com/office/drawing/2014/main" id="{038B6F3B-0677-3531-A867-32B15B041C46}"/>
              </a:ext>
            </a:extLst>
          </p:cNvPr>
          <p:cNvSpPr/>
          <p:nvPr/>
        </p:nvSpPr>
        <p:spPr>
          <a:xfrm>
            <a:off x="409537" y="3984731"/>
            <a:ext cx="808649" cy="808649"/>
          </a:xfrm>
          <a:prstGeom prst="ellipse">
            <a:avLst/>
          </a:prstGeom>
          <a:solidFill>
            <a:srgbClr val="93E2FF"/>
          </a:solidFill>
          <a:ln w="38100" cap="flat" cmpd="sng" algn="ctr">
            <a:solidFill>
              <a:srgbClr val="00B0F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00B0F0"/>
                </a:solidFill>
                <a:effectLst/>
                <a:uLnTx/>
                <a:uFillTx/>
                <a:latin typeface="Avenir Next LT Pro Light"/>
                <a:ea typeface="+mn-ea"/>
                <a:cs typeface="+mn-cs"/>
              </a:rPr>
              <a:t>3</a:t>
            </a:r>
          </a:p>
        </p:txBody>
      </p:sp>
      <p:sp>
        <p:nvSpPr>
          <p:cNvPr id="27" name="Oval 26">
            <a:extLst>
              <a:ext uri="{FF2B5EF4-FFF2-40B4-BE49-F238E27FC236}">
                <a16:creationId xmlns:a16="http://schemas.microsoft.com/office/drawing/2014/main" id="{FA2672A6-BDE6-FEF1-FDEE-B4AC9C0A349D}"/>
              </a:ext>
            </a:extLst>
          </p:cNvPr>
          <p:cNvSpPr/>
          <p:nvPr/>
        </p:nvSpPr>
        <p:spPr>
          <a:xfrm>
            <a:off x="409537" y="5114961"/>
            <a:ext cx="808649" cy="808649"/>
          </a:xfrm>
          <a:prstGeom prst="ellipse">
            <a:avLst/>
          </a:prstGeom>
          <a:solidFill>
            <a:srgbClr val="FFFFFF"/>
          </a:solidFill>
          <a:ln w="38100" cap="flat" cmpd="sng" algn="ctr">
            <a:solidFill>
              <a:srgbClr val="20A472"/>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20A472"/>
                </a:solidFill>
                <a:effectLst/>
                <a:uLnTx/>
                <a:uFillTx/>
                <a:latin typeface="Avenir Next LT Pro Light"/>
                <a:ea typeface="+mn-ea"/>
                <a:cs typeface="+mn-cs"/>
              </a:rPr>
              <a:t>4</a:t>
            </a:r>
          </a:p>
        </p:txBody>
      </p:sp>
      <p:sp>
        <p:nvSpPr>
          <p:cNvPr id="28" name="Oval 27">
            <a:extLst>
              <a:ext uri="{FF2B5EF4-FFF2-40B4-BE49-F238E27FC236}">
                <a16:creationId xmlns:a16="http://schemas.microsoft.com/office/drawing/2014/main" id="{41100D00-23E0-CDEE-16E0-AD7E2C63E95A}"/>
              </a:ext>
            </a:extLst>
          </p:cNvPr>
          <p:cNvSpPr/>
          <p:nvPr/>
        </p:nvSpPr>
        <p:spPr>
          <a:xfrm>
            <a:off x="409537" y="1724271"/>
            <a:ext cx="808649" cy="808649"/>
          </a:xfrm>
          <a:prstGeom prst="ellipse">
            <a:avLst/>
          </a:prstGeom>
          <a:noFill/>
          <a:ln w="38100" cap="flat" cmpd="sng" algn="ctr">
            <a:solidFill>
              <a:srgbClr val="B13DC8"/>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B13DC8"/>
                </a:solidFill>
                <a:effectLst/>
                <a:uLnTx/>
                <a:uFillTx/>
                <a:latin typeface="Avenir Next LT Pro Light"/>
                <a:ea typeface="+mn-ea"/>
                <a:cs typeface="+mn-cs"/>
              </a:rPr>
              <a:t>1</a:t>
            </a:r>
          </a:p>
        </p:txBody>
      </p:sp>
      <p:sp>
        <p:nvSpPr>
          <p:cNvPr id="29" name="Freeform: Shape 28" descr="timeline ">
            <a:extLst>
              <a:ext uri="{FF2B5EF4-FFF2-40B4-BE49-F238E27FC236}">
                <a16:creationId xmlns:a16="http://schemas.microsoft.com/office/drawing/2014/main" id="{071FEBC4-8E60-52CC-D4EB-1C05A6F020E7}"/>
              </a:ext>
            </a:extLst>
          </p:cNvPr>
          <p:cNvSpPr/>
          <p:nvPr/>
        </p:nvSpPr>
        <p:spPr>
          <a:xfrm rot="16200000" flipV="1">
            <a:off x="-1456639" y="3241639"/>
            <a:ext cx="4565215" cy="1170522"/>
          </a:xfrm>
          <a:custGeom>
            <a:avLst/>
            <a:gdLst>
              <a:gd name="connsiteX0" fmla="*/ 1450750 w 5658193"/>
              <a:gd name="connsiteY0" fmla="*/ 725607 h 1450763"/>
              <a:gd name="connsiteX1" fmla="*/ 1449830 w 5658193"/>
              <a:gd name="connsiteY1" fmla="*/ 725607 h 1450763"/>
              <a:gd name="connsiteX2" fmla="*/ 1449806 w 5658193"/>
              <a:gd name="connsiteY2" fmla="*/ 725382 h 1450763"/>
              <a:gd name="connsiteX3" fmla="*/ 1449830 w 5658193"/>
              <a:gd name="connsiteY3" fmla="*/ 725157 h 1450763"/>
              <a:gd name="connsiteX4" fmla="*/ 1402870 w 5658193"/>
              <a:gd name="connsiteY4" fmla="*/ 725157 h 1450763"/>
              <a:gd name="connsiteX5" fmla="*/ 1389130 w 5658193"/>
              <a:gd name="connsiteY5" fmla="*/ 588840 h 1450763"/>
              <a:gd name="connsiteX6" fmla="*/ 725382 w 5658193"/>
              <a:gd name="connsiteY6" fmla="*/ 47869 h 1450763"/>
              <a:gd name="connsiteX7" fmla="*/ 47868 w 5658193"/>
              <a:gd name="connsiteY7" fmla="*/ 725382 h 1450763"/>
              <a:gd name="connsiteX8" fmla="*/ 47890 w 5658193"/>
              <a:gd name="connsiteY8" fmla="*/ 725607 h 1450763"/>
              <a:gd name="connsiteX9" fmla="*/ 10 w 5658193"/>
              <a:gd name="connsiteY9" fmla="*/ 725607 h 1450763"/>
              <a:gd name="connsiteX10" fmla="*/ 0 w 5658193"/>
              <a:gd name="connsiteY10" fmla="*/ 725382 h 1450763"/>
              <a:gd name="connsiteX11" fmla="*/ 725382 w 5658193"/>
              <a:gd name="connsiteY11" fmla="*/ 1 h 1450763"/>
              <a:gd name="connsiteX12" fmla="*/ 1450762 w 5658193"/>
              <a:gd name="connsiteY12" fmla="*/ 725382 h 1450763"/>
              <a:gd name="connsiteX13" fmla="*/ 4932812 w 5658193"/>
              <a:gd name="connsiteY13" fmla="*/ 1450762 h 1450763"/>
              <a:gd name="connsiteX14" fmla="*/ 4207431 w 5658193"/>
              <a:gd name="connsiteY14" fmla="*/ 725381 h 1450763"/>
              <a:gd name="connsiteX15" fmla="*/ 4207442 w 5658193"/>
              <a:gd name="connsiteY15" fmla="*/ 725156 h 1450763"/>
              <a:gd name="connsiteX16" fmla="*/ 4208363 w 5658193"/>
              <a:gd name="connsiteY16" fmla="*/ 725156 h 1450763"/>
              <a:gd name="connsiteX17" fmla="*/ 4208386 w 5658193"/>
              <a:gd name="connsiteY17" fmla="*/ 725381 h 1450763"/>
              <a:gd name="connsiteX18" fmla="*/ 4208363 w 5658193"/>
              <a:gd name="connsiteY18" fmla="*/ 725606 h 1450763"/>
              <a:gd name="connsiteX19" fmla="*/ 4255322 w 5658193"/>
              <a:gd name="connsiteY19" fmla="*/ 725606 h 1450763"/>
              <a:gd name="connsiteX20" fmla="*/ 4269064 w 5658193"/>
              <a:gd name="connsiteY20" fmla="*/ 861924 h 1450763"/>
              <a:gd name="connsiteX21" fmla="*/ 4932812 w 5658193"/>
              <a:gd name="connsiteY21" fmla="*/ 1402894 h 1450763"/>
              <a:gd name="connsiteX22" fmla="*/ 5610325 w 5658193"/>
              <a:gd name="connsiteY22" fmla="*/ 725381 h 1450763"/>
              <a:gd name="connsiteX23" fmla="*/ 5610302 w 5658193"/>
              <a:gd name="connsiteY23" fmla="*/ 725156 h 1450763"/>
              <a:gd name="connsiteX24" fmla="*/ 5658182 w 5658193"/>
              <a:gd name="connsiteY24" fmla="*/ 725156 h 1450763"/>
              <a:gd name="connsiteX25" fmla="*/ 5658193 w 5658193"/>
              <a:gd name="connsiteY25" fmla="*/ 725381 h 1450763"/>
              <a:gd name="connsiteX26" fmla="*/ 4932812 w 5658193"/>
              <a:gd name="connsiteY26" fmla="*/ 1450762 h 1450763"/>
              <a:gd name="connsiteX27" fmla="*/ 2127320 w 5658193"/>
              <a:gd name="connsiteY27" fmla="*/ 1450763 h 1450763"/>
              <a:gd name="connsiteX28" fmla="*/ 1401938 w 5658193"/>
              <a:gd name="connsiteY28" fmla="*/ 725382 h 1450763"/>
              <a:gd name="connsiteX29" fmla="*/ 1401950 w 5658193"/>
              <a:gd name="connsiteY29" fmla="*/ 725157 h 1450763"/>
              <a:gd name="connsiteX30" fmla="*/ 1402870 w 5658193"/>
              <a:gd name="connsiteY30" fmla="*/ 725157 h 1450763"/>
              <a:gd name="connsiteX31" fmla="*/ 1402894 w 5658193"/>
              <a:gd name="connsiteY31" fmla="*/ 725382 h 1450763"/>
              <a:gd name="connsiteX32" fmla="*/ 1402870 w 5658193"/>
              <a:gd name="connsiteY32" fmla="*/ 725607 h 1450763"/>
              <a:gd name="connsiteX33" fmla="*/ 1449830 w 5658193"/>
              <a:gd name="connsiteY33" fmla="*/ 725607 h 1450763"/>
              <a:gd name="connsiteX34" fmla="*/ 1463572 w 5658193"/>
              <a:gd name="connsiteY34" fmla="*/ 861925 h 1450763"/>
              <a:gd name="connsiteX35" fmla="*/ 2127320 w 5658193"/>
              <a:gd name="connsiteY35" fmla="*/ 1402895 h 1450763"/>
              <a:gd name="connsiteX36" fmla="*/ 2804833 w 5658193"/>
              <a:gd name="connsiteY36" fmla="*/ 725382 h 1450763"/>
              <a:gd name="connsiteX37" fmla="*/ 2804810 w 5658193"/>
              <a:gd name="connsiteY37" fmla="*/ 725157 h 1450763"/>
              <a:gd name="connsiteX38" fmla="*/ 2805515 w 5658193"/>
              <a:gd name="connsiteY38" fmla="*/ 725157 h 1450763"/>
              <a:gd name="connsiteX39" fmla="*/ 2820229 w 5658193"/>
              <a:gd name="connsiteY39" fmla="*/ 579192 h 1450763"/>
              <a:gd name="connsiteX40" fmla="*/ 3530873 w 5658193"/>
              <a:gd name="connsiteY40" fmla="*/ 0 h 1450763"/>
              <a:gd name="connsiteX41" fmla="*/ 4256254 w 5658193"/>
              <a:gd name="connsiteY41" fmla="*/ 725381 h 1450763"/>
              <a:gd name="connsiteX42" fmla="*/ 4256243 w 5658193"/>
              <a:gd name="connsiteY42" fmla="*/ 725606 h 1450763"/>
              <a:gd name="connsiteX43" fmla="*/ 4255322 w 5658193"/>
              <a:gd name="connsiteY43" fmla="*/ 725606 h 1450763"/>
              <a:gd name="connsiteX44" fmla="*/ 4255299 w 5658193"/>
              <a:gd name="connsiteY44" fmla="*/ 725381 h 1450763"/>
              <a:gd name="connsiteX45" fmla="*/ 4255322 w 5658193"/>
              <a:gd name="connsiteY45" fmla="*/ 725156 h 1450763"/>
              <a:gd name="connsiteX46" fmla="*/ 4208363 w 5658193"/>
              <a:gd name="connsiteY46" fmla="*/ 725156 h 1450763"/>
              <a:gd name="connsiteX47" fmla="*/ 4194621 w 5658193"/>
              <a:gd name="connsiteY47" fmla="*/ 588839 h 1450763"/>
              <a:gd name="connsiteX48" fmla="*/ 3530873 w 5658193"/>
              <a:gd name="connsiteY48" fmla="*/ 47868 h 1450763"/>
              <a:gd name="connsiteX49" fmla="*/ 2853360 w 5658193"/>
              <a:gd name="connsiteY49" fmla="*/ 725381 h 1450763"/>
              <a:gd name="connsiteX50" fmla="*/ 2853383 w 5658193"/>
              <a:gd name="connsiteY50" fmla="*/ 725606 h 1450763"/>
              <a:gd name="connsiteX51" fmla="*/ 2852678 w 5658193"/>
              <a:gd name="connsiteY51" fmla="*/ 725606 h 1450763"/>
              <a:gd name="connsiteX52" fmla="*/ 2837964 w 5658193"/>
              <a:gd name="connsiteY52" fmla="*/ 871572 h 1450763"/>
              <a:gd name="connsiteX53" fmla="*/ 2127320 w 5658193"/>
              <a:gd name="connsiteY53" fmla="*/ 1450763 h 1450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5658193" h="1450763">
                <a:moveTo>
                  <a:pt x="1450750" y="725607"/>
                </a:moveTo>
                <a:lnTo>
                  <a:pt x="1449830" y="725607"/>
                </a:lnTo>
                <a:lnTo>
                  <a:pt x="1449806" y="725382"/>
                </a:lnTo>
                <a:lnTo>
                  <a:pt x="1449830" y="725157"/>
                </a:lnTo>
                <a:lnTo>
                  <a:pt x="1402870" y="725157"/>
                </a:lnTo>
                <a:lnTo>
                  <a:pt x="1389130" y="588840"/>
                </a:lnTo>
                <a:cubicBezTo>
                  <a:pt x="1325954" y="280108"/>
                  <a:pt x="1052790" y="47869"/>
                  <a:pt x="725382" y="47869"/>
                </a:cubicBezTo>
                <a:cubicBezTo>
                  <a:pt x="351202" y="47869"/>
                  <a:pt x="47868" y="351202"/>
                  <a:pt x="47868" y="725382"/>
                </a:cubicBezTo>
                <a:lnTo>
                  <a:pt x="47890" y="725607"/>
                </a:lnTo>
                <a:lnTo>
                  <a:pt x="10" y="725607"/>
                </a:lnTo>
                <a:lnTo>
                  <a:pt x="0" y="725382"/>
                </a:lnTo>
                <a:cubicBezTo>
                  <a:pt x="0" y="324765"/>
                  <a:pt x="324764" y="1"/>
                  <a:pt x="725382" y="1"/>
                </a:cubicBezTo>
                <a:cubicBezTo>
                  <a:pt x="1125998" y="1"/>
                  <a:pt x="1450762" y="324765"/>
                  <a:pt x="1450762" y="725382"/>
                </a:cubicBezTo>
                <a:close/>
                <a:moveTo>
                  <a:pt x="4932812" y="1450762"/>
                </a:moveTo>
                <a:cubicBezTo>
                  <a:pt x="4532195" y="1450762"/>
                  <a:pt x="4207431" y="1125998"/>
                  <a:pt x="4207431" y="725381"/>
                </a:cubicBezTo>
                <a:lnTo>
                  <a:pt x="4207442" y="725156"/>
                </a:lnTo>
                <a:lnTo>
                  <a:pt x="4208363" y="725156"/>
                </a:lnTo>
                <a:lnTo>
                  <a:pt x="4208386" y="725381"/>
                </a:lnTo>
                <a:lnTo>
                  <a:pt x="4208363" y="725606"/>
                </a:lnTo>
                <a:lnTo>
                  <a:pt x="4255322" y="725606"/>
                </a:lnTo>
                <a:lnTo>
                  <a:pt x="4269064" y="861924"/>
                </a:lnTo>
                <a:cubicBezTo>
                  <a:pt x="4332239" y="1170655"/>
                  <a:pt x="4605404" y="1402894"/>
                  <a:pt x="4932812" y="1402894"/>
                </a:cubicBezTo>
                <a:cubicBezTo>
                  <a:pt x="5306992" y="1402894"/>
                  <a:pt x="5610325" y="1099561"/>
                  <a:pt x="5610325" y="725381"/>
                </a:cubicBezTo>
                <a:lnTo>
                  <a:pt x="5610302" y="725156"/>
                </a:lnTo>
                <a:lnTo>
                  <a:pt x="5658182" y="725156"/>
                </a:lnTo>
                <a:lnTo>
                  <a:pt x="5658193" y="725381"/>
                </a:lnTo>
                <a:cubicBezTo>
                  <a:pt x="5658193" y="1125998"/>
                  <a:pt x="5333429" y="1450762"/>
                  <a:pt x="4932812" y="1450762"/>
                </a:cubicBezTo>
                <a:close/>
                <a:moveTo>
                  <a:pt x="2127320" y="1450763"/>
                </a:moveTo>
                <a:cubicBezTo>
                  <a:pt x="1726703" y="1450763"/>
                  <a:pt x="1401938" y="1125999"/>
                  <a:pt x="1401938" y="725382"/>
                </a:cubicBezTo>
                <a:lnTo>
                  <a:pt x="1401950" y="725157"/>
                </a:lnTo>
                <a:lnTo>
                  <a:pt x="1402870" y="725157"/>
                </a:lnTo>
                <a:lnTo>
                  <a:pt x="1402894" y="725382"/>
                </a:lnTo>
                <a:lnTo>
                  <a:pt x="1402870" y="725607"/>
                </a:lnTo>
                <a:lnTo>
                  <a:pt x="1449830" y="725607"/>
                </a:lnTo>
                <a:lnTo>
                  <a:pt x="1463572" y="861925"/>
                </a:lnTo>
                <a:cubicBezTo>
                  <a:pt x="1526746" y="1170656"/>
                  <a:pt x="1799912" y="1402895"/>
                  <a:pt x="2127320" y="1402895"/>
                </a:cubicBezTo>
                <a:cubicBezTo>
                  <a:pt x="2501500" y="1402895"/>
                  <a:pt x="2804833" y="1099562"/>
                  <a:pt x="2804833" y="725382"/>
                </a:cubicBezTo>
                <a:lnTo>
                  <a:pt x="2804810" y="725157"/>
                </a:lnTo>
                <a:lnTo>
                  <a:pt x="2805515" y="725157"/>
                </a:lnTo>
                <a:lnTo>
                  <a:pt x="2820229" y="579192"/>
                </a:lnTo>
                <a:cubicBezTo>
                  <a:pt x="2887868" y="248648"/>
                  <a:pt x="3180333" y="0"/>
                  <a:pt x="3530873" y="0"/>
                </a:cubicBezTo>
                <a:cubicBezTo>
                  <a:pt x="3931490" y="0"/>
                  <a:pt x="4256254" y="324764"/>
                  <a:pt x="4256254" y="725381"/>
                </a:cubicBezTo>
                <a:lnTo>
                  <a:pt x="4256243" y="725606"/>
                </a:lnTo>
                <a:lnTo>
                  <a:pt x="4255322" y="725606"/>
                </a:lnTo>
                <a:lnTo>
                  <a:pt x="4255299" y="725381"/>
                </a:lnTo>
                <a:lnTo>
                  <a:pt x="4255322" y="725156"/>
                </a:lnTo>
                <a:lnTo>
                  <a:pt x="4208363" y="725156"/>
                </a:lnTo>
                <a:lnTo>
                  <a:pt x="4194621" y="588839"/>
                </a:lnTo>
                <a:cubicBezTo>
                  <a:pt x="4131446" y="280107"/>
                  <a:pt x="3858281" y="47868"/>
                  <a:pt x="3530873" y="47868"/>
                </a:cubicBezTo>
                <a:cubicBezTo>
                  <a:pt x="3156693" y="47868"/>
                  <a:pt x="2853360" y="351201"/>
                  <a:pt x="2853360" y="725381"/>
                </a:cubicBezTo>
                <a:lnTo>
                  <a:pt x="2853383" y="725606"/>
                </a:lnTo>
                <a:lnTo>
                  <a:pt x="2852678" y="725606"/>
                </a:lnTo>
                <a:lnTo>
                  <a:pt x="2837964" y="871572"/>
                </a:lnTo>
                <a:cubicBezTo>
                  <a:pt x="2770325" y="1202116"/>
                  <a:pt x="2477860" y="1450763"/>
                  <a:pt x="2127320" y="1450763"/>
                </a:cubicBezTo>
                <a:close/>
              </a:path>
            </a:pathLst>
          </a:custGeom>
          <a:gradFill>
            <a:gsLst>
              <a:gs pos="56000">
                <a:srgbClr val="00B0F0"/>
              </a:gs>
              <a:gs pos="36000">
                <a:srgbClr val="172DA6"/>
              </a:gs>
              <a:gs pos="15000">
                <a:srgbClr val="B13DC8"/>
              </a:gs>
              <a:gs pos="100000">
                <a:srgbClr val="20A472"/>
              </a:gs>
            </a:gsLst>
            <a:lin ang="10800000" scaled="0"/>
          </a:gradFill>
          <a:ln w="76200" cap="flat" cmpd="sng" algn="ctr">
            <a:noFill/>
            <a:prstDash val="solid"/>
            <a:miter lim="800000"/>
          </a:ln>
          <a:effectLst/>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4000" b="0" i="0" u="none" strike="noStrike" kern="0" cap="none" spc="0" normalizeH="0" baseline="0" noProof="0" dirty="0">
              <a:ln>
                <a:noFill/>
              </a:ln>
              <a:solidFill>
                <a:srgbClr val="FFFFFF"/>
              </a:solidFill>
              <a:effectLst/>
              <a:uLnTx/>
              <a:uFillTx/>
              <a:latin typeface="Avenir Next LT Pro Light"/>
              <a:ea typeface="+mn-ea"/>
              <a:cs typeface="+mn-cs"/>
            </a:endParaRPr>
          </a:p>
        </p:txBody>
      </p:sp>
      <p:sp>
        <p:nvSpPr>
          <p:cNvPr id="30" name="Oval 29" descr="timeline endpoints">
            <a:extLst>
              <a:ext uri="{FF2B5EF4-FFF2-40B4-BE49-F238E27FC236}">
                <a16:creationId xmlns:a16="http://schemas.microsoft.com/office/drawing/2014/main" id="{6DC6167F-E8F4-C156-DC56-761A8E2AEA2E}"/>
              </a:ext>
            </a:extLst>
          </p:cNvPr>
          <p:cNvSpPr/>
          <p:nvPr/>
        </p:nvSpPr>
        <p:spPr>
          <a:xfrm>
            <a:off x="745262" y="1496310"/>
            <a:ext cx="137199" cy="137199"/>
          </a:xfrm>
          <a:prstGeom prst="ellipse">
            <a:avLst/>
          </a:prstGeom>
          <a:solidFill>
            <a:srgbClr val="B13DC8"/>
          </a:solidFill>
          <a:ln w="381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venir Next LT Pro Light"/>
              <a:ea typeface="+mn-ea"/>
              <a:cs typeface="+mn-cs"/>
            </a:endParaRPr>
          </a:p>
        </p:txBody>
      </p:sp>
      <p:sp>
        <p:nvSpPr>
          <p:cNvPr id="31" name="Oval 30" descr="timeline endpoints">
            <a:extLst>
              <a:ext uri="{FF2B5EF4-FFF2-40B4-BE49-F238E27FC236}">
                <a16:creationId xmlns:a16="http://schemas.microsoft.com/office/drawing/2014/main" id="{6E129F01-DEA6-ECED-28A3-A1D3AA05F550}"/>
              </a:ext>
            </a:extLst>
          </p:cNvPr>
          <p:cNvSpPr/>
          <p:nvPr/>
        </p:nvSpPr>
        <p:spPr>
          <a:xfrm>
            <a:off x="745262" y="6031711"/>
            <a:ext cx="137199" cy="137199"/>
          </a:xfrm>
          <a:prstGeom prst="ellipse">
            <a:avLst/>
          </a:prstGeom>
          <a:solidFill>
            <a:srgbClr val="20A472"/>
          </a:solidFill>
          <a:ln w="381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8439BD">
                  <a:lumMod val="75000"/>
                </a:srgbClr>
              </a:solidFill>
              <a:effectLst/>
              <a:uLnTx/>
              <a:uFillTx/>
              <a:latin typeface="Avenir Next LT Pro Light"/>
              <a:ea typeface="+mn-ea"/>
              <a:cs typeface="+mn-cs"/>
            </a:endParaRPr>
          </a:p>
        </p:txBody>
      </p:sp>
      <p:pic>
        <p:nvPicPr>
          <p:cNvPr id="9" name="Content Placeholder 8" descr="Chart, scatter chart&#10;&#10;Description automatically generated">
            <a:extLst>
              <a:ext uri="{FF2B5EF4-FFF2-40B4-BE49-F238E27FC236}">
                <a16:creationId xmlns:a16="http://schemas.microsoft.com/office/drawing/2014/main" id="{815E9338-250C-FC5C-68F0-F36A7BFD94C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87045" y="1442636"/>
            <a:ext cx="7236522" cy="4795946"/>
          </a:xfrm>
        </p:spPr>
      </p:pic>
      <p:sp>
        <p:nvSpPr>
          <p:cNvPr id="11" name="Rectangle 10">
            <a:extLst>
              <a:ext uri="{FF2B5EF4-FFF2-40B4-BE49-F238E27FC236}">
                <a16:creationId xmlns:a16="http://schemas.microsoft.com/office/drawing/2014/main" id="{1156E448-6EB2-EC6D-3B3A-B1007ABC33AF}"/>
              </a:ext>
            </a:extLst>
          </p:cNvPr>
          <p:cNvSpPr/>
          <p:nvPr/>
        </p:nvSpPr>
        <p:spPr>
          <a:xfrm>
            <a:off x="2708367" y="1358541"/>
            <a:ext cx="7471955" cy="5033553"/>
          </a:xfrm>
          <a:prstGeom prst="rect">
            <a:avLst/>
          </a:prstGeom>
          <a:noFill/>
          <a:ln w="57150">
            <a:solidFill>
              <a:srgbClr val="39C4F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4DB4DA47-382C-7E32-3FB3-1CA3A6AD001F}"/>
              </a:ext>
            </a:extLst>
          </p:cNvPr>
          <p:cNvSpPr txBox="1"/>
          <p:nvPr/>
        </p:nvSpPr>
        <p:spPr>
          <a:xfrm>
            <a:off x="10908948" y="1173875"/>
            <a:ext cx="1097280" cy="369332"/>
          </a:xfrm>
          <a:prstGeom prst="rect">
            <a:avLst/>
          </a:prstGeom>
          <a:noFill/>
        </p:spPr>
        <p:txBody>
          <a:bodyPr wrap="square" rtlCol="0">
            <a:spAutoFit/>
          </a:bodyPr>
          <a:lstStyle/>
          <a:p>
            <a:r>
              <a:rPr lang="en-CA" dirty="0"/>
              <a:t>Figure</a:t>
            </a:r>
            <a:endParaRPr lang="en-US" dirty="0"/>
          </a:p>
        </p:txBody>
      </p:sp>
      <p:sp>
        <p:nvSpPr>
          <p:cNvPr id="13" name="Rectangle 12">
            <a:extLst>
              <a:ext uri="{FF2B5EF4-FFF2-40B4-BE49-F238E27FC236}">
                <a16:creationId xmlns:a16="http://schemas.microsoft.com/office/drawing/2014/main" id="{5BFA9F7B-8146-28F9-6452-F81835F5CEE3}"/>
              </a:ext>
            </a:extLst>
          </p:cNvPr>
          <p:cNvSpPr/>
          <p:nvPr/>
        </p:nvSpPr>
        <p:spPr>
          <a:xfrm>
            <a:off x="6466930" y="1633509"/>
            <a:ext cx="3582661" cy="2259222"/>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EE57337A-49D1-011B-4649-BD0D12864458}"/>
              </a:ext>
            </a:extLst>
          </p:cNvPr>
          <p:cNvSpPr txBox="1"/>
          <p:nvPr/>
        </p:nvSpPr>
        <p:spPr>
          <a:xfrm>
            <a:off x="10928819" y="2578454"/>
            <a:ext cx="1097280" cy="369332"/>
          </a:xfrm>
          <a:prstGeom prst="rect">
            <a:avLst/>
          </a:prstGeom>
          <a:noFill/>
        </p:spPr>
        <p:txBody>
          <a:bodyPr wrap="square" rtlCol="0">
            <a:spAutoFit/>
          </a:bodyPr>
          <a:lstStyle/>
          <a:p>
            <a:r>
              <a:rPr lang="en-CA" dirty="0"/>
              <a:t>Axes</a:t>
            </a:r>
            <a:endParaRPr lang="en-US" dirty="0"/>
          </a:p>
        </p:txBody>
      </p:sp>
      <p:sp>
        <p:nvSpPr>
          <p:cNvPr id="15" name="TextBox 14">
            <a:extLst>
              <a:ext uri="{FF2B5EF4-FFF2-40B4-BE49-F238E27FC236}">
                <a16:creationId xmlns:a16="http://schemas.microsoft.com/office/drawing/2014/main" id="{AE2AB5B7-8702-DF6D-D19B-E44D44D104A2}"/>
              </a:ext>
            </a:extLst>
          </p:cNvPr>
          <p:cNvSpPr txBox="1"/>
          <p:nvPr/>
        </p:nvSpPr>
        <p:spPr>
          <a:xfrm>
            <a:off x="10928819" y="5923610"/>
            <a:ext cx="1097280" cy="369332"/>
          </a:xfrm>
          <a:prstGeom prst="rect">
            <a:avLst/>
          </a:prstGeom>
          <a:noFill/>
        </p:spPr>
        <p:txBody>
          <a:bodyPr wrap="square" rtlCol="0">
            <a:spAutoFit/>
          </a:bodyPr>
          <a:lstStyle/>
          <a:p>
            <a:r>
              <a:rPr lang="en-CA" dirty="0"/>
              <a:t>Axis</a:t>
            </a:r>
            <a:endParaRPr lang="en-US" dirty="0"/>
          </a:p>
        </p:txBody>
      </p:sp>
      <p:sp>
        <p:nvSpPr>
          <p:cNvPr id="16" name="Rectangle 15">
            <a:extLst>
              <a:ext uri="{FF2B5EF4-FFF2-40B4-BE49-F238E27FC236}">
                <a16:creationId xmlns:a16="http://schemas.microsoft.com/office/drawing/2014/main" id="{E8DECFA4-35D9-4E8B-6DA1-11E4D75C1B30}"/>
              </a:ext>
            </a:extLst>
          </p:cNvPr>
          <p:cNvSpPr/>
          <p:nvPr/>
        </p:nvSpPr>
        <p:spPr>
          <a:xfrm>
            <a:off x="6662057" y="5984244"/>
            <a:ext cx="3283132" cy="254338"/>
          </a:xfrm>
          <a:prstGeom prst="rect">
            <a:avLst/>
          </a:prstGeom>
          <a:no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BA13390-F1F5-3AFA-5278-963D40573313}"/>
              </a:ext>
            </a:extLst>
          </p:cNvPr>
          <p:cNvSpPr/>
          <p:nvPr/>
        </p:nvSpPr>
        <p:spPr>
          <a:xfrm rot="16200000">
            <a:off x="5543369" y="4865557"/>
            <a:ext cx="1983037" cy="254338"/>
          </a:xfrm>
          <a:prstGeom prst="rect">
            <a:avLst/>
          </a:prstGeom>
          <a:no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a:extLst>
              <a:ext uri="{FF2B5EF4-FFF2-40B4-BE49-F238E27FC236}">
                <a16:creationId xmlns:a16="http://schemas.microsoft.com/office/drawing/2014/main" id="{8D6C94D4-DCFB-5B71-3418-7007FB6DE6DD}"/>
              </a:ext>
            </a:extLst>
          </p:cNvPr>
          <p:cNvCxnSpPr>
            <a:cxnSpLocks/>
            <a:stCxn id="14" idx="1"/>
            <a:endCxn id="13" idx="3"/>
          </p:cNvCxnSpPr>
          <p:nvPr/>
        </p:nvCxnSpPr>
        <p:spPr>
          <a:xfrm flipH="1">
            <a:off x="10049591" y="2763120"/>
            <a:ext cx="879228" cy="0"/>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7F653A29-8B6B-6F54-C7A1-E133A66758DA}"/>
              </a:ext>
            </a:extLst>
          </p:cNvPr>
          <p:cNvCxnSpPr>
            <a:cxnSpLocks/>
            <a:stCxn id="12" idx="1"/>
          </p:cNvCxnSpPr>
          <p:nvPr/>
        </p:nvCxnSpPr>
        <p:spPr>
          <a:xfrm flipH="1">
            <a:off x="10201720" y="1358541"/>
            <a:ext cx="707228" cy="0"/>
          </a:xfrm>
          <a:prstGeom prst="straightConnector1">
            <a:avLst/>
          </a:prstGeom>
          <a:ln w="28575">
            <a:solidFill>
              <a:srgbClr val="39C4F6"/>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3D6B4B0F-9F2C-6755-FCC8-C6FBDA38FE36}"/>
              </a:ext>
            </a:extLst>
          </p:cNvPr>
          <p:cNvCxnSpPr>
            <a:cxnSpLocks/>
            <a:stCxn id="15" idx="1"/>
            <a:endCxn id="16" idx="3"/>
          </p:cNvCxnSpPr>
          <p:nvPr/>
        </p:nvCxnSpPr>
        <p:spPr>
          <a:xfrm flipH="1">
            <a:off x="9945189" y="6108276"/>
            <a:ext cx="983630" cy="3137"/>
          </a:xfrm>
          <a:prstGeom prst="straightConnector1">
            <a:avLst/>
          </a:prstGeom>
          <a:ln w="28575">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753810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AC6DC-8FE8-0340-F80B-CF56A8C933D7}"/>
              </a:ext>
            </a:extLst>
          </p:cNvPr>
          <p:cNvSpPr>
            <a:spLocks noGrp="1"/>
          </p:cNvSpPr>
          <p:nvPr>
            <p:ph type="title"/>
          </p:nvPr>
        </p:nvSpPr>
        <p:spPr>
          <a:xfrm>
            <a:off x="1580060" y="365125"/>
            <a:ext cx="9773740" cy="1325563"/>
          </a:xfrm>
        </p:spPr>
        <p:txBody>
          <a:bodyPr/>
          <a:lstStyle/>
          <a:p>
            <a:r>
              <a:rPr lang="en-CA" b="1" dirty="0"/>
              <a:t>Matplotlib Figures</a:t>
            </a:r>
            <a:endParaRPr lang="en-US" b="1" dirty="0"/>
          </a:p>
        </p:txBody>
      </p:sp>
      <p:sp>
        <p:nvSpPr>
          <p:cNvPr id="25" name="Oval 24">
            <a:extLst>
              <a:ext uri="{FF2B5EF4-FFF2-40B4-BE49-F238E27FC236}">
                <a16:creationId xmlns:a16="http://schemas.microsoft.com/office/drawing/2014/main" id="{8C3FCEB2-0B00-482E-B454-1649A56595AE}"/>
              </a:ext>
            </a:extLst>
          </p:cNvPr>
          <p:cNvSpPr/>
          <p:nvPr/>
        </p:nvSpPr>
        <p:spPr>
          <a:xfrm>
            <a:off x="409537" y="2854501"/>
            <a:ext cx="808649" cy="808649"/>
          </a:xfrm>
          <a:prstGeom prst="ellipse">
            <a:avLst/>
          </a:prstGeom>
          <a:noFill/>
          <a:ln w="38100" cap="flat" cmpd="sng" algn="ctr">
            <a:solidFill>
              <a:srgbClr val="172DA6"/>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172DA6"/>
                </a:solidFill>
                <a:effectLst/>
                <a:uLnTx/>
                <a:uFillTx/>
                <a:latin typeface="Avenir Next LT Pro Light"/>
                <a:ea typeface="+mn-ea"/>
                <a:cs typeface="+mn-cs"/>
              </a:rPr>
              <a:t>2</a:t>
            </a:r>
          </a:p>
        </p:txBody>
      </p:sp>
      <p:sp>
        <p:nvSpPr>
          <p:cNvPr id="26" name="Oval 25">
            <a:extLst>
              <a:ext uri="{FF2B5EF4-FFF2-40B4-BE49-F238E27FC236}">
                <a16:creationId xmlns:a16="http://schemas.microsoft.com/office/drawing/2014/main" id="{038B6F3B-0677-3531-A867-32B15B041C46}"/>
              </a:ext>
            </a:extLst>
          </p:cNvPr>
          <p:cNvSpPr/>
          <p:nvPr/>
        </p:nvSpPr>
        <p:spPr>
          <a:xfrm>
            <a:off x="409537" y="3984731"/>
            <a:ext cx="808649" cy="808649"/>
          </a:xfrm>
          <a:prstGeom prst="ellipse">
            <a:avLst/>
          </a:prstGeom>
          <a:solidFill>
            <a:srgbClr val="93E2FF"/>
          </a:solidFill>
          <a:ln w="38100" cap="flat" cmpd="sng" algn="ctr">
            <a:solidFill>
              <a:srgbClr val="00B0F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00B0F0"/>
                </a:solidFill>
                <a:effectLst/>
                <a:uLnTx/>
                <a:uFillTx/>
                <a:latin typeface="Avenir Next LT Pro Light"/>
                <a:ea typeface="+mn-ea"/>
                <a:cs typeface="+mn-cs"/>
              </a:rPr>
              <a:t>3</a:t>
            </a:r>
          </a:p>
        </p:txBody>
      </p:sp>
      <p:sp>
        <p:nvSpPr>
          <p:cNvPr id="27" name="Oval 26">
            <a:extLst>
              <a:ext uri="{FF2B5EF4-FFF2-40B4-BE49-F238E27FC236}">
                <a16:creationId xmlns:a16="http://schemas.microsoft.com/office/drawing/2014/main" id="{FA2672A6-BDE6-FEF1-FDEE-B4AC9C0A349D}"/>
              </a:ext>
            </a:extLst>
          </p:cNvPr>
          <p:cNvSpPr/>
          <p:nvPr/>
        </p:nvSpPr>
        <p:spPr>
          <a:xfrm>
            <a:off x="409537" y="5114961"/>
            <a:ext cx="808649" cy="808649"/>
          </a:xfrm>
          <a:prstGeom prst="ellipse">
            <a:avLst/>
          </a:prstGeom>
          <a:solidFill>
            <a:srgbClr val="FFFFFF"/>
          </a:solidFill>
          <a:ln w="38100" cap="flat" cmpd="sng" algn="ctr">
            <a:solidFill>
              <a:srgbClr val="20A472"/>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20A472"/>
                </a:solidFill>
                <a:effectLst/>
                <a:uLnTx/>
                <a:uFillTx/>
                <a:latin typeface="Avenir Next LT Pro Light"/>
                <a:ea typeface="+mn-ea"/>
                <a:cs typeface="+mn-cs"/>
              </a:rPr>
              <a:t>4</a:t>
            </a:r>
          </a:p>
        </p:txBody>
      </p:sp>
      <p:sp>
        <p:nvSpPr>
          <p:cNvPr id="28" name="Oval 27">
            <a:extLst>
              <a:ext uri="{FF2B5EF4-FFF2-40B4-BE49-F238E27FC236}">
                <a16:creationId xmlns:a16="http://schemas.microsoft.com/office/drawing/2014/main" id="{41100D00-23E0-CDEE-16E0-AD7E2C63E95A}"/>
              </a:ext>
            </a:extLst>
          </p:cNvPr>
          <p:cNvSpPr/>
          <p:nvPr/>
        </p:nvSpPr>
        <p:spPr>
          <a:xfrm>
            <a:off x="409537" y="1724271"/>
            <a:ext cx="808649" cy="808649"/>
          </a:xfrm>
          <a:prstGeom prst="ellipse">
            <a:avLst/>
          </a:prstGeom>
          <a:noFill/>
          <a:ln w="38100" cap="flat" cmpd="sng" algn="ctr">
            <a:solidFill>
              <a:srgbClr val="B13DC8"/>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B13DC8"/>
                </a:solidFill>
                <a:effectLst/>
                <a:uLnTx/>
                <a:uFillTx/>
                <a:latin typeface="Avenir Next LT Pro Light"/>
                <a:ea typeface="+mn-ea"/>
                <a:cs typeface="+mn-cs"/>
              </a:rPr>
              <a:t>1</a:t>
            </a:r>
          </a:p>
        </p:txBody>
      </p:sp>
      <p:sp>
        <p:nvSpPr>
          <p:cNvPr id="29" name="Freeform: Shape 28" descr="timeline ">
            <a:extLst>
              <a:ext uri="{FF2B5EF4-FFF2-40B4-BE49-F238E27FC236}">
                <a16:creationId xmlns:a16="http://schemas.microsoft.com/office/drawing/2014/main" id="{071FEBC4-8E60-52CC-D4EB-1C05A6F020E7}"/>
              </a:ext>
            </a:extLst>
          </p:cNvPr>
          <p:cNvSpPr/>
          <p:nvPr/>
        </p:nvSpPr>
        <p:spPr>
          <a:xfrm rot="16200000" flipV="1">
            <a:off x="-1456639" y="3241639"/>
            <a:ext cx="4565215" cy="1170522"/>
          </a:xfrm>
          <a:custGeom>
            <a:avLst/>
            <a:gdLst>
              <a:gd name="connsiteX0" fmla="*/ 1450750 w 5658193"/>
              <a:gd name="connsiteY0" fmla="*/ 725607 h 1450763"/>
              <a:gd name="connsiteX1" fmla="*/ 1449830 w 5658193"/>
              <a:gd name="connsiteY1" fmla="*/ 725607 h 1450763"/>
              <a:gd name="connsiteX2" fmla="*/ 1449806 w 5658193"/>
              <a:gd name="connsiteY2" fmla="*/ 725382 h 1450763"/>
              <a:gd name="connsiteX3" fmla="*/ 1449830 w 5658193"/>
              <a:gd name="connsiteY3" fmla="*/ 725157 h 1450763"/>
              <a:gd name="connsiteX4" fmla="*/ 1402870 w 5658193"/>
              <a:gd name="connsiteY4" fmla="*/ 725157 h 1450763"/>
              <a:gd name="connsiteX5" fmla="*/ 1389130 w 5658193"/>
              <a:gd name="connsiteY5" fmla="*/ 588840 h 1450763"/>
              <a:gd name="connsiteX6" fmla="*/ 725382 w 5658193"/>
              <a:gd name="connsiteY6" fmla="*/ 47869 h 1450763"/>
              <a:gd name="connsiteX7" fmla="*/ 47868 w 5658193"/>
              <a:gd name="connsiteY7" fmla="*/ 725382 h 1450763"/>
              <a:gd name="connsiteX8" fmla="*/ 47890 w 5658193"/>
              <a:gd name="connsiteY8" fmla="*/ 725607 h 1450763"/>
              <a:gd name="connsiteX9" fmla="*/ 10 w 5658193"/>
              <a:gd name="connsiteY9" fmla="*/ 725607 h 1450763"/>
              <a:gd name="connsiteX10" fmla="*/ 0 w 5658193"/>
              <a:gd name="connsiteY10" fmla="*/ 725382 h 1450763"/>
              <a:gd name="connsiteX11" fmla="*/ 725382 w 5658193"/>
              <a:gd name="connsiteY11" fmla="*/ 1 h 1450763"/>
              <a:gd name="connsiteX12" fmla="*/ 1450762 w 5658193"/>
              <a:gd name="connsiteY12" fmla="*/ 725382 h 1450763"/>
              <a:gd name="connsiteX13" fmla="*/ 4932812 w 5658193"/>
              <a:gd name="connsiteY13" fmla="*/ 1450762 h 1450763"/>
              <a:gd name="connsiteX14" fmla="*/ 4207431 w 5658193"/>
              <a:gd name="connsiteY14" fmla="*/ 725381 h 1450763"/>
              <a:gd name="connsiteX15" fmla="*/ 4207442 w 5658193"/>
              <a:gd name="connsiteY15" fmla="*/ 725156 h 1450763"/>
              <a:gd name="connsiteX16" fmla="*/ 4208363 w 5658193"/>
              <a:gd name="connsiteY16" fmla="*/ 725156 h 1450763"/>
              <a:gd name="connsiteX17" fmla="*/ 4208386 w 5658193"/>
              <a:gd name="connsiteY17" fmla="*/ 725381 h 1450763"/>
              <a:gd name="connsiteX18" fmla="*/ 4208363 w 5658193"/>
              <a:gd name="connsiteY18" fmla="*/ 725606 h 1450763"/>
              <a:gd name="connsiteX19" fmla="*/ 4255322 w 5658193"/>
              <a:gd name="connsiteY19" fmla="*/ 725606 h 1450763"/>
              <a:gd name="connsiteX20" fmla="*/ 4269064 w 5658193"/>
              <a:gd name="connsiteY20" fmla="*/ 861924 h 1450763"/>
              <a:gd name="connsiteX21" fmla="*/ 4932812 w 5658193"/>
              <a:gd name="connsiteY21" fmla="*/ 1402894 h 1450763"/>
              <a:gd name="connsiteX22" fmla="*/ 5610325 w 5658193"/>
              <a:gd name="connsiteY22" fmla="*/ 725381 h 1450763"/>
              <a:gd name="connsiteX23" fmla="*/ 5610302 w 5658193"/>
              <a:gd name="connsiteY23" fmla="*/ 725156 h 1450763"/>
              <a:gd name="connsiteX24" fmla="*/ 5658182 w 5658193"/>
              <a:gd name="connsiteY24" fmla="*/ 725156 h 1450763"/>
              <a:gd name="connsiteX25" fmla="*/ 5658193 w 5658193"/>
              <a:gd name="connsiteY25" fmla="*/ 725381 h 1450763"/>
              <a:gd name="connsiteX26" fmla="*/ 4932812 w 5658193"/>
              <a:gd name="connsiteY26" fmla="*/ 1450762 h 1450763"/>
              <a:gd name="connsiteX27" fmla="*/ 2127320 w 5658193"/>
              <a:gd name="connsiteY27" fmla="*/ 1450763 h 1450763"/>
              <a:gd name="connsiteX28" fmla="*/ 1401938 w 5658193"/>
              <a:gd name="connsiteY28" fmla="*/ 725382 h 1450763"/>
              <a:gd name="connsiteX29" fmla="*/ 1401950 w 5658193"/>
              <a:gd name="connsiteY29" fmla="*/ 725157 h 1450763"/>
              <a:gd name="connsiteX30" fmla="*/ 1402870 w 5658193"/>
              <a:gd name="connsiteY30" fmla="*/ 725157 h 1450763"/>
              <a:gd name="connsiteX31" fmla="*/ 1402894 w 5658193"/>
              <a:gd name="connsiteY31" fmla="*/ 725382 h 1450763"/>
              <a:gd name="connsiteX32" fmla="*/ 1402870 w 5658193"/>
              <a:gd name="connsiteY32" fmla="*/ 725607 h 1450763"/>
              <a:gd name="connsiteX33" fmla="*/ 1449830 w 5658193"/>
              <a:gd name="connsiteY33" fmla="*/ 725607 h 1450763"/>
              <a:gd name="connsiteX34" fmla="*/ 1463572 w 5658193"/>
              <a:gd name="connsiteY34" fmla="*/ 861925 h 1450763"/>
              <a:gd name="connsiteX35" fmla="*/ 2127320 w 5658193"/>
              <a:gd name="connsiteY35" fmla="*/ 1402895 h 1450763"/>
              <a:gd name="connsiteX36" fmla="*/ 2804833 w 5658193"/>
              <a:gd name="connsiteY36" fmla="*/ 725382 h 1450763"/>
              <a:gd name="connsiteX37" fmla="*/ 2804810 w 5658193"/>
              <a:gd name="connsiteY37" fmla="*/ 725157 h 1450763"/>
              <a:gd name="connsiteX38" fmla="*/ 2805515 w 5658193"/>
              <a:gd name="connsiteY38" fmla="*/ 725157 h 1450763"/>
              <a:gd name="connsiteX39" fmla="*/ 2820229 w 5658193"/>
              <a:gd name="connsiteY39" fmla="*/ 579192 h 1450763"/>
              <a:gd name="connsiteX40" fmla="*/ 3530873 w 5658193"/>
              <a:gd name="connsiteY40" fmla="*/ 0 h 1450763"/>
              <a:gd name="connsiteX41" fmla="*/ 4256254 w 5658193"/>
              <a:gd name="connsiteY41" fmla="*/ 725381 h 1450763"/>
              <a:gd name="connsiteX42" fmla="*/ 4256243 w 5658193"/>
              <a:gd name="connsiteY42" fmla="*/ 725606 h 1450763"/>
              <a:gd name="connsiteX43" fmla="*/ 4255322 w 5658193"/>
              <a:gd name="connsiteY43" fmla="*/ 725606 h 1450763"/>
              <a:gd name="connsiteX44" fmla="*/ 4255299 w 5658193"/>
              <a:gd name="connsiteY44" fmla="*/ 725381 h 1450763"/>
              <a:gd name="connsiteX45" fmla="*/ 4255322 w 5658193"/>
              <a:gd name="connsiteY45" fmla="*/ 725156 h 1450763"/>
              <a:gd name="connsiteX46" fmla="*/ 4208363 w 5658193"/>
              <a:gd name="connsiteY46" fmla="*/ 725156 h 1450763"/>
              <a:gd name="connsiteX47" fmla="*/ 4194621 w 5658193"/>
              <a:gd name="connsiteY47" fmla="*/ 588839 h 1450763"/>
              <a:gd name="connsiteX48" fmla="*/ 3530873 w 5658193"/>
              <a:gd name="connsiteY48" fmla="*/ 47868 h 1450763"/>
              <a:gd name="connsiteX49" fmla="*/ 2853360 w 5658193"/>
              <a:gd name="connsiteY49" fmla="*/ 725381 h 1450763"/>
              <a:gd name="connsiteX50" fmla="*/ 2853383 w 5658193"/>
              <a:gd name="connsiteY50" fmla="*/ 725606 h 1450763"/>
              <a:gd name="connsiteX51" fmla="*/ 2852678 w 5658193"/>
              <a:gd name="connsiteY51" fmla="*/ 725606 h 1450763"/>
              <a:gd name="connsiteX52" fmla="*/ 2837964 w 5658193"/>
              <a:gd name="connsiteY52" fmla="*/ 871572 h 1450763"/>
              <a:gd name="connsiteX53" fmla="*/ 2127320 w 5658193"/>
              <a:gd name="connsiteY53" fmla="*/ 1450763 h 1450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5658193" h="1450763">
                <a:moveTo>
                  <a:pt x="1450750" y="725607"/>
                </a:moveTo>
                <a:lnTo>
                  <a:pt x="1449830" y="725607"/>
                </a:lnTo>
                <a:lnTo>
                  <a:pt x="1449806" y="725382"/>
                </a:lnTo>
                <a:lnTo>
                  <a:pt x="1449830" y="725157"/>
                </a:lnTo>
                <a:lnTo>
                  <a:pt x="1402870" y="725157"/>
                </a:lnTo>
                <a:lnTo>
                  <a:pt x="1389130" y="588840"/>
                </a:lnTo>
                <a:cubicBezTo>
                  <a:pt x="1325954" y="280108"/>
                  <a:pt x="1052790" y="47869"/>
                  <a:pt x="725382" y="47869"/>
                </a:cubicBezTo>
                <a:cubicBezTo>
                  <a:pt x="351202" y="47869"/>
                  <a:pt x="47868" y="351202"/>
                  <a:pt x="47868" y="725382"/>
                </a:cubicBezTo>
                <a:lnTo>
                  <a:pt x="47890" y="725607"/>
                </a:lnTo>
                <a:lnTo>
                  <a:pt x="10" y="725607"/>
                </a:lnTo>
                <a:lnTo>
                  <a:pt x="0" y="725382"/>
                </a:lnTo>
                <a:cubicBezTo>
                  <a:pt x="0" y="324765"/>
                  <a:pt x="324764" y="1"/>
                  <a:pt x="725382" y="1"/>
                </a:cubicBezTo>
                <a:cubicBezTo>
                  <a:pt x="1125998" y="1"/>
                  <a:pt x="1450762" y="324765"/>
                  <a:pt x="1450762" y="725382"/>
                </a:cubicBezTo>
                <a:close/>
                <a:moveTo>
                  <a:pt x="4932812" y="1450762"/>
                </a:moveTo>
                <a:cubicBezTo>
                  <a:pt x="4532195" y="1450762"/>
                  <a:pt x="4207431" y="1125998"/>
                  <a:pt x="4207431" y="725381"/>
                </a:cubicBezTo>
                <a:lnTo>
                  <a:pt x="4207442" y="725156"/>
                </a:lnTo>
                <a:lnTo>
                  <a:pt x="4208363" y="725156"/>
                </a:lnTo>
                <a:lnTo>
                  <a:pt x="4208386" y="725381"/>
                </a:lnTo>
                <a:lnTo>
                  <a:pt x="4208363" y="725606"/>
                </a:lnTo>
                <a:lnTo>
                  <a:pt x="4255322" y="725606"/>
                </a:lnTo>
                <a:lnTo>
                  <a:pt x="4269064" y="861924"/>
                </a:lnTo>
                <a:cubicBezTo>
                  <a:pt x="4332239" y="1170655"/>
                  <a:pt x="4605404" y="1402894"/>
                  <a:pt x="4932812" y="1402894"/>
                </a:cubicBezTo>
                <a:cubicBezTo>
                  <a:pt x="5306992" y="1402894"/>
                  <a:pt x="5610325" y="1099561"/>
                  <a:pt x="5610325" y="725381"/>
                </a:cubicBezTo>
                <a:lnTo>
                  <a:pt x="5610302" y="725156"/>
                </a:lnTo>
                <a:lnTo>
                  <a:pt x="5658182" y="725156"/>
                </a:lnTo>
                <a:lnTo>
                  <a:pt x="5658193" y="725381"/>
                </a:lnTo>
                <a:cubicBezTo>
                  <a:pt x="5658193" y="1125998"/>
                  <a:pt x="5333429" y="1450762"/>
                  <a:pt x="4932812" y="1450762"/>
                </a:cubicBezTo>
                <a:close/>
                <a:moveTo>
                  <a:pt x="2127320" y="1450763"/>
                </a:moveTo>
                <a:cubicBezTo>
                  <a:pt x="1726703" y="1450763"/>
                  <a:pt x="1401938" y="1125999"/>
                  <a:pt x="1401938" y="725382"/>
                </a:cubicBezTo>
                <a:lnTo>
                  <a:pt x="1401950" y="725157"/>
                </a:lnTo>
                <a:lnTo>
                  <a:pt x="1402870" y="725157"/>
                </a:lnTo>
                <a:lnTo>
                  <a:pt x="1402894" y="725382"/>
                </a:lnTo>
                <a:lnTo>
                  <a:pt x="1402870" y="725607"/>
                </a:lnTo>
                <a:lnTo>
                  <a:pt x="1449830" y="725607"/>
                </a:lnTo>
                <a:lnTo>
                  <a:pt x="1463572" y="861925"/>
                </a:lnTo>
                <a:cubicBezTo>
                  <a:pt x="1526746" y="1170656"/>
                  <a:pt x="1799912" y="1402895"/>
                  <a:pt x="2127320" y="1402895"/>
                </a:cubicBezTo>
                <a:cubicBezTo>
                  <a:pt x="2501500" y="1402895"/>
                  <a:pt x="2804833" y="1099562"/>
                  <a:pt x="2804833" y="725382"/>
                </a:cubicBezTo>
                <a:lnTo>
                  <a:pt x="2804810" y="725157"/>
                </a:lnTo>
                <a:lnTo>
                  <a:pt x="2805515" y="725157"/>
                </a:lnTo>
                <a:lnTo>
                  <a:pt x="2820229" y="579192"/>
                </a:lnTo>
                <a:cubicBezTo>
                  <a:pt x="2887868" y="248648"/>
                  <a:pt x="3180333" y="0"/>
                  <a:pt x="3530873" y="0"/>
                </a:cubicBezTo>
                <a:cubicBezTo>
                  <a:pt x="3931490" y="0"/>
                  <a:pt x="4256254" y="324764"/>
                  <a:pt x="4256254" y="725381"/>
                </a:cubicBezTo>
                <a:lnTo>
                  <a:pt x="4256243" y="725606"/>
                </a:lnTo>
                <a:lnTo>
                  <a:pt x="4255322" y="725606"/>
                </a:lnTo>
                <a:lnTo>
                  <a:pt x="4255299" y="725381"/>
                </a:lnTo>
                <a:lnTo>
                  <a:pt x="4255322" y="725156"/>
                </a:lnTo>
                <a:lnTo>
                  <a:pt x="4208363" y="725156"/>
                </a:lnTo>
                <a:lnTo>
                  <a:pt x="4194621" y="588839"/>
                </a:lnTo>
                <a:cubicBezTo>
                  <a:pt x="4131446" y="280107"/>
                  <a:pt x="3858281" y="47868"/>
                  <a:pt x="3530873" y="47868"/>
                </a:cubicBezTo>
                <a:cubicBezTo>
                  <a:pt x="3156693" y="47868"/>
                  <a:pt x="2853360" y="351201"/>
                  <a:pt x="2853360" y="725381"/>
                </a:cubicBezTo>
                <a:lnTo>
                  <a:pt x="2853383" y="725606"/>
                </a:lnTo>
                <a:lnTo>
                  <a:pt x="2852678" y="725606"/>
                </a:lnTo>
                <a:lnTo>
                  <a:pt x="2837964" y="871572"/>
                </a:lnTo>
                <a:cubicBezTo>
                  <a:pt x="2770325" y="1202116"/>
                  <a:pt x="2477860" y="1450763"/>
                  <a:pt x="2127320" y="1450763"/>
                </a:cubicBezTo>
                <a:close/>
              </a:path>
            </a:pathLst>
          </a:custGeom>
          <a:gradFill>
            <a:gsLst>
              <a:gs pos="56000">
                <a:srgbClr val="00B0F0"/>
              </a:gs>
              <a:gs pos="36000">
                <a:srgbClr val="172DA6"/>
              </a:gs>
              <a:gs pos="15000">
                <a:srgbClr val="B13DC8"/>
              </a:gs>
              <a:gs pos="100000">
                <a:srgbClr val="20A472"/>
              </a:gs>
            </a:gsLst>
            <a:lin ang="10800000" scaled="0"/>
          </a:gradFill>
          <a:ln w="76200" cap="flat" cmpd="sng" algn="ctr">
            <a:noFill/>
            <a:prstDash val="solid"/>
            <a:miter lim="800000"/>
          </a:ln>
          <a:effectLst/>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4000" b="0" i="0" u="none" strike="noStrike" kern="0" cap="none" spc="0" normalizeH="0" baseline="0" noProof="0" dirty="0">
              <a:ln>
                <a:noFill/>
              </a:ln>
              <a:solidFill>
                <a:srgbClr val="FFFFFF"/>
              </a:solidFill>
              <a:effectLst/>
              <a:uLnTx/>
              <a:uFillTx/>
              <a:latin typeface="Avenir Next LT Pro Light"/>
              <a:ea typeface="+mn-ea"/>
              <a:cs typeface="+mn-cs"/>
            </a:endParaRPr>
          </a:p>
        </p:txBody>
      </p:sp>
      <p:sp>
        <p:nvSpPr>
          <p:cNvPr id="30" name="Oval 29" descr="timeline endpoints">
            <a:extLst>
              <a:ext uri="{FF2B5EF4-FFF2-40B4-BE49-F238E27FC236}">
                <a16:creationId xmlns:a16="http://schemas.microsoft.com/office/drawing/2014/main" id="{6DC6167F-E8F4-C156-DC56-761A8E2AEA2E}"/>
              </a:ext>
            </a:extLst>
          </p:cNvPr>
          <p:cNvSpPr/>
          <p:nvPr/>
        </p:nvSpPr>
        <p:spPr>
          <a:xfrm>
            <a:off x="745262" y="1496310"/>
            <a:ext cx="137199" cy="137199"/>
          </a:xfrm>
          <a:prstGeom prst="ellipse">
            <a:avLst/>
          </a:prstGeom>
          <a:solidFill>
            <a:srgbClr val="B13DC8"/>
          </a:solidFill>
          <a:ln w="381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venir Next LT Pro Light"/>
              <a:ea typeface="+mn-ea"/>
              <a:cs typeface="+mn-cs"/>
            </a:endParaRPr>
          </a:p>
        </p:txBody>
      </p:sp>
      <p:sp>
        <p:nvSpPr>
          <p:cNvPr id="31" name="Oval 30" descr="timeline endpoints">
            <a:extLst>
              <a:ext uri="{FF2B5EF4-FFF2-40B4-BE49-F238E27FC236}">
                <a16:creationId xmlns:a16="http://schemas.microsoft.com/office/drawing/2014/main" id="{6E129F01-DEA6-ECED-28A3-A1D3AA05F550}"/>
              </a:ext>
            </a:extLst>
          </p:cNvPr>
          <p:cNvSpPr/>
          <p:nvPr/>
        </p:nvSpPr>
        <p:spPr>
          <a:xfrm>
            <a:off x="745262" y="6031711"/>
            <a:ext cx="137199" cy="137199"/>
          </a:xfrm>
          <a:prstGeom prst="ellipse">
            <a:avLst/>
          </a:prstGeom>
          <a:solidFill>
            <a:srgbClr val="20A472"/>
          </a:solidFill>
          <a:ln w="381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8439BD">
                  <a:lumMod val="75000"/>
                </a:srgbClr>
              </a:solidFill>
              <a:effectLst/>
              <a:uLnTx/>
              <a:uFillTx/>
              <a:latin typeface="Avenir Next LT Pro Light"/>
              <a:ea typeface="+mn-ea"/>
              <a:cs typeface="+mn-cs"/>
            </a:endParaRPr>
          </a:p>
        </p:txBody>
      </p:sp>
      <p:pic>
        <p:nvPicPr>
          <p:cNvPr id="1026" name="Picture 2">
            <a:extLst>
              <a:ext uri="{FF2B5EF4-FFF2-40B4-BE49-F238E27FC236}">
                <a16:creationId xmlns:a16="http://schemas.microsoft.com/office/drawing/2014/main" id="{BAD308CE-93A9-158A-1223-C7B0D86E6B9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96001" y="365125"/>
            <a:ext cx="6096000" cy="6096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9425440-E35D-6556-6572-5457C7ECABE2}"/>
              </a:ext>
            </a:extLst>
          </p:cNvPr>
          <p:cNvSpPr txBox="1"/>
          <p:nvPr/>
        </p:nvSpPr>
        <p:spPr>
          <a:xfrm>
            <a:off x="1685330" y="1496310"/>
            <a:ext cx="4410670" cy="4801314"/>
          </a:xfrm>
          <a:prstGeom prst="rect">
            <a:avLst/>
          </a:prstGeom>
          <a:noFill/>
        </p:spPr>
        <p:txBody>
          <a:bodyPr wrap="square" rtlCol="0">
            <a:spAutoFit/>
          </a:bodyPr>
          <a:lstStyle/>
          <a:p>
            <a:pPr marL="342900" indent="-342900">
              <a:buAutoNum type="arabicPeriod"/>
            </a:pPr>
            <a:r>
              <a:rPr lang="en-CA" dirty="0"/>
              <a:t>Entire figure and axes is initialized when we create the first plot. These are assigned to the </a:t>
            </a:r>
            <a:r>
              <a:rPr lang="en-CA" b="1" dirty="0"/>
              <a:t>current figure/axes.</a:t>
            </a:r>
            <a:br>
              <a:rPr lang="en-CA" dirty="0"/>
            </a:br>
            <a:endParaRPr lang="en-CA" dirty="0"/>
          </a:p>
          <a:p>
            <a:pPr marL="342900" indent="-342900">
              <a:buAutoNum type="arabicPeriod"/>
            </a:pPr>
            <a:r>
              <a:rPr lang="en-CA" dirty="0"/>
              <a:t>Add secondary/tertiary plots to the same axes line by line.</a:t>
            </a:r>
          </a:p>
          <a:p>
            <a:pPr marL="800100" lvl="1" indent="-342900">
              <a:buFont typeface="Arial" panose="020B0604020202020204" pitchFamily="34" charset="0"/>
              <a:buChar char="•"/>
            </a:pPr>
            <a:r>
              <a:rPr lang="en-CA" dirty="0"/>
              <a:t>Individual plot characteristics are defined on each of these lines (label, plot type, color used, etc.)</a:t>
            </a:r>
            <a:br>
              <a:rPr lang="en-CA" dirty="0"/>
            </a:br>
            <a:endParaRPr lang="en-CA" dirty="0"/>
          </a:p>
          <a:p>
            <a:pPr marL="342900" indent="-342900">
              <a:buAutoNum type="arabicPeriod"/>
            </a:pPr>
            <a:r>
              <a:rPr lang="en-CA" dirty="0"/>
              <a:t>Label each </a:t>
            </a:r>
            <a:r>
              <a:rPr lang="en-CA" b="1" dirty="0"/>
              <a:t>axes</a:t>
            </a:r>
            <a:r>
              <a:rPr lang="en-CA" dirty="0"/>
              <a:t> as required</a:t>
            </a:r>
          </a:p>
          <a:p>
            <a:pPr marL="800100" lvl="1" indent="-342900">
              <a:buFont typeface="Arial" panose="020B0604020202020204" pitchFamily="34" charset="0"/>
              <a:buChar char="•"/>
            </a:pPr>
            <a:r>
              <a:rPr lang="en-CA" dirty="0"/>
              <a:t>Titles, legend names, legend values, etc.</a:t>
            </a:r>
            <a:br>
              <a:rPr lang="en-CA" dirty="0"/>
            </a:br>
            <a:r>
              <a:rPr lang="en-CA" dirty="0"/>
              <a:t> </a:t>
            </a:r>
          </a:p>
          <a:p>
            <a:pPr marL="342900" indent="-342900">
              <a:buFont typeface="+mj-lt"/>
              <a:buAutoNum type="arabicPeriod"/>
            </a:pPr>
            <a:r>
              <a:rPr lang="en-CA" dirty="0"/>
              <a:t>Save the plot</a:t>
            </a:r>
            <a:br>
              <a:rPr lang="en-CA" dirty="0"/>
            </a:br>
            <a:endParaRPr lang="en-CA" dirty="0"/>
          </a:p>
          <a:p>
            <a:pPr marL="342900" indent="-342900">
              <a:buFont typeface="+mj-lt"/>
              <a:buAutoNum type="arabicPeriod"/>
            </a:pPr>
            <a:r>
              <a:rPr lang="en-CA" dirty="0"/>
              <a:t>Display the plot</a:t>
            </a:r>
          </a:p>
        </p:txBody>
      </p:sp>
    </p:spTree>
    <p:extLst>
      <p:ext uri="{BB962C8B-B14F-4D97-AF65-F5344CB8AC3E}">
        <p14:creationId xmlns:p14="http://schemas.microsoft.com/office/powerpoint/2010/main" val="212725951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AC6DC-8FE8-0340-F80B-CF56A8C933D7}"/>
              </a:ext>
            </a:extLst>
          </p:cNvPr>
          <p:cNvSpPr>
            <a:spLocks noGrp="1"/>
          </p:cNvSpPr>
          <p:nvPr>
            <p:ph type="title"/>
          </p:nvPr>
        </p:nvSpPr>
        <p:spPr>
          <a:xfrm>
            <a:off x="1580060" y="365125"/>
            <a:ext cx="9773740" cy="1325563"/>
          </a:xfrm>
        </p:spPr>
        <p:txBody>
          <a:bodyPr/>
          <a:lstStyle/>
          <a:p>
            <a:r>
              <a:rPr lang="en-CA" b="1" dirty="0"/>
              <a:t>Challenge 1</a:t>
            </a:r>
            <a:endParaRPr lang="en-US" b="1" dirty="0"/>
          </a:p>
        </p:txBody>
      </p:sp>
      <p:sp>
        <p:nvSpPr>
          <p:cNvPr id="25" name="Oval 24">
            <a:extLst>
              <a:ext uri="{FF2B5EF4-FFF2-40B4-BE49-F238E27FC236}">
                <a16:creationId xmlns:a16="http://schemas.microsoft.com/office/drawing/2014/main" id="{8C3FCEB2-0B00-482E-B454-1649A56595AE}"/>
              </a:ext>
            </a:extLst>
          </p:cNvPr>
          <p:cNvSpPr/>
          <p:nvPr/>
        </p:nvSpPr>
        <p:spPr>
          <a:xfrm>
            <a:off x="409537" y="2854501"/>
            <a:ext cx="808649" cy="808649"/>
          </a:xfrm>
          <a:prstGeom prst="ellipse">
            <a:avLst/>
          </a:prstGeom>
          <a:noFill/>
          <a:ln w="38100" cap="flat" cmpd="sng" algn="ctr">
            <a:solidFill>
              <a:srgbClr val="172DA6"/>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172DA6"/>
                </a:solidFill>
                <a:effectLst/>
                <a:uLnTx/>
                <a:uFillTx/>
                <a:latin typeface="Avenir Next LT Pro Light"/>
                <a:ea typeface="+mn-ea"/>
                <a:cs typeface="+mn-cs"/>
              </a:rPr>
              <a:t>2</a:t>
            </a:r>
          </a:p>
        </p:txBody>
      </p:sp>
      <p:sp>
        <p:nvSpPr>
          <p:cNvPr id="26" name="Oval 25">
            <a:extLst>
              <a:ext uri="{FF2B5EF4-FFF2-40B4-BE49-F238E27FC236}">
                <a16:creationId xmlns:a16="http://schemas.microsoft.com/office/drawing/2014/main" id="{038B6F3B-0677-3531-A867-32B15B041C46}"/>
              </a:ext>
            </a:extLst>
          </p:cNvPr>
          <p:cNvSpPr/>
          <p:nvPr/>
        </p:nvSpPr>
        <p:spPr>
          <a:xfrm>
            <a:off x="409537" y="3984731"/>
            <a:ext cx="808649" cy="808649"/>
          </a:xfrm>
          <a:prstGeom prst="ellipse">
            <a:avLst/>
          </a:prstGeom>
          <a:solidFill>
            <a:srgbClr val="93E2FF"/>
          </a:solidFill>
          <a:ln w="38100" cap="flat" cmpd="sng" algn="ctr">
            <a:solidFill>
              <a:srgbClr val="00B0F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00B0F0"/>
                </a:solidFill>
                <a:effectLst/>
                <a:uLnTx/>
                <a:uFillTx/>
                <a:latin typeface="Avenir Next LT Pro Light"/>
                <a:ea typeface="+mn-ea"/>
                <a:cs typeface="+mn-cs"/>
              </a:rPr>
              <a:t>3</a:t>
            </a:r>
          </a:p>
        </p:txBody>
      </p:sp>
      <p:sp>
        <p:nvSpPr>
          <p:cNvPr id="27" name="Oval 26">
            <a:extLst>
              <a:ext uri="{FF2B5EF4-FFF2-40B4-BE49-F238E27FC236}">
                <a16:creationId xmlns:a16="http://schemas.microsoft.com/office/drawing/2014/main" id="{FA2672A6-BDE6-FEF1-FDEE-B4AC9C0A349D}"/>
              </a:ext>
            </a:extLst>
          </p:cNvPr>
          <p:cNvSpPr/>
          <p:nvPr/>
        </p:nvSpPr>
        <p:spPr>
          <a:xfrm>
            <a:off x="409537" y="5114961"/>
            <a:ext cx="808649" cy="808649"/>
          </a:xfrm>
          <a:prstGeom prst="ellipse">
            <a:avLst/>
          </a:prstGeom>
          <a:solidFill>
            <a:srgbClr val="FFFFFF"/>
          </a:solidFill>
          <a:ln w="38100" cap="flat" cmpd="sng" algn="ctr">
            <a:solidFill>
              <a:srgbClr val="20A472"/>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20A472"/>
                </a:solidFill>
                <a:effectLst/>
                <a:uLnTx/>
                <a:uFillTx/>
                <a:latin typeface="Avenir Next LT Pro Light"/>
                <a:ea typeface="+mn-ea"/>
                <a:cs typeface="+mn-cs"/>
              </a:rPr>
              <a:t>4</a:t>
            </a:r>
          </a:p>
        </p:txBody>
      </p:sp>
      <p:sp>
        <p:nvSpPr>
          <p:cNvPr id="28" name="Oval 27">
            <a:extLst>
              <a:ext uri="{FF2B5EF4-FFF2-40B4-BE49-F238E27FC236}">
                <a16:creationId xmlns:a16="http://schemas.microsoft.com/office/drawing/2014/main" id="{41100D00-23E0-CDEE-16E0-AD7E2C63E95A}"/>
              </a:ext>
            </a:extLst>
          </p:cNvPr>
          <p:cNvSpPr/>
          <p:nvPr/>
        </p:nvSpPr>
        <p:spPr>
          <a:xfrm>
            <a:off x="409537" y="1724271"/>
            <a:ext cx="808649" cy="808649"/>
          </a:xfrm>
          <a:prstGeom prst="ellipse">
            <a:avLst/>
          </a:prstGeom>
          <a:noFill/>
          <a:ln w="38100" cap="flat" cmpd="sng" algn="ctr">
            <a:solidFill>
              <a:srgbClr val="B13DC8"/>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B13DC8"/>
                </a:solidFill>
                <a:effectLst/>
                <a:uLnTx/>
                <a:uFillTx/>
                <a:latin typeface="Avenir Next LT Pro Light"/>
                <a:ea typeface="+mn-ea"/>
                <a:cs typeface="+mn-cs"/>
              </a:rPr>
              <a:t>1</a:t>
            </a:r>
          </a:p>
        </p:txBody>
      </p:sp>
      <p:sp>
        <p:nvSpPr>
          <p:cNvPr id="29" name="Freeform: Shape 28" descr="timeline ">
            <a:extLst>
              <a:ext uri="{FF2B5EF4-FFF2-40B4-BE49-F238E27FC236}">
                <a16:creationId xmlns:a16="http://schemas.microsoft.com/office/drawing/2014/main" id="{071FEBC4-8E60-52CC-D4EB-1C05A6F020E7}"/>
              </a:ext>
            </a:extLst>
          </p:cNvPr>
          <p:cNvSpPr/>
          <p:nvPr/>
        </p:nvSpPr>
        <p:spPr>
          <a:xfrm rot="16200000" flipV="1">
            <a:off x="-1456639" y="3241639"/>
            <a:ext cx="4565215" cy="1170522"/>
          </a:xfrm>
          <a:custGeom>
            <a:avLst/>
            <a:gdLst>
              <a:gd name="connsiteX0" fmla="*/ 1450750 w 5658193"/>
              <a:gd name="connsiteY0" fmla="*/ 725607 h 1450763"/>
              <a:gd name="connsiteX1" fmla="*/ 1449830 w 5658193"/>
              <a:gd name="connsiteY1" fmla="*/ 725607 h 1450763"/>
              <a:gd name="connsiteX2" fmla="*/ 1449806 w 5658193"/>
              <a:gd name="connsiteY2" fmla="*/ 725382 h 1450763"/>
              <a:gd name="connsiteX3" fmla="*/ 1449830 w 5658193"/>
              <a:gd name="connsiteY3" fmla="*/ 725157 h 1450763"/>
              <a:gd name="connsiteX4" fmla="*/ 1402870 w 5658193"/>
              <a:gd name="connsiteY4" fmla="*/ 725157 h 1450763"/>
              <a:gd name="connsiteX5" fmla="*/ 1389130 w 5658193"/>
              <a:gd name="connsiteY5" fmla="*/ 588840 h 1450763"/>
              <a:gd name="connsiteX6" fmla="*/ 725382 w 5658193"/>
              <a:gd name="connsiteY6" fmla="*/ 47869 h 1450763"/>
              <a:gd name="connsiteX7" fmla="*/ 47868 w 5658193"/>
              <a:gd name="connsiteY7" fmla="*/ 725382 h 1450763"/>
              <a:gd name="connsiteX8" fmla="*/ 47890 w 5658193"/>
              <a:gd name="connsiteY8" fmla="*/ 725607 h 1450763"/>
              <a:gd name="connsiteX9" fmla="*/ 10 w 5658193"/>
              <a:gd name="connsiteY9" fmla="*/ 725607 h 1450763"/>
              <a:gd name="connsiteX10" fmla="*/ 0 w 5658193"/>
              <a:gd name="connsiteY10" fmla="*/ 725382 h 1450763"/>
              <a:gd name="connsiteX11" fmla="*/ 725382 w 5658193"/>
              <a:gd name="connsiteY11" fmla="*/ 1 h 1450763"/>
              <a:gd name="connsiteX12" fmla="*/ 1450762 w 5658193"/>
              <a:gd name="connsiteY12" fmla="*/ 725382 h 1450763"/>
              <a:gd name="connsiteX13" fmla="*/ 4932812 w 5658193"/>
              <a:gd name="connsiteY13" fmla="*/ 1450762 h 1450763"/>
              <a:gd name="connsiteX14" fmla="*/ 4207431 w 5658193"/>
              <a:gd name="connsiteY14" fmla="*/ 725381 h 1450763"/>
              <a:gd name="connsiteX15" fmla="*/ 4207442 w 5658193"/>
              <a:gd name="connsiteY15" fmla="*/ 725156 h 1450763"/>
              <a:gd name="connsiteX16" fmla="*/ 4208363 w 5658193"/>
              <a:gd name="connsiteY16" fmla="*/ 725156 h 1450763"/>
              <a:gd name="connsiteX17" fmla="*/ 4208386 w 5658193"/>
              <a:gd name="connsiteY17" fmla="*/ 725381 h 1450763"/>
              <a:gd name="connsiteX18" fmla="*/ 4208363 w 5658193"/>
              <a:gd name="connsiteY18" fmla="*/ 725606 h 1450763"/>
              <a:gd name="connsiteX19" fmla="*/ 4255322 w 5658193"/>
              <a:gd name="connsiteY19" fmla="*/ 725606 h 1450763"/>
              <a:gd name="connsiteX20" fmla="*/ 4269064 w 5658193"/>
              <a:gd name="connsiteY20" fmla="*/ 861924 h 1450763"/>
              <a:gd name="connsiteX21" fmla="*/ 4932812 w 5658193"/>
              <a:gd name="connsiteY21" fmla="*/ 1402894 h 1450763"/>
              <a:gd name="connsiteX22" fmla="*/ 5610325 w 5658193"/>
              <a:gd name="connsiteY22" fmla="*/ 725381 h 1450763"/>
              <a:gd name="connsiteX23" fmla="*/ 5610302 w 5658193"/>
              <a:gd name="connsiteY23" fmla="*/ 725156 h 1450763"/>
              <a:gd name="connsiteX24" fmla="*/ 5658182 w 5658193"/>
              <a:gd name="connsiteY24" fmla="*/ 725156 h 1450763"/>
              <a:gd name="connsiteX25" fmla="*/ 5658193 w 5658193"/>
              <a:gd name="connsiteY25" fmla="*/ 725381 h 1450763"/>
              <a:gd name="connsiteX26" fmla="*/ 4932812 w 5658193"/>
              <a:gd name="connsiteY26" fmla="*/ 1450762 h 1450763"/>
              <a:gd name="connsiteX27" fmla="*/ 2127320 w 5658193"/>
              <a:gd name="connsiteY27" fmla="*/ 1450763 h 1450763"/>
              <a:gd name="connsiteX28" fmla="*/ 1401938 w 5658193"/>
              <a:gd name="connsiteY28" fmla="*/ 725382 h 1450763"/>
              <a:gd name="connsiteX29" fmla="*/ 1401950 w 5658193"/>
              <a:gd name="connsiteY29" fmla="*/ 725157 h 1450763"/>
              <a:gd name="connsiteX30" fmla="*/ 1402870 w 5658193"/>
              <a:gd name="connsiteY30" fmla="*/ 725157 h 1450763"/>
              <a:gd name="connsiteX31" fmla="*/ 1402894 w 5658193"/>
              <a:gd name="connsiteY31" fmla="*/ 725382 h 1450763"/>
              <a:gd name="connsiteX32" fmla="*/ 1402870 w 5658193"/>
              <a:gd name="connsiteY32" fmla="*/ 725607 h 1450763"/>
              <a:gd name="connsiteX33" fmla="*/ 1449830 w 5658193"/>
              <a:gd name="connsiteY33" fmla="*/ 725607 h 1450763"/>
              <a:gd name="connsiteX34" fmla="*/ 1463572 w 5658193"/>
              <a:gd name="connsiteY34" fmla="*/ 861925 h 1450763"/>
              <a:gd name="connsiteX35" fmla="*/ 2127320 w 5658193"/>
              <a:gd name="connsiteY35" fmla="*/ 1402895 h 1450763"/>
              <a:gd name="connsiteX36" fmla="*/ 2804833 w 5658193"/>
              <a:gd name="connsiteY36" fmla="*/ 725382 h 1450763"/>
              <a:gd name="connsiteX37" fmla="*/ 2804810 w 5658193"/>
              <a:gd name="connsiteY37" fmla="*/ 725157 h 1450763"/>
              <a:gd name="connsiteX38" fmla="*/ 2805515 w 5658193"/>
              <a:gd name="connsiteY38" fmla="*/ 725157 h 1450763"/>
              <a:gd name="connsiteX39" fmla="*/ 2820229 w 5658193"/>
              <a:gd name="connsiteY39" fmla="*/ 579192 h 1450763"/>
              <a:gd name="connsiteX40" fmla="*/ 3530873 w 5658193"/>
              <a:gd name="connsiteY40" fmla="*/ 0 h 1450763"/>
              <a:gd name="connsiteX41" fmla="*/ 4256254 w 5658193"/>
              <a:gd name="connsiteY41" fmla="*/ 725381 h 1450763"/>
              <a:gd name="connsiteX42" fmla="*/ 4256243 w 5658193"/>
              <a:gd name="connsiteY42" fmla="*/ 725606 h 1450763"/>
              <a:gd name="connsiteX43" fmla="*/ 4255322 w 5658193"/>
              <a:gd name="connsiteY43" fmla="*/ 725606 h 1450763"/>
              <a:gd name="connsiteX44" fmla="*/ 4255299 w 5658193"/>
              <a:gd name="connsiteY44" fmla="*/ 725381 h 1450763"/>
              <a:gd name="connsiteX45" fmla="*/ 4255322 w 5658193"/>
              <a:gd name="connsiteY45" fmla="*/ 725156 h 1450763"/>
              <a:gd name="connsiteX46" fmla="*/ 4208363 w 5658193"/>
              <a:gd name="connsiteY46" fmla="*/ 725156 h 1450763"/>
              <a:gd name="connsiteX47" fmla="*/ 4194621 w 5658193"/>
              <a:gd name="connsiteY47" fmla="*/ 588839 h 1450763"/>
              <a:gd name="connsiteX48" fmla="*/ 3530873 w 5658193"/>
              <a:gd name="connsiteY48" fmla="*/ 47868 h 1450763"/>
              <a:gd name="connsiteX49" fmla="*/ 2853360 w 5658193"/>
              <a:gd name="connsiteY49" fmla="*/ 725381 h 1450763"/>
              <a:gd name="connsiteX50" fmla="*/ 2853383 w 5658193"/>
              <a:gd name="connsiteY50" fmla="*/ 725606 h 1450763"/>
              <a:gd name="connsiteX51" fmla="*/ 2852678 w 5658193"/>
              <a:gd name="connsiteY51" fmla="*/ 725606 h 1450763"/>
              <a:gd name="connsiteX52" fmla="*/ 2837964 w 5658193"/>
              <a:gd name="connsiteY52" fmla="*/ 871572 h 1450763"/>
              <a:gd name="connsiteX53" fmla="*/ 2127320 w 5658193"/>
              <a:gd name="connsiteY53" fmla="*/ 1450763 h 1450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5658193" h="1450763">
                <a:moveTo>
                  <a:pt x="1450750" y="725607"/>
                </a:moveTo>
                <a:lnTo>
                  <a:pt x="1449830" y="725607"/>
                </a:lnTo>
                <a:lnTo>
                  <a:pt x="1449806" y="725382"/>
                </a:lnTo>
                <a:lnTo>
                  <a:pt x="1449830" y="725157"/>
                </a:lnTo>
                <a:lnTo>
                  <a:pt x="1402870" y="725157"/>
                </a:lnTo>
                <a:lnTo>
                  <a:pt x="1389130" y="588840"/>
                </a:lnTo>
                <a:cubicBezTo>
                  <a:pt x="1325954" y="280108"/>
                  <a:pt x="1052790" y="47869"/>
                  <a:pt x="725382" y="47869"/>
                </a:cubicBezTo>
                <a:cubicBezTo>
                  <a:pt x="351202" y="47869"/>
                  <a:pt x="47868" y="351202"/>
                  <a:pt x="47868" y="725382"/>
                </a:cubicBezTo>
                <a:lnTo>
                  <a:pt x="47890" y="725607"/>
                </a:lnTo>
                <a:lnTo>
                  <a:pt x="10" y="725607"/>
                </a:lnTo>
                <a:lnTo>
                  <a:pt x="0" y="725382"/>
                </a:lnTo>
                <a:cubicBezTo>
                  <a:pt x="0" y="324765"/>
                  <a:pt x="324764" y="1"/>
                  <a:pt x="725382" y="1"/>
                </a:cubicBezTo>
                <a:cubicBezTo>
                  <a:pt x="1125998" y="1"/>
                  <a:pt x="1450762" y="324765"/>
                  <a:pt x="1450762" y="725382"/>
                </a:cubicBezTo>
                <a:close/>
                <a:moveTo>
                  <a:pt x="4932812" y="1450762"/>
                </a:moveTo>
                <a:cubicBezTo>
                  <a:pt x="4532195" y="1450762"/>
                  <a:pt x="4207431" y="1125998"/>
                  <a:pt x="4207431" y="725381"/>
                </a:cubicBezTo>
                <a:lnTo>
                  <a:pt x="4207442" y="725156"/>
                </a:lnTo>
                <a:lnTo>
                  <a:pt x="4208363" y="725156"/>
                </a:lnTo>
                <a:lnTo>
                  <a:pt x="4208386" y="725381"/>
                </a:lnTo>
                <a:lnTo>
                  <a:pt x="4208363" y="725606"/>
                </a:lnTo>
                <a:lnTo>
                  <a:pt x="4255322" y="725606"/>
                </a:lnTo>
                <a:lnTo>
                  <a:pt x="4269064" y="861924"/>
                </a:lnTo>
                <a:cubicBezTo>
                  <a:pt x="4332239" y="1170655"/>
                  <a:pt x="4605404" y="1402894"/>
                  <a:pt x="4932812" y="1402894"/>
                </a:cubicBezTo>
                <a:cubicBezTo>
                  <a:pt x="5306992" y="1402894"/>
                  <a:pt x="5610325" y="1099561"/>
                  <a:pt x="5610325" y="725381"/>
                </a:cubicBezTo>
                <a:lnTo>
                  <a:pt x="5610302" y="725156"/>
                </a:lnTo>
                <a:lnTo>
                  <a:pt x="5658182" y="725156"/>
                </a:lnTo>
                <a:lnTo>
                  <a:pt x="5658193" y="725381"/>
                </a:lnTo>
                <a:cubicBezTo>
                  <a:pt x="5658193" y="1125998"/>
                  <a:pt x="5333429" y="1450762"/>
                  <a:pt x="4932812" y="1450762"/>
                </a:cubicBezTo>
                <a:close/>
                <a:moveTo>
                  <a:pt x="2127320" y="1450763"/>
                </a:moveTo>
                <a:cubicBezTo>
                  <a:pt x="1726703" y="1450763"/>
                  <a:pt x="1401938" y="1125999"/>
                  <a:pt x="1401938" y="725382"/>
                </a:cubicBezTo>
                <a:lnTo>
                  <a:pt x="1401950" y="725157"/>
                </a:lnTo>
                <a:lnTo>
                  <a:pt x="1402870" y="725157"/>
                </a:lnTo>
                <a:lnTo>
                  <a:pt x="1402894" y="725382"/>
                </a:lnTo>
                <a:lnTo>
                  <a:pt x="1402870" y="725607"/>
                </a:lnTo>
                <a:lnTo>
                  <a:pt x="1449830" y="725607"/>
                </a:lnTo>
                <a:lnTo>
                  <a:pt x="1463572" y="861925"/>
                </a:lnTo>
                <a:cubicBezTo>
                  <a:pt x="1526746" y="1170656"/>
                  <a:pt x="1799912" y="1402895"/>
                  <a:pt x="2127320" y="1402895"/>
                </a:cubicBezTo>
                <a:cubicBezTo>
                  <a:pt x="2501500" y="1402895"/>
                  <a:pt x="2804833" y="1099562"/>
                  <a:pt x="2804833" y="725382"/>
                </a:cubicBezTo>
                <a:lnTo>
                  <a:pt x="2804810" y="725157"/>
                </a:lnTo>
                <a:lnTo>
                  <a:pt x="2805515" y="725157"/>
                </a:lnTo>
                <a:lnTo>
                  <a:pt x="2820229" y="579192"/>
                </a:lnTo>
                <a:cubicBezTo>
                  <a:pt x="2887868" y="248648"/>
                  <a:pt x="3180333" y="0"/>
                  <a:pt x="3530873" y="0"/>
                </a:cubicBezTo>
                <a:cubicBezTo>
                  <a:pt x="3931490" y="0"/>
                  <a:pt x="4256254" y="324764"/>
                  <a:pt x="4256254" y="725381"/>
                </a:cubicBezTo>
                <a:lnTo>
                  <a:pt x="4256243" y="725606"/>
                </a:lnTo>
                <a:lnTo>
                  <a:pt x="4255322" y="725606"/>
                </a:lnTo>
                <a:lnTo>
                  <a:pt x="4255299" y="725381"/>
                </a:lnTo>
                <a:lnTo>
                  <a:pt x="4255322" y="725156"/>
                </a:lnTo>
                <a:lnTo>
                  <a:pt x="4208363" y="725156"/>
                </a:lnTo>
                <a:lnTo>
                  <a:pt x="4194621" y="588839"/>
                </a:lnTo>
                <a:cubicBezTo>
                  <a:pt x="4131446" y="280107"/>
                  <a:pt x="3858281" y="47868"/>
                  <a:pt x="3530873" y="47868"/>
                </a:cubicBezTo>
                <a:cubicBezTo>
                  <a:pt x="3156693" y="47868"/>
                  <a:pt x="2853360" y="351201"/>
                  <a:pt x="2853360" y="725381"/>
                </a:cubicBezTo>
                <a:lnTo>
                  <a:pt x="2853383" y="725606"/>
                </a:lnTo>
                <a:lnTo>
                  <a:pt x="2852678" y="725606"/>
                </a:lnTo>
                <a:lnTo>
                  <a:pt x="2837964" y="871572"/>
                </a:lnTo>
                <a:cubicBezTo>
                  <a:pt x="2770325" y="1202116"/>
                  <a:pt x="2477860" y="1450763"/>
                  <a:pt x="2127320" y="1450763"/>
                </a:cubicBezTo>
                <a:close/>
              </a:path>
            </a:pathLst>
          </a:custGeom>
          <a:gradFill>
            <a:gsLst>
              <a:gs pos="56000">
                <a:srgbClr val="00B0F0"/>
              </a:gs>
              <a:gs pos="36000">
                <a:srgbClr val="172DA6"/>
              </a:gs>
              <a:gs pos="15000">
                <a:srgbClr val="B13DC8"/>
              </a:gs>
              <a:gs pos="100000">
                <a:srgbClr val="20A472"/>
              </a:gs>
            </a:gsLst>
            <a:lin ang="10800000" scaled="0"/>
          </a:gradFill>
          <a:ln w="76200" cap="flat" cmpd="sng" algn="ctr">
            <a:noFill/>
            <a:prstDash val="solid"/>
            <a:miter lim="800000"/>
          </a:ln>
          <a:effectLst/>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4000" b="0" i="0" u="none" strike="noStrike" kern="0" cap="none" spc="0" normalizeH="0" baseline="0" noProof="0" dirty="0">
              <a:ln>
                <a:noFill/>
              </a:ln>
              <a:solidFill>
                <a:srgbClr val="FFFFFF"/>
              </a:solidFill>
              <a:effectLst/>
              <a:uLnTx/>
              <a:uFillTx/>
              <a:latin typeface="Avenir Next LT Pro Light"/>
              <a:ea typeface="+mn-ea"/>
              <a:cs typeface="+mn-cs"/>
            </a:endParaRPr>
          </a:p>
        </p:txBody>
      </p:sp>
      <p:sp>
        <p:nvSpPr>
          <p:cNvPr id="30" name="Oval 29" descr="timeline endpoints">
            <a:extLst>
              <a:ext uri="{FF2B5EF4-FFF2-40B4-BE49-F238E27FC236}">
                <a16:creationId xmlns:a16="http://schemas.microsoft.com/office/drawing/2014/main" id="{6DC6167F-E8F4-C156-DC56-761A8E2AEA2E}"/>
              </a:ext>
            </a:extLst>
          </p:cNvPr>
          <p:cNvSpPr/>
          <p:nvPr/>
        </p:nvSpPr>
        <p:spPr>
          <a:xfrm>
            <a:off x="745262" y="1496310"/>
            <a:ext cx="137199" cy="137199"/>
          </a:xfrm>
          <a:prstGeom prst="ellipse">
            <a:avLst/>
          </a:prstGeom>
          <a:solidFill>
            <a:srgbClr val="B13DC8"/>
          </a:solidFill>
          <a:ln w="381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venir Next LT Pro Light"/>
              <a:ea typeface="+mn-ea"/>
              <a:cs typeface="+mn-cs"/>
            </a:endParaRPr>
          </a:p>
        </p:txBody>
      </p:sp>
      <p:sp>
        <p:nvSpPr>
          <p:cNvPr id="31" name="Oval 30" descr="timeline endpoints">
            <a:extLst>
              <a:ext uri="{FF2B5EF4-FFF2-40B4-BE49-F238E27FC236}">
                <a16:creationId xmlns:a16="http://schemas.microsoft.com/office/drawing/2014/main" id="{6E129F01-DEA6-ECED-28A3-A1D3AA05F550}"/>
              </a:ext>
            </a:extLst>
          </p:cNvPr>
          <p:cNvSpPr/>
          <p:nvPr/>
        </p:nvSpPr>
        <p:spPr>
          <a:xfrm>
            <a:off x="745262" y="6031711"/>
            <a:ext cx="137199" cy="137199"/>
          </a:xfrm>
          <a:prstGeom prst="ellipse">
            <a:avLst/>
          </a:prstGeom>
          <a:solidFill>
            <a:srgbClr val="20A472"/>
          </a:solidFill>
          <a:ln w="381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8439BD">
                  <a:lumMod val="75000"/>
                </a:srgbClr>
              </a:solidFill>
              <a:effectLst/>
              <a:uLnTx/>
              <a:uFillTx/>
              <a:latin typeface="Avenir Next LT Pro Light"/>
              <a:ea typeface="+mn-ea"/>
              <a:cs typeface="+mn-cs"/>
            </a:endParaRPr>
          </a:p>
        </p:txBody>
      </p:sp>
      <p:sp>
        <p:nvSpPr>
          <p:cNvPr id="3" name="Content Placeholder 2">
            <a:extLst>
              <a:ext uri="{FF2B5EF4-FFF2-40B4-BE49-F238E27FC236}">
                <a16:creationId xmlns:a16="http://schemas.microsoft.com/office/drawing/2014/main" id="{F0AEAA23-1C44-F831-C68E-1709FEC23724}"/>
              </a:ext>
            </a:extLst>
          </p:cNvPr>
          <p:cNvSpPr>
            <a:spLocks noGrp="1"/>
          </p:cNvSpPr>
          <p:nvPr>
            <p:ph idx="1"/>
          </p:nvPr>
        </p:nvSpPr>
        <p:spPr>
          <a:xfrm>
            <a:off x="1580058" y="1825625"/>
            <a:ext cx="9773741" cy="4351338"/>
          </a:xfrm>
        </p:spPr>
        <p:txBody>
          <a:bodyPr>
            <a:normAutofit fontScale="92500" lnSpcReduction="10000"/>
          </a:bodyPr>
          <a:lstStyle/>
          <a:p>
            <a:pPr marL="0" indent="0">
              <a:buNone/>
            </a:pPr>
            <a:r>
              <a:rPr lang="en-CA" dirty="0"/>
              <a:t>Using what we have learned so far about pandas filtering and matplotlib functionality, produce a plot of bill lengths vs. depths for the penguins dataset.</a:t>
            </a:r>
          </a:p>
          <a:p>
            <a:pPr marL="0" indent="0">
              <a:buNone/>
            </a:pPr>
            <a:endParaRPr lang="en-CA" dirty="0"/>
          </a:p>
          <a:p>
            <a:pPr marL="0" indent="0">
              <a:buNone/>
            </a:pPr>
            <a:r>
              <a:rPr lang="en-CA" dirty="0"/>
              <a:t>Colour the three penguin species (Adelie, Chinstrap, Gentoo) different colours.</a:t>
            </a:r>
          </a:p>
          <a:p>
            <a:pPr marL="0" indent="0">
              <a:buNone/>
            </a:pPr>
            <a:endParaRPr lang="en-CA" dirty="0"/>
          </a:p>
          <a:p>
            <a:pPr marL="0" indent="0">
              <a:buNone/>
            </a:pPr>
            <a:r>
              <a:rPr lang="en-CA" dirty="0"/>
              <a:t>Include a legend that identifies which species is which colour!</a:t>
            </a:r>
          </a:p>
          <a:p>
            <a:pPr marL="0" indent="0">
              <a:buNone/>
            </a:pPr>
            <a:endParaRPr lang="en-CA" dirty="0"/>
          </a:p>
          <a:p>
            <a:pPr marL="0" indent="0">
              <a:buNone/>
            </a:pPr>
            <a:r>
              <a:rPr lang="en-CA" b="1" dirty="0"/>
              <a:t>HINT: </a:t>
            </a:r>
            <a:r>
              <a:rPr lang="en-CA" dirty="0"/>
              <a:t>use what we learned with Stu to filter the dataframe to a single species (create three new dataframes…)</a:t>
            </a:r>
            <a:endParaRPr lang="en-US" dirty="0"/>
          </a:p>
        </p:txBody>
      </p:sp>
    </p:spTree>
    <p:extLst>
      <p:ext uri="{BB962C8B-B14F-4D97-AF65-F5344CB8AC3E}">
        <p14:creationId xmlns:p14="http://schemas.microsoft.com/office/powerpoint/2010/main" val="321508939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AC6DC-8FE8-0340-F80B-CF56A8C933D7}"/>
              </a:ext>
            </a:extLst>
          </p:cNvPr>
          <p:cNvSpPr>
            <a:spLocks noGrp="1"/>
          </p:cNvSpPr>
          <p:nvPr>
            <p:ph type="title"/>
          </p:nvPr>
        </p:nvSpPr>
        <p:spPr>
          <a:xfrm>
            <a:off x="1580060" y="365125"/>
            <a:ext cx="9773740" cy="1325563"/>
          </a:xfrm>
        </p:spPr>
        <p:txBody>
          <a:bodyPr/>
          <a:lstStyle/>
          <a:p>
            <a:r>
              <a:rPr lang="en-CA" b="1" dirty="0"/>
              <a:t>Seaborn Plots</a:t>
            </a:r>
            <a:endParaRPr lang="en-US" b="1" dirty="0"/>
          </a:p>
        </p:txBody>
      </p:sp>
      <p:sp>
        <p:nvSpPr>
          <p:cNvPr id="25" name="Oval 24">
            <a:extLst>
              <a:ext uri="{FF2B5EF4-FFF2-40B4-BE49-F238E27FC236}">
                <a16:creationId xmlns:a16="http://schemas.microsoft.com/office/drawing/2014/main" id="{8C3FCEB2-0B00-482E-B454-1649A56595AE}"/>
              </a:ext>
            </a:extLst>
          </p:cNvPr>
          <p:cNvSpPr/>
          <p:nvPr/>
        </p:nvSpPr>
        <p:spPr>
          <a:xfrm>
            <a:off x="409537" y="2854501"/>
            <a:ext cx="808649" cy="808649"/>
          </a:xfrm>
          <a:prstGeom prst="ellipse">
            <a:avLst/>
          </a:prstGeom>
          <a:noFill/>
          <a:ln w="38100" cap="flat" cmpd="sng" algn="ctr">
            <a:solidFill>
              <a:srgbClr val="172DA6"/>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172DA6"/>
                </a:solidFill>
                <a:effectLst/>
                <a:uLnTx/>
                <a:uFillTx/>
                <a:latin typeface="Avenir Next LT Pro Light"/>
                <a:ea typeface="+mn-ea"/>
                <a:cs typeface="+mn-cs"/>
              </a:rPr>
              <a:t>2</a:t>
            </a:r>
          </a:p>
        </p:txBody>
      </p:sp>
      <p:sp>
        <p:nvSpPr>
          <p:cNvPr id="26" name="Oval 25">
            <a:extLst>
              <a:ext uri="{FF2B5EF4-FFF2-40B4-BE49-F238E27FC236}">
                <a16:creationId xmlns:a16="http://schemas.microsoft.com/office/drawing/2014/main" id="{038B6F3B-0677-3531-A867-32B15B041C46}"/>
              </a:ext>
            </a:extLst>
          </p:cNvPr>
          <p:cNvSpPr/>
          <p:nvPr/>
        </p:nvSpPr>
        <p:spPr>
          <a:xfrm>
            <a:off x="409537" y="3984731"/>
            <a:ext cx="808649" cy="808649"/>
          </a:xfrm>
          <a:prstGeom prst="ellipse">
            <a:avLst/>
          </a:prstGeom>
          <a:solidFill>
            <a:srgbClr val="93E2FF"/>
          </a:solidFill>
          <a:ln w="38100" cap="flat" cmpd="sng" algn="ctr">
            <a:solidFill>
              <a:srgbClr val="00B0F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00B0F0"/>
                </a:solidFill>
                <a:effectLst/>
                <a:uLnTx/>
                <a:uFillTx/>
                <a:latin typeface="Avenir Next LT Pro Light"/>
                <a:ea typeface="+mn-ea"/>
                <a:cs typeface="+mn-cs"/>
              </a:rPr>
              <a:t>3</a:t>
            </a:r>
          </a:p>
        </p:txBody>
      </p:sp>
      <p:sp>
        <p:nvSpPr>
          <p:cNvPr id="27" name="Oval 26">
            <a:extLst>
              <a:ext uri="{FF2B5EF4-FFF2-40B4-BE49-F238E27FC236}">
                <a16:creationId xmlns:a16="http://schemas.microsoft.com/office/drawing/2014/main" id="{FA2672A6-BDE6-FEF1-FDEE-B4AC9C0A349D}"/>
              </a:ext>
            </a:extLst>
          </p:cNvPr>
          <p:cNvSpPr/>
          <p:nvPr/>
        </p:nvSpPr>
        <p:spPr>
          <a:xfrm>
            <a:off x="409537" y="5114961"/>
            <a:ext cx="808649" cy="808649"/>
          </a:xfrm>
          <a:prstGeom prst="ellipse">
            <a:avLst/>
          </a:prstGeom>
          <a:solidFill>
            <a:srgbClr val="FFFFFF"/>
          </a:solidFill>
          <a:ln w="38100" cap="flat" cmpd="sng" algn="ctr">
            <a:solidFill>
              <a:srgbClr val="20A472"/>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20A472"/>
                </a:solidFill>
                <a:effectLst/>
                <a:uLnTx/>
                <a:uFillTx/>
                <a:latin typeface="Avenir Next LT Pro Light"/>
                <a:ea typeface="+mn-ea"/>
                <a:cs typeface="+mn-cs"/>
              </a:rPr>
              <a:t>4</a:t>
            </a:r>
          </a:p>
        </p:txBody>
      </p:sp>
      <p:sp>
        <p:nvSpPr>
          <p:cNvPr id="28" name="Oval 27">
            <a:extLst>
              <a:ext uri="{FF2B5EF4-FFF2-40B4-BE49-F238E27FC236}">
                <a16:creationId xmlns:a16="http://schemas.microsoft.com/office/drawing/2014/main" id="{41100D00-23E0-CDEE-16E0-AD7E2C63E95A}"/>
              </a:ext>
            </a:extLst>
          </p:cNvPr>
          <p:cNvSpPr/>
          <p:nvPr/>
        </p:nvSpPr>
        <p:spPr>
          <a:xfrm>
            <a:off x="409537" y="1724271"/>
            <a:ext cx="808649" cy="808649"/>
          </a:xfrm>
          <a:prstGeom prst="ellipse">
            <a:avLst/>
          </a:prstGeom>
          <a:noFill/>
          <a:ln w="38100" cap="flat" cmpd="sng" algn="ctr">
            <a:solidFill>
              <a:srgbClr val="B13DC8"/>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B13DC8"/>
                </a:solidFill>
                <a:effectLst/>
                <a:uLnTx/>
                <a:uFillTx/>
                <a:latin typeface="Avenir Next LT Pro Light"/>
                <a:ea typeface="+mn-ea"/>
                <a:cs typeface="+mn-cs"/>
              </a:rPr>
              <a:t>1</a:t>
            </a:r>
          </a:p>
        </p:txBody>
      </p:sp>
      <p:sp>
        <p:nvSpPr>
          <p:cNvPr id="29" name="Freeform: Shape 28" descr="timeline ">
            <a:extLst>
              <a:ext uri="{FF2B5EF4-FFF2-40B4-BE49-F238E27FC236}">
                <a16:creationId xmlns:a16="http://schemas.microsoft.com/office/drawing/2014/main" id="{071FEBC4-8E60-52CC-D4EB-1C05A6F020E7}"/>
              </a:ext>
            </a:extLst>
          </p:cNvPr>
          <p:cNvSpPr/>
          <p:nvPr/>
        </p:nvSpPr>
        <p:spPr>
          <a:xfrm rot="16200000" flipV="1">
            <a:off x="-1456639" y="3241639"/>
            <a:ext cx="4565215" cy="1170522"/>
          </a:xfrm>
          <a:custGeom>
            <a:avLst/>
            <a:gdLst>
              <a:gd name="connsiteX0" fmla="*/ 1450750 w 5658193"/>
              <a:gd name="connsiteY0" fmla="*/ 725607 h 1450763"/>
              <a:gd name="connsiteX1" fmla="*/ 1449830 w 5658193"/>
              <a:gd name="connsiteY1" fmla="*/ 725607 h 1450763"/>
              <a:gd name="connsiteX2" fmla="*/ 1449806 w 5658193"/>
              <a:gd name="connsiteY2" fmla="*/ 725382 h 1450763"/>
              <a:gd name="connsiteX3" fmla="*/ 1449830 w 5658193"/>
              <a:gd name="connsiteY3" fmla="*/ 725157 h 1450763"/>
              <a:gd name="connsiteX4" fmla="*/ 1402870 w 5658193"/>
              <a:gd name="connsiteY4" fmla="*/ 725157 h 1450763"/>
              <a:gd name="connsiteX5" fmla="*/ 1389130 w 5658193"/>
              <a:gd name="connsiteY5" fmla="*/ 588840 h 1450763"/>
              <a:gd name="connsiteX6" fmla="*/ 725382 w 5658193"/>
              <a:gd name="connsiteY6" fmla="*/ 47869 h 1450763"/>
              <a:gd name="connsiteX7" fmla="*/ 47868 w 5658193"/>
              <a:gd name="connsiteY7" fmla="*/ 725382 h 1450763"/>
              <a:gd name="connsiteX8" fmla="*/ 47890 w 5658193"/>
              <a:gd name="connsiteY8" fmla="*/ 725607 h 1450763"/>
              <a:gd name="connsiteX9" fmla="*/ 10 w 5658193"/>
              <a:gd name="connsiteY9" fmla="*/ 725607 h 1450763"/>
              <a:gd name="connsiteX10" fmla="*/ 0 w 5658193"/>
              <a:gd name="connsiteY10" fmla="*/ 725382 h 1450763"/>
              <a:gd name="connsiteX11" fmla="*/ 725382 w 5658193"/>
              <a:gd name="connsiteY11" fmla="*/ 1 h 1450763"/>
              <a:gd name="connsiteX12" fmla="*/ 1450762 w 5658193"/>
              <a:gd name="connsiteY12" fmla="*/ 725382 h 1450763"/>
              <a:gd name="connsiteX13" fmla="*/ 4932812 w 5658193"/>
              <a:gd name="connsiteY13" fmla="*/ 1450762 h 1450763"/>
              <a:gd name="connsiteX14" fmla="*/ 4207431 w 5658193"/>
              <a:gd name="connsiteY14" fmla="*/ 725381 h 1450763"/>
              <a:gd name="connsiteX15" fmla="*/ 4207442 w 5658193"/>
              <a:gd name="connsiteY15" fmla="*/ 725156 h 1450763"/>
              <a:gd name="connsiteX16" fmla="*/ 4208363 w 5658193"/>
              <a:gd name="connsiteY16" fmla="*/ 725156 h 1450763"/>
              <a:gd name="connsiteX17" fmla="*/ 4208386 w 5658193"/>
              <a:gd name="connsiteY17" fmla="*/ 725381 h 1450763"/>
              <a:gd name="connsiteX18" fmla="*/ 4208363 w 5658193"/>
              <a:gd name="connsiteY18" fmla="*/ 725606 h 1450763"/>
              <a:gd name="connsiteX19" fmla="*/ 4255322 w 5658193"/>
              <a:gd name="connsiteY19" fmla="*/ 725606 h 1450763"/>
              <a:gd name="connsiteX20" fmla="*/ 4269064 w 5658193"/>
              <a:gd name="connsiteY20" fmla="*/ 861924 h 1450763"/>
              <a:gd name="connsiteX21" fmla="*/ 4932812 w 5658193"/>
              <a:gd name="connsiteY21" fmla="*/ 1402894 h 1450763"/>
              <a:gd name="connsiteX22" fmla="*/ 5610325 w 5658193"/>
              <a:gd name="connsiteY22" fmla="*/ 725381 h 1450763"/>
              <a:gd name="connsiteX23" fmla="*/ 5610302 w 5658193"/>
              <a:gd name="connsiteY23" fmla="*/ 725156 h 1450763"/>
              <a:gd name="connsiteX24" fmla="*/ 5658182 w 5658193"/>
              <a:gd name="connsiteY24" fmla="*/ 725156 h 1450763"/>
              <a:gd name="connsiteX25" fmla="*/ 5658193 w 5658193"/>
              <a:gd name="connsiteY25" fmla="*/ 725381 h 1450763"/>
              <a:gd name="connsiteX26" fmla="*/ 4932812 w 5658193"/>
              <a:gd name="connsiteY26" fmla="*/ 1450762 h 1450763"/>
              <a:gd name="connsiteX27" fmla="*/ 2127320 w 5658193"/>
              <a:gd name="connsiteY27" fmla="*/ 1450763 h 1450763"/>
              <a:gd name="connsiteX28" fmla="*/ 1401938 w 5658193"/>
              <a:gd name="connsiteY28" fmla="*/ 725382 h 1450763"/>
              <a:gd name="connsiteX29" fmla="*/ 1401950 w 5658193"/>
              <a:gd name="connsiteY29" fmla="*/ 725157 h 1450763"/>
              <a:gd name="connsiteX30" fmla="*/ 1402870 w 5658193"/>
              <a:gd name="connsiteY30" fmla="*/ 725157 h 1450763"/>
              <a:gd name="connsiteX31" fmla="*/ 1402894 w 5658193"/>
              <a:gd name="connsiteY31" fmla="*/ 725382 h 1450763"/>
              <a:gd name="connsiteX32" fmla="*/ 1402870 w 5658193"/>
              <a:gd name="connsiteY32" fmla="*/ 725607 h 1450763"/>
              <a:gd name="connsiteX33" fmla="*/ 1449830 w 5658193"/>
              <a:gd name="connsiteY33" fmla="*/ 725607 h 1450763"/>
              <a:gd name="connsiteX34" fmla="*/ 1463572 w 5658193"/>
              <a:gd name="connsiteY34" fmla="*/ 861925 h 1450763"/>
              <a:gd name="connsiteX35" fmla="*/ 2127320 w 5658193"/>
              <a:gd name="connsiteY35" fmla="*/ 1402895 h 1450763"/>
              <a:gd name="connsiteX36" fmla="*/ 2804833 w 5658193"/>
              <a:gd name="connsiteY36" fmla="*/ 725382 h 1450763"/>
              <a:gd name="connsiteX37" fmla="*/ 2804810 w 5658193"/>
              <a:gd name="connsiteY37" fmla="*/ 725157 h 1450763"/>
              <a:gd name="connsiteX38" fmla="*/ 2805515 w 5658193"/>
              <a:gd name="connsiteY38" fmla="*/ 725157 h 1450763"/>
              <a:gd name="connsiteX39" fmla="*/ 2820229 w 5658193"/>
              <a:gd name="connsiteY39" fmla="*/ 579192 h 1450763"/>
              <a:gd name="connsiteX40" fmla="*/ 3530873 w 5658193"/>
              <a:gd name="connsiteY40" fmla="*/ 0 h 1450763"/>
              <a:gd name="connsiteX41" fmla="*/ 4256254 w 5658193"/>
              <a:gd name="connsiteY41" fmla="*/ 725381 h 1450763"/>
              <a:gd name="connsiteX42" fmla="*/ 4256243 w 5658193"/>
              <a:gd name="connsiteY42" fmla="*/ 725606 h 1450763"/>
              <a:gd name="connsiteX43" fmla="*/ 4255322 w 5658193"/>
              <a:gd name="connsiteY43" fmla="*/ 725606 h 1450763"/>
              <a:gd name="connsiteX44" fmla="*/ 4255299 w 5658193"/>
              <a:gd name="connsiteY44" fmla="*/ 725381 h 1450763"/>
              <a:gd name="connsiteX45" fmla="*/ 4255322 w 5658193"/>
              <a:gd name="connsiteY45" fmla="*/ 725156 h 1450763"/>
              <a:gd name="connsiteX46" fmla="*/ 4208363 w 5658193"/>
              <a:gd name="connsiteY46" fmla="*/ 725156 h 1450763"/>
              <a:gd name="connsiteX47" fmla="*/ 4194621 w 5658193"/>
              <a:gd name="connsiteY47" fmla="*/ 588839 h 1450763"/>
              <a:gd name="connsiteX48" fmla="*/ 3530873 w 5658193"/>
              <a:gd name="connsiteY48" fmla="*/ 47868 h 1450763"/>
              <a:gd name="connsiteX49" fmla="*/ 2853360 w 5658193"/>
              <a:gd name="connsiteY49" fmla="*/ 725381 h 1450763"/>
              <a:gd name="connsiteX50" fmla="*/ 2853383 w 5658193"/>
              <a:gd name="connsiteY50" fmla="*/ 725606 h 1450763"/>
              <a:gd name="connsiteX51" fmla="*/ 2852678 w 5658193"/>
              <a:gd name="connsiteY51" fmla="*/ 725606 h 1450763"/>
              <a:gd name="connsiteX52" fmla="*/ 2837964 w 5658193"/>
              <a:gd name="connsiteY52" fmla="*/ 871572 h 1450763"/>
              <a:gd name="connsiteX53" fmla="*/ 2127320 w 5658193"/>
              <a:gd name="connsiteY53" fmla="*/ 1450763 h 1450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5658193" h="1450763">
                <a:moveTo>
                  <a:pt x="1450750" y="725607"/>
                </a:moveTo>
                <a:lnTo>
                  <a:pt x="1449830" y="725607"/>
                </a:lnTo>
                <a:lnTo>
                  <a:pt x="1449806" y="725382"/>
                </a:lnTo>
                <a:lnTo>
                  <a:pt x="1449830" y="725157"/>
                </a:lnTo>
                <a:lnTo>
                  <a:pt x="1402870" y="725157"/>
                </a:lnTo>
                <a:lnTo>
                  <a:pt x="1389130" y="588840"/>
                </a:lnTo>
                <a:cubicBezTo>
                  <a:pt x="1325954" y="280108"/>
                  <a:pt x="1052790" y="47869"/>
                  <a:pt x="725382" y="47869"/>
                </a:cubicBezTo>
                <a:cubicBezTo>
                  <a:pt x="351202" y="47869"/>
                  <a:pt x="47868" y="351202"/>
                  <a:pt x="47868" y="725382"/>
                </a:cubicBezTo>
                <a:lnTo>
                  <a:pt x="47890" y="725607"/>
                </a:lnTo>
                <a:lnTo>
                  <a:pt x="10" y="725607"/>
                </a:lnTo>
                <a:lnTo>
                  <a:pt x="0" y="725382"/>
                </a:lnTo>
                <a:cubicBezTo>
                  <a:pt x="0" y="324765"/>
                  <a:pt x="324764" y="1"/>
                  <a:pt x="725382" y="1"/>
                </a:cubicBezTo>
                <a:cubicBezTo>
                  <a:pt x="1125998" y="1"/>
                  <a:pt x="1450762" y="324765"/>
                  <a:pt x="1450762" y="725382"/>
                </a:cubicBezTo>
                <a:close/>
                <a:moveTo>
                  <a:pt x="4932812" y="1450762"/>
                </a:moveTo>
                <a:cubicBezTo>
                  <a:pt x="4532195" y="1450762"/>
                  <a:pt x="4207431" y="1125998"/>
                  <a:pt x="4207431" y="725381"/>
                </a:cubicBezTo>
                <a:lnTo>
                  <a:pt x="4207442" y="725156"/>
                </a:lnTo>
                <a:lnTo>
                  <a:pt x="4208363" y="725156"/>
                </a:lnTo>
                <a:lnTo>
                  <a:pt x="4208386" y="725381"/>
                </a:lnTo>
                <a:lnTo>
                  <a:pt x="4208363" y="725606"/>
                </a:lnTo>
                <a:lnTo>
                  <a:pt x="4255322" y="725606"/>
                </a:lnTo>
                <a:lnTo>
                  <a:pt x="4269064" y="861924"/>
                </a:lnTo>
                <a:cubicBezTo>
                  <a:pt x="4332239" y="1170655"/>
                  <a:pt x="4605404" y="1402894"/>
                  <a:pt x="4932812" y="1402894"/>
                </a:cubicBezTo>
                <a:cubicBezTo>
                  <a:pt x="5306992" y="1402894"/>
                  <a:pt x="5610325" y="1099561"/>
                  <a:pt x="5610325" y="725381"/>
                </a:cubicBezTo>
                <a:lnTo>
                  <a:pt x="5610302" y="725156"/>
                </a:lnTo>
                <a:lnTo>
                  <a:pt x="5658182" y="725156"/>
                </a:lnTo>
                <a:lnTo>
                  <a:pt x="5658193" y="725381"/>
                </a:lnTo>
                <a:cubicBezTo>
                  <a:pt x="5658193" y="1125998"/>
                  <a:pt x="5333429" y="1450762"/>
                  <a:pt x="4932812" y="1450762"/>
                </a:cubicBezTo>
                <a:close/>
                <a:moveTo>
                  <a:pt x="2127320" y="1450763"/>
                </a:moveTo>
                <a:cubicBezTo>
                  <a:pt x="1726703" y="1450763"/>
                  <a:pt x="1401938" y="1125999"/>
                  <a:pt x="1401938" y="725382"/>
                </a:cubicBezTo>
                <a:lnTo>
                  <a:pt x="1401950" y="725157"/>
                </a:lnTo>
                <a:lnTo>
                  <a:pt x="1402870" y="725157"/>
                </a:lnTo>
                <a:lnTo>
                  <a:pt x="1402894" y="725382"/>
                </a:lnTo>
                <a:lnTo>
                  <a:pt x="1402870" y="725607"/>
                </a:lnTo>
                <a:lnTo>
                  <a:pt x="1449830" y="725607"/>
                </a:lnTo>
                <a:lnTo>
                  <a:pt x="1463572" y="861925"/>
                </a:lnTo>
                <a:cubicBezTo>
                  <a:pt x="1526746" y="1170656"/>
                  <a:pt x="1799912" y="1402895"/>
                  <a:pt x="2127320" y="1402895"/>
                </a:cubicBezTo>
                <a:cubicBezTo>
                  <a:pt x="2501500" y="1402895"/>
                  <a:pt x="2804833" y="1099562"/>
                  <a:pt x="2804833" y="725382"/>
                </a:cubicBezTo>
                <a:lnTo>
                  <a:pt x="2804810" y="725157"/>
                </a:lnTo>
                <a:lnTo>
                  <a:pt x="2805515" y="725157"/>
                </a:lnTo>
                <a:lnTo>
                  <a:pt x="2820229" y="579192"/>
                </a:lnTo>
                <a:cubicBezTo>
                  <a:pt x="2887868" y="248648"/>
                  <a:pt x="3180333" y="0"/>
                  <a:pt x="3530873" y="0"/>
                </a:cubicBezTo>
                <a:cubicBezTo>
                  <a:pt x="3931490" y="0"/>
                  <a:pt x="4256254" y="324764"/>
                  <a:pt x="4256254" y="725381"/>
                </a:cubicBezTo>
                <a:lnTo>
                  <a:pt x="4256243" y="725606"/>
                </a:lnTo>
                <a:lnTo>
                  <a:pt x="4255322" y="725606"/>
                </a:lnTo>
                <a:lnTo>
                  <a:pt x="4255299" y="725381"/>
                </a:lnTo>
                <a:lnTo>
                  <a:pt x="4255322" y="725156"/>
                </a:lnTo>
                <a:lnTo>
                  <a:pt x="4208363" y="725156"/>
                </a:lnTo>
                <a:lnTo>
                  <a:pt x="4194621" y="588839"/>
                </a:lnTo>
                <a:cubicBezTo>
                  <a:pt x="4131446" y="280107"/>
                  <a:pt x="3858281" y="47868"/>
                  <a:pt x="3530873" y="47868"/>
                </a:cubicBezTo>
                <a:cubicBezTo>
                  <a:pt x="3156693" y="47868"/>
                  <a:pt x="2853360" y="351201"/>
                  <a:pt x="2853360" y="725381"/>
                </a:cubicBezTo>
                <a:lnTo>
                  <a:pt x="2853383" y="725606"/>
                </a:lnTo>
                <a:lnTo>
                  <a:pt x="2852678" y="725606"/>
                </a:lnTo>
                <a:lnTo>
                  <a:pt x="2837964" y="871572"/>
                </a:lnTo>
                <a:cubicBezTo>
                  <a:pt x="2770325" y="1202116"/>
                  <a:pt x="2477860" y="1450763"/>
                  <a:pt x="2127320" y="1450763"/>
                </a:cubicBezTo>
                <a:close/>
              </a:path>
            </a:pathLst>
          </a:custGeom>
          <a:gradFill>
            <a:gsLst>
              <a:gs pos="56000">
                <a:srgbClr val="00B0F0"/>
              </a:gs>
              <a:gs pos="36000">
                <a:srgbClr val="172DA6"/>
              </a:gs>
              <a:gs pos="15000">
                <a:srgbClr val="B13DC8"/>
              </a:gs>
              <a:gs pos="100000">
                <a:srgbClr val="20A472"/>
              </a:gs>
            </a:gsLst>
            <a:lin ang="10800000" scaled="0"/>
          </a:gradFill>
          <a:ln w="76200" cap="flat" cmpd="sng" algn="ctr">
            <a:noFill/>
            <a:prstDash val="solid"/>
            <a:miter lim="800000"/>
          </a:ln>
          <a:effectLst/>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4000" b="0" i="0" u="none" strike="noStrike" kern="0" cap="none" spc="0" normalizeH="0" baseline="0" noProof="0" dirty="0">
              <a:ln>
                <a:noFill/>
              </a:ln>
              <a:solidFill>
                <a:srgbClr val="FFFFFF"/>
              </a:solidFill>
              <a:effectLst/>
              <a:uLnTx/>
              <a:uFillTx/>
              <a:latin typeface="Avenir Next LT Pro Light"/>
              <a:ea typeface="+mn-ea"/>
              <a:cs typeface="+mn-cs"/>
            </a:endParaRPr>
          </a:p>
        </p:txBody>
      </p:sp>
      <p:sp>
        <p:nvSpPr>
          <p:cNvPr id="30" name="Oval 29" descr="timeline endpoints">
            <a:extLst>
              <a:ext uri="{FF2B5EF4-FFF2-40B4-BE49-F238E27FC236}">
                <a16:creationId xmlns:a16="http://schemas.microsoft.com/office/drawing/2014/main" id="{6DC6167F-E8F4-C156-DC56-761A8E2AEA2E}"/>
              </a:ext>
            </a:extLst>
          </p:cNvPr>
          <p:cNvSpPr/>
          <p:nvPr/>
        </p:nvSpPr>
        <p:spPr>
          <a:xfrm>
            <a:off x="745262" y="1496310"/>
            <a:ext cx="137199" cy="137199"/>
          </a:xfrm>
          <a:prstGeom prst="ellipse">
            <a:avLst/>
          </a:prstGeom>
          <a:solidFill>
            <a:srgbClr val="B13DC8"/>
          </a:solidFill>
          <a:ln w="381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venir Next LT Pro Light"/>
              <a:ea typeface="+mn-ea"/>
              <a:cs typeface="+mn-cs"/>
            </a:endParaRPr>
          </a:p>
        </p:txBody>
      </p:sp>
      <p:sp>
        <p:nvSpPr>
          <p:cNvPr id="31" name="Oval 30" descr="timeline endpoints">
            <a:extLst>
              <a:ext uri="{FF2B5EF4-FFF2-40B4-BE49-F238E27FC236}">
                <a16:creationId xmlns:a16="http://schemas.microsoft.com/office/drawing/2014/main" id="{6E129F01-DEA6-ECED-28A3-A1D3AA05F550}"/>
              </a:ext>
            </a:extLst>
          </p:cNvPr>
          <p:cNvSpPr/>
          <p:nvPr/>
        </p:nvSpPr>
        <p:spPr>
          <a:xfrm>
            <a:off x="745262" y="6031711"/>
            <a:ext cx="137199" cy="137199"/>
          </a:xfrm>
          <a:prstGeom prst="ellipse">
            <a:avLst/>
          </a:prstGeom>
          <a:solidFill>
            <a:srgbClr val="20A472"/>
          </a:solidFill>
          <a:ln w="381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8439BD">
                  <a:lumMod val="75000"/>
                </a:srgbClr>
              </a:solidFill>
              <a:effectLst/>
              <a:uLnTx/>
              <a:uFillTx/>
              <a:latin typeface="Avenir Next LT Pro Light"/>
              <a:ea typeface="+mn-ea"/>
              <a:cs typeface="+mn-cs"/>
            </a:endParaRPr>
          </a:p>
        </p:txBody>
      </p:sp>
      <p:pic>
        <p:nvPicPr>
          <p:cNvPr id="3074" name="Picture 2">
            <a:extLst>
              <a:ext uri="{FF2B5EF4-FFF2-40B4-BE49-F238E27FC236}">
                <a16:creationId xmlns:a16="http://schemas.microsoft.com/office/drawing/2014/main" id="{0201BACA-D0DD-FA7B-1EAB-DD7137505DF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92409" y="1633509"/>
            <a:ext cx="6027126" cy="4351338"/>
          </a:xfrm>
          <a:prstGeom prst="rect">
            <a:avLst/>
          </a:prstGeom>
          <a:noFill/>
          <a:extLst>
            <a:ext uri="{909E8E84-426E-40DD-AFC4-6F175D3DCCD1}">
              <a14:hiddenFill xmlns:a14="http://schemas.microsoft.com/office/drawing/2010/main">
                <a:solidFill>
                  <a:srgbClr val="FFFFFF"/>
                </a:solidFill>
              </a14:hiddenFill>
            </a:ext>
          </a:extLst>
        </p:spPr>
      </p:pic>
      <p:sp>
        <p:nvSpPr>
          <p:cNvPr id="4" name="Right Brace 3">
            <a:extLst>
              <a:ext uri="{FF2B5EF4-FFF2-40B4-BE49-F238E27FC236}">
                <a16:creationId xmlns:a16="http://schemas.microsoft.com/office/drawing/2014/main" id="{2CE2F6BA-BA45-50C4-04D1-60CE04C0F918}"/>
              </a:ext>
            </a:extLst>
          </p:cNvPr>
          <p:cNvSpPr/>
          <p:nvPr/>
        </p:nvSpPr>
        <p:spPr>
          <a:xfrm>
            <a:off x="8220891" y="1175657"/>
            <a:ext cx="714103" cy="2090057"/>
          </a:xfrm>
          <a:prstGeom prst="rightBrace">
            <a:avLst/>
          </a:prstGeom>
          <a:ln w="38100">
            <a:solidFill>
              <a:srgbClr val="39C4F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Right Brace 4">
            <a:extLst>
              <a:ext uri="{FF2B5EF4-FFF2-40B4-BE49-F238E27FC236}">
                <a16:creationId xmlns:a16="http://schemas.microsoft.com/office/drawing/2014/main" id="{7DD913AE-E63E-F862-031B-DD9DD154473A}"/>
              </a:ext>
            </a:extLst>
          </p:cNvPr>
          <p:cNvSpPr/>
          <p:nvPr/>
        </p:nvSpPr>
        <p:spPr>
          <a:xfrm>
            <a:off x="8220891" y="3423022"/>
            <a:ext cx="714103" cy="2745888"/>
          </a:xfrm>
          <a:prstGeom prst="rightBrace">
            <a:avLst/>
          </a:prstGeom>
          <a:ln w="38100">
            <a:solidFill>
              <a:srgbClr val="39C4F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a:extLst>
              <a:ext uri="{FF2B5EF4-FFF2-40B4-BE49-F238E27FC236}">
                <a16:creationId xmlns:a16="http://schemas.microsoft.com/office/drawing/2014/main" id="{8EB4411A-4731-8B65-081B-C7355DF40D32}"/>
              </a:ext>
            </a:extLst>
          </p:cNvPr>
          <p:cNvSpPr txBox="1"/>
          <p:nvPr/>
        </p:nvSpPr>
        <p:spPr>
          <a:xfrm>
            <a:off x="8934994" y="627017"/>
            <a:ext cx="3116405" cy="2585323"/>
          </a:xfrm>
          <a:prstGeom prst="rect">
            <a:avLst/>
          </a:prstGeom>
          <a:noFill/>
        </p:spPr>
        <p:txBody>
          <a:bodyPr wrap="square" rtlCol="0">
            <a:spAutoFit/>
          </a:bodyPr>
          <a:lstStyle/>
          <a:p>
            <a:r>
              <a:rPr lang="en-CA" b="1" dirty="0"/>
              <a:t>Figure Level:</a:t>
            </a:r>
          </a:p>
          <a:p>
            <a:endParaRPr lang="en-CA" b="1" dirty="0"/>
          </a:p>
          <a:p>
            <a:pPr marL="285750" indent="-285750">
              <a:buFont typeface="Arial" panose="020B0604020202020204" pitchFamily="34" charset="0"/>
              <a:buChar char="•"/>
            </a:pPr>
            <a:r>
              <a:rPr lang="en-CA" dirty="0"/>
              <a:t>Simple, single command for multiple different plot types</a:t>
            </a:r>
          </a:p>
          <a:p>
            <a:pPr marL="285750" indent="-285750">
              <a:buFont typeface="Arial" panose="020B0604020202020204" pitchFamily="34" charset="0"/>
              <a:buChar char="•"/>
            </a:pPr>
            <a:r>
              <a:rPr lang="en-CA" dirty="0"/>
              <a:t>Returns a ‘fully formed’ final figure</a:t>
            </a:r>
          </a:p>
          <a:p>
            <a:pPr marL="285750" indent="-285750">
              <a:buFont typeface="Arial" panose="020B0604020202020204" pitchFamily="34" charset="0"/>
              <a:buChar char="•"/>
            </a:pPr>
            <a:r>
              <a:rPr lang="en-CA" dirty="0"/>
              <a:t>Cannot easily access the underlying matplotlib components</a:t>
            </a:r>
            <a:endParaRPr lang="en-US" dirty="0"/>
          </a:p>
        </p:txBody>
      </p:sp>
      <p:sp>
        <p:nvSpPr>
          <p:cNvPr id="7" name="TextBox 6">
            <a:extLst>
              <a:ext uri="{FF2B5EF4-FFF2-40B4-BE49-F238E27FC236}">
                <a16:creationId xmlns:a16="http://schemas.microsoft.com/office/drawing/2014/main" id="{21816328-D57B-3820-4FA9-4ABD09F6FD4C}"/>
              </a:ext>
            </a:extLst>
          </p:cNvPr>
          <p:cNvSpPr txBox="1"/>
          <p:nvPr/>
        </p:nvSpPr>
        <p:spPr>
          <a:xfrm>
            <a:off x="8934993" y="3483981"/>
            <a:ext cx="3116405" cy="2585323"/>
          </a:xfrm>
          <a:prstGeom prst="rect">
            <a:avLst/>
          </a:prstGeom>
          <a:noFill/>
        </p:spPr>
        <p:txBody>
          <a:bodyPr wrap="square" rtlCol="0">
            <a:spAutoFit/>
          </a:bodyPr>
          <a:lstStyle/>
          <a:p>
            <a:r>
              <a:rPr lang="en-CA" b="1" dirty="0"/>
              <a:t>Axes Level:</a:t>
            </a:r>
          </a:p>
          <a:p>
            <a:endParaRPr lang="en-CA" b="1" dirty="0"/>
          </a:p>
          <a:p>
            <a:pPr marL="285750" indent="-285750">
              <a:buFont typeface="Arial" panose="020B0604020202020204" pitchFamily="34" charset="0"/>
              <a:buChar char="•"/>
            </a:pPr>
            <a:r>
              <a:rPr lang="en-CA" dirty="0"/>
              <a:t>Individualized for specific plot types</a:t>
            </a:r>
          </a:p>
          <a:p>
            <a:pPr marL="285750" indent="-285750">
              <a:buFont typeface="Arial" panose="020B0604020202020204" pitchFamily="34" charset="0"/>
              <a:buChar char="•"/>
            </a:pPr>
            <a:r>
              <a:rPr lang="en-CA" dirty="0"/>
              <a:t>Returns a single axes that can be added to other matplotlib figures</a:t>
            </a:r>
          </a:p>
          <a:p>
            <a:pPr marL="285750" indent="-285750">
              <a:buFont typeface="Arial" panose="020B0604020202020204" pitchFamily="34" charset="0"/>
              <a:buChar char="•"/>
            </a:pPr>
            <a:r>
              <a:rPr lang="en-CA" dirty="0"/>
              <a:t>Easier to customize, but more ‘fidgety’</a:t>
            </a:r>
            <a:endParaRPr lang="en-US" dirty="0"/>
          </a:p>
        </p:txBody>
      </p:sp>
    </p:spTree>
    <p:extLst>
      <p:ext uri="{BB962C8B-B14F-4D97-AF65-F5344CB8AC3E}">
        <p14:creationId xmlns:p14="http://schemas.microsoft.com/office/powerpoint/2010/main" val="364279586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AC6DC-8FE8-0340-F80B-CF56A8C933D7}"/>
              </a:ext>
            </a:extLst>
          </p:cNvPr>
          <p:cNvSpPr>
            <a:spLocks noGrp="1"/>
          </p:cNvSpPr>
          <p:nvPr>
            <p:ph type="title"/>
          </p:nvPr>
        </p:nvSpPr>
        <p:spPr>
          <a:xfrm>
            <a:off x="1580060" y="365125"/>
            <a:ext cx="9773740" cy="1325563"/>
          </a:xfrm>
        </p:spPr>
        <p:txBody>
          <a:bodyPr/>
          <a:lstStyle/>
          <a:p>
            <a:r>
              <a:rPr lang="en-CA" b="1" dirty="0"/>
              <a:t>Relational Plots</a:t>
            </a:r>
            <a:endParaRPr lang="en-US" b="1" dirty="0"/>
          </a:p>
        </p:txBody>
      </p:sp>
      <p:sp>
        <p:nvSpPr>
          <p:cNvPr id="25" name="Oval 24">
            <a:extLst>
              <a:ext uri="{FF2B5EF4-FFF2-40B4-BE49-F238E27FC236}">
                <a16:creationId xmlns:a16="http://schemas.microsoft.com/office/drawing/2014/main" id="{8C3FCEB2-0B00-482E-B454-1649A56595AE}"/>
              </a:ext>
            </a:extLst>
          </p:cNvPr>
          <p:cNvSpPr/>
          <p:nvPr/>
        </p:nvSpPr>
        <p:spPr>
          <a:xfrm>
            <a:off x="409537" y="2854501"/>
            <a:ext cx="808649" cy="808649"/>
          </a:xfrm>
          <a:prstGeom prst="ellipse">
            <a:avLst/>
          </a:prstGeom>
          <a:noFill/>
          <a:ln w="38100" cap="flat" cmpd="sng" algn="ctr">
            <a:solidFill>
              <a:srgbClr val="172DA6"/>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172DA6"/>
                </a:solidFill>
                <a:effectLst/>
                <a:uLnTx/>
                <a:uFillTx/>
                <a:latin typeface="Avenir Next LT Pro Light"/>
                <a:ea typeface="+mn-ea"/>
                <a:cs typeface="+mn-cs"/>
              </a:rPr>
              <a:t>2</a:t>
            </a:r>
          </a:p>
        </p:txBody>
      </p:sp>
      <p:sp>
        <p:nvSpPr>
          <p:cNvPr id="26" name="Oval 25">
            <a:extLst>
              <a:ext uri="{FF2B5EF4-FFF2-40B4-BE49-F238E27FC236}">
                <a16:creationId xmlns:a16="http://schemas.microsoft.com/office/drawing/2014/main" id="{038B6F3B-0677-3531-A867-32B15B041C46}"/>
              </a:ext>
            </a:extLst>
          </p:cNvPr>
          <p:cNvSpPr/>
          <p:nvPr/>
        </p:nvSpPr>
        <p:spPr>
          <a:xfrm>
            <a:off x="409537" y="3984731"/>
            <a:ext cx="808649" cy="808649"/>
          </a:xfrm>
          <a:prstGeom prst="ellipse">
            <a:avLst/>
          </a:prstGeom>
          <a:solidFill>
            <a:srgbClr val="93E2FF"/>
          </a:solidFill>
          <a:ln w="38100" cap="flat" cmpd="sng" algn="ctr">
            <a:solidFill>
              <a:srgbClr val="00B0F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00B0F0"/>
                </a:solidFill>
                <a:effectLst/>
                <a:uLnTx/>
                <a:uFillTx/>
                <a:latin typeface="Avenir Next LT Pro Light"/>
                <a:ea typeface="+mn-ea"/>
                <a:cs typeface="+mn-cs"/>
              </a:rPr>
              <a:t>3</a:t>
            </a:r>
          </a:p>
        </p:txBody>
      </p:sp>
      <p:sp>
        <p:nvSpPr>
          <p:cNvPr id="27" name="Oval 26">
            <a:extLst>
              <a:ext uri="{FF2B5EF4-FFF2-40B4-BE49-F238E27FC236}">
                <a16:creationId xmlns:a16="http://schemas.microsoft.com/office/drawing/2014/main" id="{FA2672A6-BDE6-FEF1-FDEE-B4AC9C0A349D}"/>
              </a:ext>
            </a:extLst>
          </p:cNvPr>
          <p:cNvSpPr/>
          <p:nvPr/>
        </p:nvSpPr>
        <p:spPr>
          <a:xfrm>
            <a:off x="409537" y="5114961"/>
            <a:ext cx="808649" cy="808649"/>
          </a:xfrm>
          <a:prstGeom prst="ellipse">
            <a:avLst/>
          </a:prstGeom>
          <a:solidFill>
            <a:srgbClr val="FFFFFF"/>
          </a:solidFill>
          <a:ln w="38100" cap="flat" cmpd="sng" algn="ctr">
            <a:solidFill>
              <a:srgbClr val="20A472"/>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20A472"/>
                </a:solidFill>
                <a:effectLst/>
                <a:uLnTx/>
                <a:uFillTx/>
                <a:latin typeface="Avenir Next LT Pro Light"/>
                <a:ea typeface="+mn-ea"/>
                <a:cs typeface="+mn-cs"/>
              </a:rPr>
              <a:t>4</a:t>
            </a:r>
          </a:p>
        </p:txBody>
      </p:sp>
      <p:sp>
        <p:nvSpPr>
          <p:cNvPr id="28" name="Oval 27">
            <a:extLst>
              <a:ext uri="{FF2B5EF4-FFF2-40B4-BE49-F238E27FC236}">
                <a16:creationId xmlns:a16="http://schemas.microsoft.com/office/drawing/2014/main" id="{41100D00-23E0-CDEE-16E0-AD7E2C63E95A}"/>
              </a:ext>
            </a:extLst>
          </p:cNvPr>
          <p:cNvSpPr/>
          <p:nvPr/>
        </p:nvSpPr>
        <p:spPr>
          <a:xfrm>
            <a:off x="409537" y="1724271"/>
            <a:ext cx="808649" cy="808649"/>
          </a:xfrm>
          <a:prstGeom prst="ellipse">
            <a:avLst/>
          </a:prstGeom>
          <a:noFill/>
          <a:ln w="38100" cap="flat" cmpd="sng" algn="ctr">
            <a:solidFill>
              <a:srgbClr val="B13DC8"/>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B13DC8"/>
                </a:solidFill>
                <a:effectLst/>
                <a:uLnTx/>
                <a:uFillTx/>
                <a:latin typeface="Avenir Next LT Pro Light"/>
                <a:ea typeface="+mn-ea"/>
                <a:cs typeface="+mn-cs"/>
              </a:rPr>
              <a:t>1</a:t>
            </a:r>
          </a:p>
        </p:txBody>
      </p:sp>
      <p:sp>
        <p:nvSpPr>
          <p:cNvPr id="29" name="Freeform: Shape 28" descr="timeline ">
            <a:extLst>
              <a:ext uri="{FF2B5EF4-FFF2-40B4-BE49-F238E27FC236}">
                <a16:creationId xmlns:a16="http://schemas.microsoft.com/office/drawing/2014/main" id="{071FEBC4-8E60-52CC-D4EB-1C05A6F020E7}"/>
              </a:ext>
            </a:extLst>
          </p:cNvPr>
          <p:cNvSpPr/>
          <p:nvPr/>
        </p:nvSpPr>
        <p:spPr>
          <a:xfrm rot="16200000" flipV="1">
            <a:off x="-1456639" y="3241639"/>
            <a:ext cx="4565215" cy="1170522"/>
          </a:xfrm>
          <a:custGeom>
            <a:avLst/>
            <a:gdLst>
              <a:gd name="connsiteX0" fmla="*/ 1450750 w 5658193"/>
              <a:gd name="connsiteY0" fmla="*/ 725607 h 1450763"/>
              <a:gd name="connsiteX1" fmla="*/ 1449830 w 5658193"/>
              <a:gd name="connsiteY1" fmla="*/ 725607 h 1450763"/>
              <a:gd name="connsiteX2" fmla="*/ 1449806 w 5658193"/>
              <a:gd name="connsiteY2" fmla="*/ 725382 h 1450763"/>
              <a:gd name="connsiteX3" fmla="*/ 1449830 w 5658193"/>
              <a:gd name="connsiteY3" fmla="*/ 725157 h 1450763"/>
              <a:gd name="connsiteX4" fmla="*/ 1402870 w 5658193"/>
              <a:gd name="connsiteY4" fmla="*/ 725157 h 1450763"/>
              <a:gd name="connsiteX5" fmla="*/ 1389130 w 5658193"/>
              <a:gd name="connsiteY5" fmla="*/ 588840 h 1450763"/>
              <a:gd name="connsiteX6" fmla="*/ 725382 w 5658193"/>
              <a:gd name="connsiteY6" fmla="*/ 47869 h 1450763"/>
              <a:gd name="connsiteX7" fmla="*/ 47868 w 5658193"/>
              <a:gd name="connsiteY7" fmla="*/ 725382 h 1450763"/>
              <a:gd name="connsiteX8" fmla="*/ 47890 w 5658193"/>
              <a:gd name="connsiteY8" fmla="*/ 725607 h 1450763"/>
              <a:gd name="connsiteX9" fmla="*/ 10 w 5658193"/>
              <a:gd name="connsiteY9" fmla="*/ 725607 h 1450763"/>
              <a:gd name="connsiteX10" fmla="*/ 0 w 5658193"/>
              <a:gd name="connsiteY10" fmla="*/ 725382 h 1450763"/>
              <a:gd name="connsiteX11" fmla="*/ 725382 w 5658193"/>
              <a:gd name="connsiteY11" fmla="*/ 1 h 1450763"/>
              <a:gd name="connsiteX12" fmla="*/ 1450762 w 5658193"/>
              <a:gd name="connsiteY12" fmla="*/ 725382 h 1450763"/>
              <a:gd name="connsiteX13" fmla="*/ 4932812 w 5658193"/>
              <a:gd name="connsiteY13" fmla="*/ 1450762 h 1450763"/>
              <a:gd name="connsiteX14" fmla="*/ 4207431 w 5658193"/>
              <a:gd name="connsiteY14" fmla="*/ 725381 h 1450763"/>
              <a:gd name="connsiteX15" fmla="*/ 4207442 w 5658193"/>
              <a:gd name="connsiteY15" fmla="*/ 725156 h 1450763"/>
              <a:gd name="connsiteX16" fmla="*/ 4208363 w 5658193"/>
              <a:gd name="connsiteY16" fmla="*/ 725156 h 1450763"/>
              <a:gd name="connsiteX17" fmla="*/ 4208386 w 5658193"/>
              <a:gd name="connsiteY17" fmla="*/ 725381 h 1450763"/>
              <a:gd name="connsiteX18" fmla="*/ 4208363 w 5658193"/>
              <a:gd name="connsiteY18" fmla="*/ 725606 h 1450763"/>
              <a:gd name="connsiteX19" fmla="*/ 4255322 w 5658193"/>
              <a:gd name="connsiteY19" fmla="*/ 725606 h 1450763"/>
              <a:gd name="connsiteX20" fmla="*/ 4269064 w 5658193"/>
              <a:gd name="connsiteY20" fmla="*/ 861924 h 1450763"/>
              <a:gd name="connsiteX21" fmla="*/ 4932812 w 5658193"/>
              <a:gd name="connsiteY21" fmla="*/ 1402894 h 1450763"/>
              <a:gd name="connsiteX22" fmla="*/ 5610325 w 5658193"/>
              <a:gd name="connsiteY22" fmla="*/ 725381 h 1450763"/>
              <a:gd name="connsiteX23" fmla="*/ 5610302 w 5658193"/>
              <a:gd name="connsiteY23" fmla="*/ 725156 h 1450763"/>
              <a:gd name="connsiteX24" fmla="*/ 5658182 w 5658193"/>
              <a:gd name="connsiteY24" fmla="*/ 725156 h 1450763"/>
              <a:gd name="connsiteX25" fmla="*/ 5658193 w 5658193"/>
              <a:gd name="connsiteY25" fmla="*/ 725381 h 1450763"/>
              <a:gd name="connsiteX26" fmla="*/ 4932812 w 5658193"/>
              <a:gd name="connsiteY26" fmla="*/ 1450762 h 1450763"/>
              <a:gd name="connsiteX27" fmla="*/ 2127320 w 5658193"/>
              <a:gd name="connsiteY27" fmla="*/ 1450763 h 1450763"/>
              <a:gd name="connsiteX28" fmla="*/ 1401938 w 5658193"/>
              <a:gd name="connsiteY28" fmla="*/ 725382 h 1450763"/>
              <a:gd name="connsiteX29" fmla="*/ 1401950 w 5658193"/>
              <a:gd name="connsiteY29" fmla="*/ 725157 h 1450763"/>
              <a:gd name="connsiteX30" fmla="*/ 1402870 w 5658193"/>
              <a:gd name="connsiteY30" fmla="*/ 725157 h 1450763"/>
              <a:gd name="connsiteX31" fmla="*/ 1402894 w 5658193"/>
              <a:gd name="connsiteY31" fmla="*/ 725382 h 1450763"/>
              <a:gd name="connsiteX32" fmla="*/ 1402870 w 5658193"/>
              <a:gd name="connsiteY32" fmla="*/ 725607 h 1450763"/>
              <a:gd name="connsiteX33" fmla="*/ 1449830 w 5658193"/>
              <a:gd name="connsiteY33" fmla="*/ 725607 h 1450763"/>
              <a:gd name="connsiteX34" fmla="*/ 1463572 w 5658193"/>
              <a:gd name="connsiteY34" fmla="*/ 861925 h 1450763"/>
              <a:gd name="connsiteX35" fmla="*/ 2127320 w 5658193"/>
              <a:gd name="connsiteY35" fmla="*/ 1402895 h 1450763"/>
              <a:gd name="connsiteX36" fmla="*/ 2804833 w 5658193"/>
              <a:gd name="connsiteY36" fmla="*/ 725382 h 1450763"/>
              <a:gd name="connsiteX37" fmla="*/ 2804810 w 5658193"/>
              <a:gd name="connsiteY37" fmla="*/ 725157 h 1450763"/>
              <a:gd name="connsiteX38" fmla="*/ 2805515 w 5658193"/>
              <a:gd name="connsiteY38" fmla="*/ 725157 h 1450763"/>
              <a:gd name="connsiteX39" fmla="*/ 2820229 w 5658193"/>
              <a:gd name="connsiteY39" fmla="*/ 579192 h 1450763"/>
              <a:gd name="connsiteX40" fmla="*/ 3530873 w 5658193"/>
              <a:gd name="connsiteY40" fmla="*/ 0 h 1450763"/>
              <a:gd name="connsiteX41" fmla="*/ 4256254 w 5658193"/>
              <a:gd name="connsiteY41" fmla="*/ 725381 h 1450763"/>
              <a:gd name="connsiteX42" fmla="*/ 4256243 w 5658193"/>
              <a:gd name="connsiteY42" fmla="*/ 725606 h 1450763"/>
              <a:gd name="connsiteX43" fmla="*/ 4255322 w 5658193"/>
              <a:gd name="connsiteY43" fmla="*/ 725606 h 1450763"/>
              <a:gd name="connsiteX44" fmla="*/ 4255299 w 5658193"/>
              <a:gd name="connsiteY44" fmla="*/ 725381 h 1450763"/>
              <a:gd name="connsiteX45" fmla="*/ 4255322 w 5658193"/>
              <a:gd name="connsiteY45" fmla="*/ 725156 h 1450763"/>
              <a:gd name="connsiteX46" fmla="*/ 4208363 w 5658193"/>
              <a:gd name="connsiteY46" fmla="*/ 725156 h 1450763"/>
              <a:gd name="connsiteX47" fmla="*/ 4194621 w 5658193"/>
              <a:gd name="connsiteY47" fmla="*/ 588839 h 1450763"/>
              <a:gd name="connsiteX48" fmla="*/ 3530873 w 5658193"/>
              <a:gd name="connsiteY48" fmla="*/ 47868 h 1450763"/>
              <a:gd name="connsiteX49" fmla="*/ 2853360 w 5658193"/>
              <a:gd name="connsiteY49" fmla="*/ 725381 h 1450763"/>
              <a:gd name="connsiteX50" fmla="*/ 2853383 w 5658193"/>
              <a:gd name="connsiteY50" fmla="*/ 725606 h 1450763"/>
              <a:gd name="connsiteX51" fmla="*/ 2852678 w 5658193"/>
              <a:gd name="connsiteY51" fmla="*/ 725606 h 1450763"/>
              <a:gd name="connsiteX52" fmla="*/ 2837964 w 5658193"/>
              <a:gd name="connsiteY52" fmla="*/ 871572 h 1450763"/>
              <a:gd name="connsiteX53" fmla="*/ 2127320 w 5658193"/>
              <a:gd name="connsiteY53" fmla="*/ 1450763 h 1450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5658193" h="1450763">
                <a:moveTo>
                  <a:pt x="1450750" y="725607"/>
                </a:moveTo>
                <a:lnTo>
                  <a:pt x="1449830" y="725607"/>
                </a:lnTo>
                <a:lnTo>
                  <a:pt x="1449806" y="725382"/>
                </a:lnTo>
                <a:lnTo>
                  <a:pt x="1449830" y="725157"/>
                </a:lnTo>
                <a:lnTo>
                  <a:pt x="1402870" y="725157"/>
                </a:lnTo>
                <a:lnTo>
                  <a:pt x="1389130" y="588840"/>
                </a:lnTo>
                <a:cubicBezTo>
                  <a:pt x="1325954" y="280108"/>
                  <a:pt x="1052790" y="47869"/>
                  <a:pt x="725382" y="47869"/>
                </a:cubicBezTo>
                <a:cubicBezTo>
                  <a:pt x="351202" y="47869"/>
                  <a:pt x="47868" y="351202"/>
                  <a:pt x="47868" y="725382"/>
                </a:cubicBezTo>
                <a:lnTo>
                  <a:pt x="47890" y="725607"/>
                </a:lnTo>
                <a:lnTo>
                  <a:pt x="10" y="725607"/>
                </a:lnTo>
                <a:lnTo>
                  <a:pt x="0" y="725382"/>
                </a:lnTo>
                <a:cubicBezTo>
                  <a:pt x="0" y="324765"/>
                  <a:pt x="324764" y="1"/>
                  <a:pt x="725382" y="1"/>
                </a:cubicBezTo>
                <a:cubicBezTo>
                  <a:pt x="1125998" y="1"/>
                  <a:pt x="1450762" y="324765"/>
                  <a:pt x="1450762" y="725382"/>
                </a:cubicBezTo>
                <a:close/>
                <a:moveTo>
                  <a:pt x="4932812" y="1450762"/>
                </a:moveTo>
                <a:cubicBezTo>
                  <a:pt x="4532195" y="1450762"/>
                  <a:pt x="4207431" y="1125998"/>
                  <a:pt x="4207431" y="725381"/>
                </a:cubicBezTo>
                <a:lnTo>
                  <a:pt x="4207442" y="725156"/>
                </a:lnTo>
                <a:lnTo>
                  <a:pt x="4208363" y="725156"/>
                </a:lnTo>
                <a:lnTo>
                  <a:pt x="4208386" y="725381"/>
                </a:lnTo>
                <a:lnTo>
                  <a:pt x="4208363" y="725606"/>
                </a:lnTo>
                <a:lnTo>
                  <a:pt x="4255322" y="725606"/>
                </a:lnTo>
                <a:lnTo>
                  <a:pt x="4269064" y="861924"/>
                </a:lnTo>
                <a:cubicBezTo>
                  <a:pt x="4332239" y="1170655"/>
                  <a:pt x="4605404" y="1402894"/>
                  <a:pt x="4932812" y="1402894"/>
                </a:cubicBezTo>
                <a:cubicBezTo>
                  <a:pt x="5306992" y="1402894"/>
                  <a:pt x="5610325" y="1099561"/>
                  <a:pt x="5610325" y="725381"/>
                </a:cubicBezTo>
                <a:lnTo>
                  <a:pt x="5610302" y="725156"/>
                </a:lnTo>
                <a:lnTo>
                  <a:pt x="5658182" y="725156"/>
                </a:lnTo>
                <a:lnTo>
                  <a:pt x="5658193" y="725381"/>
                </a:lnTo>
                <a:cubicBezTo>
                  <a:pt x="5658193" y="1125998"/>
                  <a:pt x="5333429" y="1450762"/>
                  <a:pt x="4932812" y="1450762"/>
                </a:cubicBezTo>
                <a:close/>
                <a:moveTo>
                  <a:pt x="2127320" y="1450763"/>
                </a:moveTo>
                <a:cubicBezTo>
                  <a:pt x="1726703" y="1450763"/>
                  <a:pt x="1401938" y="1125999"/>
                  <a:pt x="1401938" y="725382"/>
                </a:cubicBezTo>
                <a:lnTo>
                  <a:pt x="1401950" y="725157"/>
                </a:lnTo>
                <a:lnTo>
                  <a:pt x="1402870" y="725157"/>
                </a:lnTo>
                <a:lnTo>
                  <a:pt x="1402894" y="725382"/>
                </a:lnTo>
                <a:lnTo>
                  <a:pt x="1402870" y="725607"/>
                </a:lnTo>
                <a:lnTo>
                  <a:pt x="1449830" y="725607"/>
                </a:lnTo>
                <a:lnTo>
                  <a:pt x="1463572" y="861925"/>
                </a:lnTo>
                <a:cubicBezTo>
                  <a:pt x="1526746" y="1170656"/>
                  <a:pt x="1799912" y="1402895"/>
                  <a:pt x="2127320" y="1402895"/>
                </a:cubicBezTo>
                <a:cubicBezTo>
                  <a:pt x="2501500" y="1402895"/>
                  <a:pt x="2804833" y="1099562"/>
                  <a:pt x="2804833" y="725382"/>
                </a:cubicBezTo>
                <a:lnTo>
                  <a:pt x="2804810" y="725157"/>
                </a:lnTo>
                <a:lnTo>
                  <a:pt x="2805515" y="725157"/>
                </a:lnTo>
                <a:lnTo>
                  <a:pt x="2820229" y="579192"/>
                </a:lnTo>
                <a:cubicBezTo>
                  <a:pt x="2887868" y="248648"/>
                  <a:pt x="3180333" y="0"/>
                  <a:pt x="3530873" y="0"/>
                </a:cubicBezTo>
                <a:cubicBezTo>
                  <a:pt x="3931490" y="0"/>
                  <a:pt x="4256254" y="324764"/>
                  <a:pt x="4256254" y="725381"/>
                </a:cubicBezTo>
                <a:lnTo>
                  <a:pt x="4256243" y="725606"/>
                </a:lnTo>
                <a:lnTo>
                  <a:pt x="4255322" y="725606"/>
                </a:lnTo>
                <a:lnTo>
                  <a:pt x="4255299" y="725381"/>
                </a:lnTo>
                <a:lnTo>
                  <a:pt x="4255322" y="725156"/>
                </a:lnTo>
                <a:lnTo>
                  <a:pt x="4208363" y="725156"/>
                </a:lnTo>
                <a:lnTo>
                  <a:pt x="4194621" y="588839"/>
                </a:lnTo>
                <a:cubicBezTo>
                  <a:pt x="4131446" y="280107"/>
                  <a:pt x="3858281" y="47868"/>
                  <a:pt x="3530873" y="47868"/>
                </a:cubicBezTo>
                <a:cubicBezTo>
                  <a:pt x="3156693" y="47868"/>
                  <a:pt x="2853360" y="351201"/>
                  <a:pt x="2853360" y="725381"/>
                </a:cubicBezTo>
                <a:lnTo>
                  <a:pt x="2853383" y="725606"/>
                </a:lnTo>
                <a:lnTo>
                  <a:pt x="2852678" y="725606"/>
                </a:lnTo>
                <a:lnTo>
                  <a:pt x="2837964" y="871572"/>
                </a:lnTo>
                <a:cubicBezTo>
                  <a:pt x="2770325" y="1202116"/>
                  <a:pt x="2477860" y="1450763"/>
                  <a:pt x="2127320" y="1450763"/>
                </a:cubicBezTo>
                <a:close/>
              </a:path>
            </a:pathLst>
          </a:custGeom>
          <a:gradFill>
            <a:gsLst>
              <a:gs pos="56000">
                <a:srgbClr val="00B0F0"/>
              </a:gs>
              <a:gs pos="36000">
                <a:srgbClr val="172DA6"/>
              </a:gs>
              <a:gs pos="15000">
                <a:srgbClr val="B13DC8"/>
              </a:gs>
              <a:gs pos="100000">
                <a:srgbClr val="20A472"/>
              </a:gs>
            </a:gsLst>
            <a:lin ang="10800000" scaled="0"/>
          </a:gradFill>
          <a:ln w="76200" cap="flat" cmpd="sng" algn="ctr">
            <a:noFill/>
            <a:prstDash val="solid"/>
            <a:miter lim="800000"/>
          </a:ln>
          <a:effectLst/>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4000" b="0" i="0" u="none" strike="noStrike" kern="0" cap="none" spc="0" normalizeH="0" baseline="0" noProof="0" dirty="0">
              <a:ln>
                <a:noFill/>
              </a:ln>
              <a:solidFill>
                <a:srgbClr val="FFFFFF"/>
              </a:solidFill>
              <a:effectLst/>
              <a:uLnTx/>
              <a:uFillTx/>
              <a:latin typeface="Avenir Next LT Pro Light"/>
              <a:ea typeface="+mn-ea"/>
              <a:cs typeface="+mn-cs"/>
            </a:endParaRPr>
          </a:p>
        </p:txBody>
      </p:sp>
      <p:sp>
        <p:nvSpPr>
          <p:cNvPr id="30" name="Oval 29" descr="timeline endpoints">
            <a:extLst>
              <a:ext uri="{FF2B5EF4-FFF2-40B4-BE49-F238E27FC236}">
                <a16:creationId xmlns:a16="http://schemas.microsoft.com/office/drawing/2014/main" id="{6DC6167F-E8F4-C156-DC56-761A8E2AEA2E}"/>
              </a:ext>
            </a:extLst>
          </p:cNvPr>
          <p:cNvSpPr/>
          <p:nvPr/>
        </p:nvSpPr>
        <p:spPr>
          <a:xfrm>
            <a:off x="745262" y="1496310"/>
            <a:ext cx="137199" cy="137199"/>
          </a:xfrm>
          <a:prstGeom prst="ellipse">
            <a:avLst/>
          </a:prstGeom>
          <a:solidFill>
            <a:srgbClr val="B13DC8"/>
          </a:solidFill>
          <a:ln w="381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venir Next LT Pro Light"/>
              <a:ea typeface="+mn-ea"/>
              <a:cs typeface="+mn-cs"/>
            </a:endParaRPr>
          </a:p>
        </p:txBody>
      </p:sp>
      <p:sp>
        <p:nvSpPr>
          <p:cNvPr id="31" name="Oval 30" descr="timeline endpoints">
            <a:extLst>
              <a:ext uri="{FF2B5EF4-FFF2-40B4-BE49-F238E27FC236}">
                <a16:creationId xmlns:a16="http://schemas.microsoft.com/office/drawing/2014/main" id="{6E129F01-DEA6-ECED-28A3-A1D3AA05F550}"/>
              </a:ext>
            </a:extLst>
          </p:cNvPr>
          <p:cNvSpPr/>
          <p:nvPr/>
        </p:nvSpPr>
        <p:spPr>
          <a:xfrm>
            <a:off x="745262" y="6031711"/>
            <a:ext cx="137199" cy="137199"/>
          </a:xfrm>
          <a:prstGeom prst="ellipse">
            <a:avLst/>
          </a:prstGeom>
          <a:solidFill>
            <a:srgbClr val="20A472"/>
          </a:solidFill>
          <a:ln w="381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8439BD">
                  <a:lumMod val="75000"/>
                </a:srgbClr>
              </a:solidFill>
              <a:effectLst/>
              <a:uLnTx/>
              <a:uFillTx/>
              <a:latin typeface="Avenir Next LT Pro Light"/>
              <a:ea typeface="+mn-ea"/>
              <a:cs typeface="+mn-cs"/>
            </a:endParaRPr>
          </a:p>
        </p:txBody>
      </p:sp>
      <p:pic>
        <p:nvPicPr>
          <p:cNvPr id="3074" name="Picture 2">
            <a:extLst>
              <a:ext uri="{FF2B5EF4-FFF2-40B4-BE49-F238E27FC236}">
                <a16:creationId xmlns:a16="http://schemas.microsoft.com/office/drawing/2014/main" id="{0201BACA-D0DD-FA7B-1EAB-DD7137505DF6}"/>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r="66597"/>
          <a:stretch/>
        </p:blipFill>
        <p:spPr bwMode="auto">
          <a:xfrm>
            <a:off x="1792409" y="1633509"/>
            <a:ext cx="2013237" cy="435133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E7AFECFF-64F2-BA83-6671-47A2DEABCC7A}"/>
              </a:ext>
            </a:extLst>
          </p:cNvPr>
          <p:cNvSpPr txBox="1"/>
          <p:nvPr/>
        </p:nvSpPr>
        <p:spPr>
          <a:xfrm>
            <a:off x="4649113" y="1476117"/>
            <a:ext cx="7402286" cy="5016758"/>
          </a:xfrm>
          <a:prstGeom prst="rect">
            <a:avLst/>
          </a:prstGeom>
          <a:noFill/>
        </p:spPr>
        <p:txBody>
          <a:bodyPr wrap="square" rtlCol="0">
            <a:spAutoFit/>
          </a:bodyPr>
          <a:lstStyle/>
          <a:p>
            <a:r>
              <a:rPr lang="en-CA" sz="2000" b="1" dirty="0"/>
              <a:t>Usage</a:t>
            </a:r>
          </a:p>
          <a:p>
            <a:pPr marL="285750" indent="-285750">
              <a:buFont typeface="Arial" panose="020B0604020202020204" pitchFamily="34" charset="0"/>
              <a:buChar char="•"/>
            </a:pPr>
            <a:endParaRPr lang="en-CA" sz="2000" dirty="0"/>
          </a:p>
          <a:p>
            <a:pPr marL="285750" indent="-285750">
              <a:buFont typeface="Arial" panose="020B0604020202020204" pitchFamily="34" charset="0"/>
              <a:buChar char="•"/>
            </a:pPr>
            <a:r>
              <a:rPr lang="en-CA" sz="2000" dirty="0"/>
              <a:t>Let us look for patterns in a dataset between two or more numerical features</a:t>
            </a:r>
          </a:p>
          <a:p>
            <a:pPr marL="285750" indent="-285750">
              <a:buFont typeface="Arial" panose="020B0604020202020204" pitchFamily="34" charset="0"/>
              <a:buChar char="•"/>
            </a:pPr>
            <a:r>
              <a:rPr lang="en-CA" sz="2000" dirty="0"/>
              <a:t>Can be used to identify trends over time</a:t>
            </a:r>
          </a:p>
          <a:p>
            <a:pPr marL="285750" indent="-285750">
              <a:buFont typeface="Arial" panose="020B0604020202020204" pitchFamily="34" charset="0"/>
              <a:buChar char="•"/>
            </a:pPr>
            <a:r>
              <a:rPr lang="en-CA" sz="2000" dirty="0"/>
              <a:t>Can be used to display uncertainty in a model</a:t>
            </a:r>
          </a:p>
          <a:p>
            <a:pPr marL="285750" indent="-285750">
              <a:buFont typeface="Arial" panose="020B0604020202020204" pitchFamily="34" charset="0"/>
              <a:buChar char="•"/>
            </a:pPr>
            <a:endParaRPr lang="en-CA" sz="2000" dirty="0"/>
          </a:p>
          <a:p>
            <a:r>
              <a:rPr lang="en-US" sz="2000" b="1" dirty="0"/>
              <a:t>Types</a:t>
            </a:r>
          </a:p>
          <a:p>
            <a:endParaRPr lang="en-US" sz="2000" b="1" dirty="0"/>
          </a:p>
          <a:p>
            <a:pPr marL="285750" indent="-285750">
              <a:buFont typeface="Arial" panose="020B0604020202020204" pitchFamily="34" charset="0"/>
              <a:buChar char="•"/>
            </a:pPr>
            <a:r>
              <a:rPr lang="en-US" sz="2000" dirty="0"/>
              <a:t>Scatter plots</a:t>
            </a:r>
          </a:p>
          <a:p>
            <a:pPr marL="285750" indent="-285750">
              <a:buFont typeface="Arial" panose="020B0604020202020204" pitchFamily="34" charset="0"/>
              <a:buChar char="•"/>
            </a:pPr>
            <a:r>
              <a:rPr lang="en-US" sz="2000" dirty="0"/>
              <a:t>Line plots</a:t>
            </a:r>
            <a:br>
              <a:rPr lang="en-US" sz="2000" dirty="0"/>
            </a:br>
            <a:endParaRPr lang="en-US" sz="2000" dirty="0"/>
          </a:p>
          <a:p>
            <a:r>
              <a:rPr lang="en-US" sz="2000" b="1" dirty="0"/>
              <a:t>Conditional Options</a:t>
            </a:r>
            <a:br>
              <a:rPr lang="en-US" sz="2000" b="1" dirty="0"/>
            </a:br>
            <a:endParaRPr lang="en-US" sz="2000" b="1" dirty="0"/>
          </a:p>
          <a:p>
            <a:pPr marL="342900" indent="-342900">
              <a:buFont typeface="Arial" panose="020B0604020202020204" pitchFamily="34" charset="0"/>
              <a:buChar char="•"/>
            </a:pPr>
            <a:r>
              <a:rPr lang="en-US" sz="2000" dirty="0"/>
              <a:t>style, hue, size</a:t>
            </a:r>
          </a:p>
          <a:p>
            <a:pPr marL="342900" indent="-342900">
              <a:buFont typeface="Arial" panose="020B0604020202020204" pitchFamily="34" charset="0"/>
              <a:buChar char="•"/>
            </a:pPr>
            <a:r>
              <a:rPr lang="en-US" sz="2000" dirty="0"/>
              <a:t>row, col</a:t>
            </a:r>
          </a:p>
        </p:txBody>
      </p:sp>
      <p:sp>
        <p:nvSpPr>
          <p:cNvPr id="8" name="TextBox 7">
            <a:extLst>
              <a:ext uri="{FF2B5EF4-FFF2-40B4-BE49-F238E27FC236}">
                <a16:creationId xmlns:a16="http://schemas.microsoft.com/office/drawing/2014/main" id="{47ACE6AF-97AE-CB68-C947-8A5B82DE6B35}"/>
              </a:ext>
            </a:extLst>
          </p:cNvPr>
          <p:cNvSpPr txBox="1"/>
          <p:nvPr/>
        </p:nvSpPr>
        <p:spPr>
          <a:xfrm>
            <a:off x="1920627" y="4595955"/>
            <a:ext cx="1760866" cy="923330"/>
          </a:xfrm>
          <a:prstGeom prst="rect">
            <a:avLst/>
          </a:prstGeom>
          <a:noFill/>
          <a:ln>
            <a:solidFill>
              <a:srgbClr val="142E88"/>
            </a:solidFill>
          </a:ln>
        </p:spPr>
        <p:txBody>
          <a:bodyPr wrap="square" rtlCol="0">
            <a:spAutoFit/>
          </a:bodyPr>
          <a:lstStyle/>
          <a:p>
            <a:pPr algn="ctr"/>
            <a:r>
              <a:rPr lang="en-CA" dirty="0">
                <a:solidFill>
                  <a:srgbClr val="2D4596"/>
                </a:solidFill>
              </a:rPr>
              <a:t>(For regressions):</a:t>
            </a:r>
          </a:p>
          <a:p>
            <a:pPr algn="ctr"/>
            <a:r>
              <a:rPr lang="en-CA" dirty="0" err="1">
                <a:solidFill>
                  <a:srgbClr val="2D4596"/>
                </a:solidFill>
              </a:rPr>
              <a:t>lmplot</a:t>
            </a:r>
            <a:endParaRPr lang="en-US" dirty="0">
              <a:solidFill>
                <a:srgbClr val="2D4596"/>
              </a:solidFill>
            </a:endParaRPr>
          </a:p>
        </p:txBody>
      </p:sp>
    </p:spTree>
    <p:extLst>
      <p:ext uri="{BB962C8B-B14F-4D97-AF65-F5344CB8AC3E}">
        <p14:creationId xmlns:p14="http://schemas.microsoft.com/office/powerpoint/2010/main" val="12021709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BA841-616B-A694-0C38-9F75C64E0029}"/>
              </a:ext>
            </a:extLst>
          </p:cNvPr>
          <p:cNvSpPr>
            <a:spLocks noGrp="1"/>
          </p:cNvSpPr>
          <p:nvPr>
            <p:ph type="title"/>
          </p:nvPr>
        </p:nvSpPr>
        <p:spPr/>
        <p:txBody>
          <a:bodyPr/>
          <a:lstStyle/>
          <a:p>
            <a:r>
              <a:rPr lang="en-US">
                <a:latin typeface="Speak Pro"/>
              </a:rPr>
              <a:t>Collaborative Note Taking: </a:t>
            </a:r>
            <a:r>
              <a:rPr lang="en-US" err="1">
                <a:latin typeface="Speak Pro"/>
              </a:rPr>
              <a:t>Etherpad</a:t>
            </a:r>
            <a:endParaRPr lang="en-US">
              <a:latin typeface="Speak Pro"/>
            </a:endParaRPr>
          </a:p>
        </p:txBody>
      </p:sp>
      <p:sp>
        <p:nvSpPr>
          <p:cNvPr id="3" name="Content Placeholder 2">
            <a:extLst>
              <a:ext uri="{FF2B5EF4-FFF2-40B4-BE49-F238E27FC236}">
                <a16:creationId xmlns:a16="http://schemas.microsoft.com/office/drawing/2014/main" id="{7EA66455-8454-6BF2-4756-5AEBCCD4095C}"/>
              </a:ext>
            </a:extLst>
          </p:cNvPr>
          <p:cNvSpPr>
            <a:spLocks noGrp="1"/>
          </p:cNvSpPr>
          <p:nvPr>
            <p:ph idx="1"/>
          </p:nvPr>
        </p:nvSpPr>
        <p:spPr>
          <a:xfrm>
            <a:off x="1957682" y="2211328"/>
            <a:ext cx="9490193" cy="3918598"/>
          </a:xfrm>
        </p:spPr>
        <p:txBody>
          <a:bodyPr vert="horz" lIns="91440" tIns="45720" rIns="91440" bIns="45720" rtlCol="0" anchor="t">
            <a:normAutofit/>
          </a:bodyPr>
          <a:lstStyle/>
          <a:p>
            <a:pPr marL="0" indent="0">
              <a:buNone/>
            </a:pPr>
            <a:endParaRPr lang="en-US">
              <a:latin typeface="Speak Pro"/>
              <a:cs typeface="Calibri" panose="020F0502020204030204"/>
            </a:endParaRPr>
          </a:p>
          <a:p>
            <a:r>
              <a:rPr lang="en-US">
                <a:latin typeface="Speak Pro"/>
                <a:hlinkClick r:id="rId3"/>
              </a:rPr>
              <a:t>https://etherpad.wikimedia.org/p/bcgov-intro-python-jan23</a:t>
            </a:r>
            <a:endParaRPr lang="en-US">
              <a:latin typeface="Speak Pro"/>
            </a:endParaRPr>
          </a:p>
          <a:p>
            <a:endParaRPr lang="en-US">
              <a:latin typeface="Speak Pro"/>
            </a:endParaRPr>
          </a:p>
          <a:p>
            <a:r>
              <a:rPr lang="en-US">
                <a:latin typeface="Speak Pro"/>
              </a:rPr>
              <a:t>Where we can share challenges and solutions throughout course</a:t>
            </a:r>
            <a:endParaRPr lang="en-US">
              <a:latin typeface="Speak Pro"/>
              <a:cs typeface="Calibri"/>
            </a:endParaRPr>
          </a:p>
          <a:p>
            <a:r>
              <a:rPr lang="en-US">
                <a:latin typeface="Speak Pro"/>
                <a:cs typeface="Calibri"/>
              </a:rPr>
              <a:t>Let's start by going there! </a:t>
            </a:r>
          </a:p>
        </p:txBody>
      </p:sp>
      <p:sp>
        <p:nvSpPr>
          <p:cNvPr id="18" name="Oval 17">
            <a:extLst>
              <a:ext uri="{FF2B5EF4-FFF2-40B4-BE49-F238E27FC236}">
                <a16:creationId xmlns:a16="http://schemas.microsoft.com/office/drawing/2014/main" id="{A346C493-EBC6-FC74-A63A-B43A168C83DF}"/>
              </a:ext>
            </a:extLst>
          </p:cNvPr>
          <p:cNvSpPr/>
          <p:nvPr/>
        </p:nvSpPr>
        <p:spPr>
          <a:xfrm>
            <a:off x="409537" y="2854501"/>
            <a:ext cx="808649" cy="808649"/>
          </a:xfrm>
          <a:prstGeom prst="ellipse">
            <a:avLst/>
          </a:prstGeom>
          <a:solidFill>
            <a:srgbClr val="FFFFFF"/>
          </a:solidFill>
          <a:ln w="38100" cap="flat" cmpd="sng" algn="ctr">
            <a:solidFill>
              <a:srgbClr val="172DA6"/>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a:ln>
                  <a:noFill/>
                </a:ln>
                <a:solidFill>
                  <a:srgbClr val="172DA6"/>
                </a:solidFill>
                <a:effectLst/>
                <a:uLnTx/>
                <a:uFillTx/>
                <a:latin typeface="Avenir Next LT Pro Light"/>
                <a:ea typeface="+mn-ea"/>
                <a:cs typeface="+mn-cs"/>
              </a:rPr>
              <a:t>2</a:t>
            </a:r>
          </a:p>
        </p:txBody>
      </p:sp>
      <p:sp>
        <p:nvSpPr>
          <p:cNvPr id="19" name="Oval 18">
            <a:extLst>
              <a:ext uri="{FF2B5EF4-FFF2-40B4-BE49-F238E27FC236}">
                <a16:creationId xmlns:a16="http://schemas.microsoft.com/office/drawing/2014/main" id="{764D8903-5F08-4908-B088-8B6247910CE3}"/>
              </a:ext>
            </a:extLst>
          </p:cNvPr>
          <p:cNvSpPr/>
          <p:nvPr/>
        </p:nvSpPr>
        <p:spPr>
          <a:xfrm>
            <a:off x="409537" y="3984731"/>
            <a:ext cx="808649" cy="808649"/>
          </a:xfrm>
          <a:prstGeom prst="ellipse">
            <a:avLst/>
          </a:prstGeom>
          <a:solidFill>
            <a:srgbClr val="FFFFFF"/>
          </a:solidFill>
          <a:ln w="38100" cap="flat" cmpd="sng" algn="ctr">
            <a:solidFill>
              <a:srgbClr val="00B0F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a:ln>
                  <a:noFill/>
                </a:ln>
                <a:solidFill>
                  <a:srgbClr val="00B0F0"/>
                </a:solidFill>
                <a:effectLst/>
                <a:uLnTx/>
                <a:uFillTx/>
                <a:latin typeface="Avenir Next LT Pro Light"/>
                <a:ea typeface="+mn-ea"/>
                <a:cs typeface="+mn-cs"/>
              </a:rPr>
              <a:t>3</a:t>
            </a:r>
          </a:p>
        </p:txBody>
      </p:sp>
      <p:sp>
        <p:nvSpPr>
          <p:cNvPr id="20" name="Oval 19">
            <a:extLst>
              <a:ext uri="{FF2B5EF4-FFF2-40B4-BE49-F238E27FC236}">
                <a16:creationId xmlns:a16="http://schemas.microsoft.com/office/drawing/2014/main" id="{AE46ED50-AB64-1D98-9351-7E9A93E49905}"/>
              </a:ext>
            </a:extLst>
          </p:cNvPr>
          <p:cNvSpPr/>
          <p:nvPr/>
        </p:nvSpPr>
        <p:spPr>
          <a:xfrm>
            <a:off x="409537" y="5114961"/>
            <a:ext cx="808649" cy="808649"/>
          </a:xfrm>
          <a:prstGeom prst="ellipse">
            <a:avLst/>
          </a:prstGeom>
          <a:solidFill>
            <a:srgbClr val="FFFFFF"/>
          </a:solidFill>
          <a:ln w="38100" cap="flat" cmpd="sng" algn="ctr">
            <a:solidFill>
              <a:srgbClr val="20A472"/>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a:ln>
                  <a:noFill/>
                </a:ln>
                <a:solidFill>
                  <a:srgbClr val="20A472"/>
                </a:solidFill>
                <a:effectLst/>
                <a:uLnTx/>
                <a:uFillTx/>
                <a:latin typeface="Avenir Next LT Pro Light"/>
                <a:ea typeface="+mn-ea"/>
                <a:cs typeface="+mn-cs"/>
              </a:rPr>
              <a:t>4</a:t>
            </a:r>
          </a:p>
        </p:txBody>
      </p:sp>
      <p:sp>
        <p:nvSpPr>
          <p:cNvPr id="21" name="Oval 20">
            <a:extLst>
              <a:ext uri="{FF2B5EF4-FFF2-40B4-BE49-F238E27FC236}">
                <a16:creationId xmlns:a16="http://schemas.microsoft.com/office/drawing/2014/main" id="{25C2A283-A080-21A6-47AB-8494D7B81B69}"/>
              </a:ext>
            </a:extLst>
          </p:cNvPr>
          <p:cNvSpPr/>
          <p:nvPr/>
        </p:nvSpPr>
        <p:spPr>
          <a:xfrm>
            <a:off x="409537" y="1724271"/>
            <a:ext cx="808649" cy="808649"/>
          </a:xfrm>
          <a:prstGeom prst="ellipse">
            <a:avLst/>
          </a:prstGeom>
          <a:noFill/>
          <a:ln w="38100" cap="flat" cmpd="sng" algn="ctr">
            <a:solidFill>
              <a:srgbClr val="B13DC8"/>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a:ln>
                  <a:noFill/>
                </a:ln>
                <a:solidFill>
                  <a:srgbClr val="B13DC8"/>
                </a:solidFill>
                <a:effectLst/>
                <a:uLnTx/>
                <a:uFillTx/>
                <a:latin typeface="Avenir Next LT Pro Light"/>
                <a:ea typeface="+mn-ea"/>
                <a:cs typeface="+mn-cs"/>
              </a:rPr>
              <a:t>1</a:t>
            </a:r>
          </a:p>
        </p:txBody>
      </p:sp>
      <p:sp>
        <p:nvSpPr>
          <p:cNvPr id="22" name="Freeform: Shape 21" descr="timeline ">
            <a:extLst>
              <a:ext uri="{FF2B5EF4-FFF2-40B4-BE49-F238E27FC236}">
                <a16:creationId xmlns:a16="http://schemas.microsoft.com/office/drawing/2014/main" id="{9198EC12-6AD7-12AA-2686-FAB9FBF16534}"/>
              </a:ext>
            </a:extLst>
          </p:cNvPr>
          <p:cNvSpPr/>
          <p:nvPr/>
        </p:nvSpPr>
        <p:spPr>
          <a:xfrm rot="16200000" flipV="1">
            <a:off x="-1456639" y="3241639"/>
            <a:ext cx="4565215" cy="1170522"/>
          </a:xfrm>
          <a:custGeom>
            <a:avLst/>
            <a:gdLst>
              <a:gd name="connsiteX0" fmla="*/ 1450750 w 5658193"/>
              <a:gd name="connsiteY0" fmla="*/ 725607 h 1450763"/>
              <a:gd name="connsiteX1" fmla="*/ 1449830 w 5658193"/>
              <a:gd name="connsiteY1" fmla="*/ 725607 h 1450763"/>
              <a:gd name="connsiteX2" fmla="*/ 1449806 w 5658193"/>
              <a:gd name="connsiteY2" fmla="*/ 725382 h 1450763"/>
              <a:gd name="connsiteX3" fmla="*/ 1449830 w 5658193"/>
              <a:gd name="connsiteY3" fmla="*/ 725157 h 1450763"/>
              <a:gd name="connsiteX4" fmla="*/ 1402870 w 5658193"/>
              <a:gd name="connsiteY4" fmla="*/ 725157 h 1450763"/>
              <a:gd name="connsiteX5" fmla="*/ 1389130 w 5658193"/>
              <a:gd name="connsiteY5" fmla="*/ 588840 h 1450763"/>
              <a:gd name="connsiteX6" fmla="*/ 725382 w 5658193"/>
              <a:gd name="connsiteY6" fmla="*/ 47869 h 1450763"/>
              <a:gd name="connsiteX7" fmla="*/ 47868 w 5658193"/>
              <a:gd name="connsiteY7" fmla="*/ 725382 h 1450763"/>
              <a:gd name="connsiteX8" fmla="*/ 47890 w 5658193"/>
              <a:gd name="connsiteY8" fmla="*/ 725607 h 1450763"/>
              <a:gd name="connsiteX9" fmla="*/ 10 w 5658193"/>
              <a:gd name="connsiteY9" fmla="*/ 725607 h 1450763"/>
              <a:gd name="connsiteX10" fmla="*/ 0 w 5658193"/>
              <a:gd name="connsiteY10" fmla="*/ 725382 h 1450763"/>
              <a:gd name="connsiteX11" fmla="*/ 725382 w 5658193"/>
              <a:gd name="connsiteY11" fmla="*/ 1 h 1450763"/>
              <a:gd name="connsiteX12" fmla="*/ 1450762 w 5658193"/>
              <a:gd name="connsiteY12" fmla="*/ 725382 h 1450763"/>
              <a:gd name="connsiteX13" fmla="*/ 4932812 w 5658193"/>
              <a:gd name="connsiteY13" fmla="*/ 1450762 h 1450763"/>
              <a:gd name="connsiteX14" fmla="*/ 4207431 w 5658193"/>
              <a:gd name="connsiteY14" fmla="*/ 725381 h 1450763"/>
              <a:gd name="connsiteX15" fmla="*/ 4207442 w 5658193"/>
              <a:gd name="connsiteY15" fmla="*/ 725156 h 1450763"/>
              <a:gd name="connsiteX16" fmla="*/ 4208363 w 5658193"/>
              <a:gd name="connsiteY16" fmla="*/ 725156 h 1450763"/>
              <a:gd name="connsiteX17" fmla="*/ 4208386 w 5658193"/>
              <a:gd name="connsiteY17" fmla="*/ 725381 h 1450763"/>
              <a:gd name="connsiteX18" fmla="*/ 4208363 w 5658193"/>
              <a:gd name="connsiteY18" fmla="*/ 725606 h 1450763"/>
              <a:gd name="connsiteX19" fmla="*/ 4255322 w 5658193"/>
              <a:gd name="connsiteY19" fmla="*/ 725606 h 1450763"/>
              <a:gd name="connsiteX20" fmla="*/ 4269064 w 5658193"/>
              <a:gd name="connsiteY20" fmla="*/ 861924 h 1450763"/>
              <a:gd name="connsiteX21" fmla="*/ 4932812 w 5658193"/>
              <a:gd name="connsiteY21" fmla="*/ 1402894 h 1450763"/>
              <a:gd name="connsiteX22" fmla="*/ 5610325 w 5658193"/>
              <a:gd name="connsiteY22" fmla="*/ 725381 h 1450763"/>
              <a:gd name="connsiteX23" fmla="*/ 5610302 w 5658193"/>
              <a:gd name="connsiteY23" fmla="*/ 725156 h 1450763"/>
              <a:gd name="connsiteX24" fmla="*/ 5658182 w 5658193"/>
              <a:gd name="connsiteY24" fmla="*/ 725156 h 1450763"/>
              <a:gd name="connsiteX25" fmla="*/ 5658193 w 5658193"/>
              <a:gd name="connsiteY25" fmla="*/ 725381 h 1450763"/>
              <a:gd name="connsiteX26" fmla="*/ 4932812 w 5658193"/>
              <a:gd name="connsiteY26" fmla="*/ 1450762 h 1450763"/>
              <a:gd name="connsiteX27" fmla="*/ 2127320 w 5658193"/>
              <a:gd name="connsiteY27" fmla="*/ 1450763 h 1450763"/>
              <a:gd name="connsiteX28" fmla="*/ 1401938 w 5658193"/>
              <a:gd name="connsiteY28" fmla="*/ 725382 h 1450763"/>
              <a:gd name="connsiteX29" fmla="*/ 1401950 w 5658193"/>
              <a:gd name="connsiteY29" fmla="*/ 725157 h 1450763"/>
              <a:gd name="connsiteX30" fmla="*/ 1402870 w 5658193"/>
              <a:gd name="connsiteY30" fmla="*/ 725157 h 1450763"/>
              <a:gd name="connsiteX31" fmla="*/ 1402894 w 5658193"/>
              <a:gd name="connsiteY31" fmla="*/ 725382 h 1450763"/>
              <a:gd name="connsiteX32" fmla="*/ 1402870 w 5658193"/>
              <a:gd name="connsiteY32" fmla="*/ 725607 h 1450763"/>
              <a:gd name="connsiteX33" fmla="*/ 1449830 w 5658193"/>
              <a:gd name="connsiteY33" fmla="*/ 725607 h 1450763"/>
              <a:gd name="connsiteX34" fmla="*/ 1463572 w 5658193"/>
              <a:gd name="connsiteY34" fmla="*/ 861925 h 1450763"/>
              <a:gd name="connsiteX35" fmla="*/ 2127320 w 5658193"/>
              <a:gd name="connsiteY35" fmla="*/ 1402895 h 1450763"/>
              <a:gd name="connsiteX36" fmla="*/ 2804833 w 5658193"/>
              <a:gd name="connsiteY36" fmla="*/ 725382 h 1450763"/>
              <a:gd name="connsiteX37" fmla="*/ 2804810 w 5658193"/>
              <a:gd name="connsiteY37" fmla="*/ 725157 h 1450763"/>
              <a:gd name="connsiteX38" fmla="*/ 2805515 w 5658193"/>
              <a:gd name="connsiteY38" fmla="*/ 725157 h 1450763"/>
              <a:gd name="connsiteX39" fmla="*/ 2820229 w 5658193"/>
              <a:gd name="connsiteY39" fmla="*/ 579192 h 1450763"/>
              <a:gd name="connsiteX40" fmla="*/ 3530873 w 5658193"/>
              <a:gd name="connsiteY40" fmla="*/ 0 h 1450763"/>
              <a:gd name="connsiteX41" fmla="*/ 4256254 w 5658193"/>
              <a:gd name="connsiteY41" fmla="*/ 725381 h 1450763"/>
              <a:gd name="connsiteX42" fmla="*/ 4256243 w 5658193"/>
              <a:gd name="connsiteY42" fmla="*/ 725606 h 1450763"/>
              <a:gd name="connsiteX43" fmla="*/ 4255322 w 5658193"/>
              <a:gd name="connsiteY43" fmla="*/ 725606 h 1450763"/>
              <a:gd name="connsiteX44" fmla="*/ 4255299 w 5658193"/>
              <a:gd name="connsiteY44" fmla="*/ 725381 h 1450763"/>
              <a:gd name="connsiteX45" fmla="*/ 4255322 w 5658193"/>
              <a:gd name="connsiteY45" fmla="*/ 725156 h 1450763"/>
              <a:gd name="connsiteX46" fmla="*/ 4208363 w 5658193"/>
              <a:gd name="connsiteY46" fmla="*/ 725156 h 1450763"/>
              <a:gd name="connsiteX47" fmla="*/ 4194621 w 5658193"/>
              <a:gd name="connsiteY47" fmla="*/ 588839 h 1450763"/>
              <a:gd name="connsiteX48" fmla="*/ 3530873 w 5658193"/>
              <a:gd name="connsiteY48" fmla="*/ 47868 h 1450763"/>
              <a:gd name="connsiteX49" fmla="*/ 2853360 w 5658193"/>
              <a:gd name="connsiteY49" fmla="*/ 725381 h 1450763"/>
              <a:gd name="connsiteX50" fmla="*/ 2853383 w 5658193"/>
              <a:gd name="connsiteY50" fmla="*/ 725606 h 1450763"/>
              <a:gd name="connsiteX51" fmla="*/ 2852678 w 5658193"/>
              <a:gd name="connsiteY51" fmla="*/ 725606 h 1450763"/>
              <a:gd name="connsiteX52" fmla="*/ 2837964 w 5658193"/>
              <a:gd name="connsiteY52" fmla="*/ 871572 h 1450763"/>
              <a:gd name="connsiteX53" fmla="*/ 2127320 w 5658193"/>
              <a:gd name="connsiteY53" fmla="*/ 1450763 h 1450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5658193" h="1450763">
                <a:moveTo>
                  <a:pt x="1450750" y="725607"/>
                </a:moveTo>
                <a:lnTo>
                  <a:pt x="1449830" y="725607"/>
                </a:lnTo>
                <a:lnTo>
                  <a:pt x="1449806" y="725382"/>
                </a:lnTo>
                <a:lnTo>
                  <a:pt x="1449830" y="725157"/>
                </a:lnTo>
                <a:lnTo>
                  <a:pt x="1402870" y="725157"/>
                </a:lnTo>
                <a:lnTo>
                  <a:pt x="1389130" y="588840"/>
                </a:lnTo>
                <a:cubicBezTo>
                  <a:pt x="1325954" y="280108"/>
                  <a:pt x="1052790" y="47869"/>
                  <a:pt x="725382" y="47869"/>
                </a:cubicBezTo>
                <a:cubicBezTo>
                  <a:pt x="351202" y="47869"/>
                  <a:pt x="47868" y="351202"/>
                  <a:pt x="47868" y="725382"/>
                </a:cubicBezTo>
                <a:lnTo>
                  <a:pt x="47890" y="725607"/>
                </a:lnTo>
                <a:lnTo>
                  <a:pt x="10" y="725607"/>
                </a:lnTo>
                <a:lnTo>
                  <a:pt x="0" y="725382"/>
                </a:lnTo>
                <a:cubicBezTo>
                  <a:pt x="0" y="324765"/>
                  <a:pt x="324764" y="1"/>
                  <a:pt x="725382" y="1"/>
                </a:cubicBezTo>
                <a:cubicBezTo>
                  <a:pt x="1125998" y="1"/>
                  <a:pt x="1450762" y="324765"/>
                  <a:pt x="1450762" y="725382"/>
                </a:cubicBezTo>
                <a:close/>
                <a:moveTo>
                  <a:pt x="4932812" y="1450762"/>
                </a:moveTo>
                <a:cubicBezTo>
                  <a:pt x="4532195" y="1450762"/>
                  <a:pt x="4207431" y="1125998"/>
                  <a:pt x="4207431" y="725381"/>
                </a:cubicBezTo>
                <a:lnTo>
                  <a:pt x="4207442" y="725156"/>
                </a:lnTo>
                <a:lnTo>
                  <a:pt x="4208363" y="725156"/>
                </a:lnTo>
                <a:lnTo>
                  <a:pt x="4208386" y="725381"/>
                </a:lnTo>
                <a:lnTo>
                  <a:pt x="4208363" y="725606"/>
                </a:lnTo>
                <a:lnTo>
                  <a:pt x="4255322" y="725606"/>
                </a:lnTo>
                <a:lnTo>
                  <a:pt x="4269064" y="861924"/>
                </a:lnTo>
                <a:cubicBezTo>
                  <a:pt x="4332239" y="1170655"/>
                  <a:pt x="4605404" y="1402894"/>
                  <a:pt x="4932812" y="1402894"/>
                </a:cubicBezTo>
                <a:cubicBezTo>
                  <a:pt x="5306992" y="1402894"/>
                  <a:pt x="5610325" y="1099561"/>
                  <a:pt x="5610325" y="725381"/>
                </a:cubicBezTo>
                <a:lnTo>
                  <a:pt x="5610302" y="725156"/>
                </a:lnTo>
                <a:lnTo>
                  <a:pt x="5658182" y="725156"/>
                </a:lnTo>
                <a:lnTo>
                  <a:pt x="5658193" y="725381"/>
                </a:lnTo>
                <a:cubicBezTo>
                  <a:pt x="5658193" y="1125998"/>
                  <a:pt x="5333429" y="1450762"/>
                  <a:pt x="4932812" y="1450762"/>
                </a:cubicBezTo>
                <a:close/>
                <a:moveTo>
                  <a:pt x="2127320" y="1450763"/>
                </a:moveTo>
                <a:cubicBezTo>
                  <a:pt x="1726703" y="1450763"/>
                  <a:pt x="1401938" y="1125999"/>
                  <a:pt x="1401938" y="725382"/>
                </a:cubicBezTo>
                <a:lnTo>
                  <a:pt x="1401950" y="725157"/>
                </a:lnTo>
                <a:lnTo>
                  <a:pt x="1402870" y="725157"/>
                </a:lnTo>
                <a:lnTo>
                  <a:pt x="1402894" y="725382"/>
                </a:lnTo>
                <a:lnTo>
                  <a:pt x="1402870" y="725607"/>
                </a:lnTo>
                <a:lnTo>
                  <a:pt x="1449830" y="725607"/>
                </a:lnTo>
                <a:lnTo>
                  <a:pt x="1463572" y="861925"/>
                </a:lnTo>
                <a:cubicBezTo>
                  <a:pt x="1526746" y="1170656"/>
                  <a:pt x="1799912" y="1402895"/>
                  <a:pt x="2127320" y="1402895"/>
                </a:cubicBezTo>
                <a:cubicBezTo>
                  <a:pt x="2501500" y="1402895"/>
                  <a:pt x="2804833" y="1099562"/>
                  <a:pt x="2804833" y="725382"/>
                </a:cubicBezTo>
                <a:lnTo>
                  <a:pt x="2804810" y="725157"/>
                </a:lnTo>
                <a:lnTo>
                  <a:pt x="2805515" y="725157"/>
                </a:lnTo>
                <a:lnTo>
                  <a:pt x="2820229" y="579192"/>
                </a:lnTo>
                <a:cubicBezTo>
                  <a:pt x="2887868" y="248648"/>
                  <a:pt x="3180333" y="0"/>
                  <a:pt x="3530873" y="0"/>
                </a:cubicBezTo>
                <a:cubicBezTo>
                  <a:pt x="3931490" y="0"/>
                  <a:pt x="4256254" y="324764"/>
                  <a:pt x="4256254" y="725381"/>
                </a:cubicBezTo>
                <a:lnTo>
                  <a:pt x="4256243" y="725606"/>
                </a:lnTo>
                <a:lnTo>
                  <a:pt x="4255322" y="725606"/>
                </a:lnTo>
                <a:lnTo>
                  <a:pt x="4255299" y="725381"/>
                </a:lnTo>
                <a:lnTo>
                  <a:pt x="4255322" y="725156"/>
                </a:lnTo>
                <a:lnTo>
                  <a:pt x="4208363" y="725156"/>
                </a:lnTo>
                <a:lnTo>
                  <a:pt x="4194621" y="588839"/>
                </a:lnTo>
                <a:cubicBezTo>
                  <a:pt x="4131446" y="280107"/>
                  <a:pt x="3858281" y="47868"/>
                  <a:pt x="3530873" y="47868"/>
                </a:cubicBezTo>
                <a:cubicBezTo>
                  <a:pt x="3156693" y="47868"/>
                  <a:pt x="2853360" y="351201"/>
                  <a:pt x="2853360" y="725381"/>
                </a:cubicBezTo>
                <a:lnTo>
                  <a:pt x="2853383" y="725606"/>
                </a:lnTo>
                <a:lnTo>
                  <a:pt x="2852678" y="725606"/>
                </a:lnTo>
                <a:lnTo>
                  <a:pt x="2837964" y="871572"/>
                </a:lnTo>
                <a:cubicBezTo>
                  <a:pt x="2770325" y="1202116"/>
                  <a:pt x="2477860" y="1450763"/>
                  <a:pt x="2127320" y="1450763"/>
                </a:cubicBezTo>
                <a:close/>
              </a:path>
            </a:pathLst>
          </a:custGeom>
          <a:gradFill>
            <a:gsLst>
              <a:gs pos="56000">
                <a:srgbClr val="00B0F0"/>
              </a:gs>
              <a:gs pos="36000">
                <a:srgbClr val="172DA6"/>
              </a:gs>
              <a:gs pos="15000">
                <a:srgbClr val="B13DC8"/>
              </a:gs>
              <a:gs pos="100000">
                <a:srgbClr val="20A472"/>
              </a:gs>
            </a:gsLst>
            <a:lin ang="10800000" scaled="0"/>
          </a:gradFill>
          <a:ln w="762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4000" b="0" i="0" u="none" strike="noStrike" kern="0" cap="none" spc="0" normalizeH="0" baseline="0" noProof="0">
              <a:ln>
                <a:noFill/>
              </a:ln>
              <a:solidFill>
                <a:srgbClr val="FFFFFF"/>
              </a:solidFill>
              <a:effectLst/>
              <a:uLnTx/>
              <a:uFillTx/>
              <a:latin typeface="Avenir Next LT Pro Light"/>
              <a:ea typeface="+mn-ea"/>
              <a:cs typeface="+mn-cs"/>
            </a:endParaRPr>
          </a:p>
        </p:txBody>
      </p:sp>
      <p:sp>
        <p:nvSpPr>
          <p:cNvPr id="23" name="Oval 22" descr="timeline endpoints">
            <a:extLst>
              <a:ext uri="{FF2B5EF4-FFF2-40B4-BE49-F238E27FC236}">
                <a16:creationId xmlns:a16="http://schemas.microsoft.com/office/drawing/2014/main" id="{5CF6C29D-9469-0EEA-BA76-6ECF5DF571F2}"/>
              </a:ext>
            </a:extLst>
          </p:cNvPr>
          <p:cNvSpPr/>
          <p:nvPr/>
        </p:nvSpPr>
        <p:spPr>
          <a:xfrm>
            <a:off x="745262" y="1496310"/>
            <a:ext cx="137199" cy="137199"/>
          </a:xfrm>
          <a:prstGeom prst="ellipse">
            <a:avLst/>
          </a:prstGeom>
          <a:solidFill>
            <a:srgbClr val="B13DC8"/>
          </a:solidFill>
          <a:ln w="381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venir Next LT Pro Light"/>
              <a:ea typeface="+mn-ea"/>
              <a:cs typeface="+mn-cs"/>
            </a:endParaRPr>
          </a:p>
        </p:txBody>
      </p:sp>
      <p:sp>
        <p:nvSpPr>
          <p:cNvPr id="24" name="Oval 23" descr="timeline endpoints">
            <a:extLst>
              <a:ext uri="{FF2B5EF4-FFF2-40B4-BE49-F238E27FC236}">
                <a16:creationId xmlns:a16="http://schemas.microsoft.com/office/drawing/2014/main" id="{CEDC1C6D-00C1-93E1-8A91-63F27A2CAA33}"/>
              </a:ext>
            </a:extLst>
          </p:cNvPr>
          <p:cNvSpPr/>
          <p:nvPr/>
        </p:nvSpPr>
        <p:spPr>
          <a:xfrm>
            <a:off x="745262" y="6031711"/>
            <a:ext cx="137199" cy="137199"/>
          </a:xfrm>
          <a:prstGeom prst="ellipse">
            <a:avLst/>
          </a:prstGeom>
          <a:solidFill>
            <a:srgbClr val="20A472"/>
          </a:solidFill>
          <a:ln w="381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8439BD">
                  <a:lumMod val="75000"/>
                </a:srgbClr>
              </a:solidFill>
              <a:effectLst/>
              <a:uLnTx/>
              <a:uFillTx/>
              <a:latin typeface="Avenir Next LT Pro Light"/>
              <a:ea typeface="+mn-ea"/>
              <a:cs typeface="+mn-cs"/>
            </a:endParaRPr>
          </a:p>
        </p:txBody>
      </p:sp>
    </p:spTree>
    <p:extLst>
      <p:ext uri="{BB962C8B-B14F-4D97-AF65-F5344CB8AC3E}">
        <p14:creationId xmlns:p14="http://schemas.microsoft.com/office/powerpoint/2010/main" val="8102507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AC6DC-8FE8-0340-F80B-CF56A8C933D7}"/>
              </a:ext>
            </a:extLst>
          </p:cNvPr>
          <p:cNvSpPr>
            <a:spLocks noGrp="1"/>
          </p:cNvSpPr>
          <p:nvPr>
            <p:ph type="title"/>
          </p:nvPr>
        </p:nvSpPr>
        <p:spPr>
          <a:xfrm>
            <a:off x="1580060" y="365125"/>
            <a:ext cx="9773740" cy="1325563"/>
          </a:xfrm>
        </p:spPr>
        <p:txBody>
          <a:bodyPr/>
          <a:lstStyle/>
          <a:p>
            <a:r>
              <a:rPr lang="en-CA" b="1" dirty="0"/>
              <a:t>Challenge 2</a:t>
            </a:r>
            <a:endParaRPr lang="en-US" b="1" dirty="0"/>
          </a:p>
        </p:txBody>
      </p:sp>
      <p:sp>
        <p:nvSpPr>
          <p:cNvPr id="25" name="Oval 24">
            <a:extLst>
              <a:ext uri="{FF2B5EF4-FFF2-40B4-BE49-F238E27FC236}">
                <a16:creationId xmlns:a16="http://schemas.microsoft.com/office/drawing/2014/main" id="{8C3FCEB2-0B00-482E-B454-1649A56595AE}"/>
              </a:ext>
            </a:extLst>
          </p:cNvPr>
          <p:cNvSpPr/>
          <p:nvPr/>
        </p:nvSpPr>
        <p:spPr>
          <a:xfrm>
            <a:off x="409537" y="2854501"/>
            <a:ext cx="808649" cy="808649"/>
          </a:xfrm>
          <a:prstGeom prst="ellipse">
            <a:avLst/>
          </a:prstGeom>
          <a:noFill/>
          <a:ln w="38100" cap="flat" cmpd="sng" algn="ctr">
            <a:solidFill>
              <a:srgbClr val="172DA6"/>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172DA6"/>
                </a:solidFill>
                <a:effectLst/>
                <a:uLnTx/>
                <a:uFillTx/>
                <a:latin typeface="Avenir Next LT Pro Light"/>
                <a:ea typeface="+mn-ea"/>
                <a:cs typeface="+mn-cs"/>
              </a:rPr>
              <a:t>2</a:t>
            </a:r>
          </a:p>
        </p:txBody>
      </p:sp>
      <p:sp>
        <p:nvSpPr>
          <p:cNvPr id="26" name="Oval 25">
            <a:extLst>
              <a:ext uri="{FF2B5EF4-FFF2-40B4-BE49-F238E27FC236}">
                <a16:creationId xmlns:a16="http://schemas.microsoft.com/office/drawing/2014/main" id="{038B6F3B-0677-3531-A867-32B15B041C46}"/>
              </a:ext>
            </a:extLst>
          </p:cNvPr>
          <p:cNvSpPr/>
          <p:nvPr/>
        </p:nvSpPr>
        <p:spPr>
          <a:xfrm>
            <a:off x="409537" y="3984731"/>
            <a:ext cx="808649" cy="808649"/>
          </a:xfrm>
          <a:prstGeom prst="ellipse">
            <a:avLst/>
          </a:prstGeom>
          <a:solidFill>
            <a:srgbClr val="93E2FF"/>
          </a:solidFill>
          <a:ln w="38100" cap="flat" cmpd="sng" algn="ctr">
            <a:solidFill>
              <a:srgbClr val="00B0F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00B0F0"/>
                </a:solidFill>
                <a:effectLst/>
                <a:uLnTx/>
                <a:uFillTx/>
                <a:latin typeface="Avenir Next LT Pro Light"/>
                <a:ea typeface="+mn-ea"/>
                <a:cs typeface="+mn-cs"/>
              </a:rPr>
              <a:t>3</a:t>
            </a:r>
          </a:p>
        </p:txBody>
      </p:sp>
      <p:sp>
        <p:nvSpPr>
          <p:cNvPr id="27" name="Oval 26">
            <a:extLst>
              <a:ext uri="{FF2B5EF4-FFF2-40B4-BE49-F238E27FC236}">
                <a16:creationId xmlns:a16="http://schemas.microsoft.com/office/drawing/2014/main" id="{FA2672A6-BDE6-FEF1-FDEE-B4AC9C0A349D}"/>
              </a:ext>
            </a:extLst>
          </p:cNvPr>
          <p:cNvSpPr/>
          <p:nvPr/>
        </p:nvSpPr>
        <p:spPr>
          <a:xfrm>
            <a:off x="409537" y="5114961"/>
            <a:ext cx="808649" cy="808649"/>
          </a:xfrm>
          <a:prstGeom prst="ellipse">
            <a:avLst/>
          </a:prstGeom>
          <a:solidFill>
            <a:srgbClr val="FFFFFF"/>
          </a:solidFill>
          <a:ln w="38100" cap="flat" cmpd="sng" algn="ctr">
            <a:solidFill>
              <a:srgbClr val="20A472"/>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20A472"/>
                </a:solidFill>
                <a:effectLst/>
                <a:uLnTx/>
                <a:uFillTx/>
                <a:latin typeface="Avenir Next LT Pro Light"/>
                <a:ea typeface="+mn-ea"/>
                <a:cs typeface="+mn-cs"/>
              </a:rPr>
              <a:t>4</a:t>
            </a:r>
          </a:p>
        </p:txBody>
      </p:sp>
      <p:sp>
        <p:nvSpPr>
          <p:cNvPr id="28" name="Oval 27">
            <a:extLst>
              <a:ext uri="{FF2B5EF4-FFF2-40B4-BE49-F238E27FC236}">
                <a16:creationId xmlns:a16="http://schemas.microsoft.com/office/drawing/2014/main" id="{41100D00-23E0-CDEE-16E0-AD7E2C63E95A}"/>
              </a:ext>
            </a:extLst>
          </p:cNvPr>
          <p:cNvSpPr/>
          <p:nvPr/>
        </p:nvSpPr>
        <p:spPr>
          <a:xfrm>
            <a:off x="409537" y="1724271"/>
            <a:ext cx="808649" cy="808649"/>
          </a:xfrm>
          <a:prstGeom prst="ellipse">
            <a:avLst/>
          </a:prstGeom>
          <a:noFill/>
          <a:ln w="38100" cap="flat" cmpd="sng" algn="ctr">
            <a:solidFill>
              <a:srgbClr val="B13DC8"/>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B13DC8"/>
                </a:solidFill>
                <a:effectLst/>
                <a:uLnTx/>
                <a:uFillTx/>
                <a:latin typeface="Avenir Next LT Pro Light"/>
                <a:ea typeface="+mn-ea"/>
                <a:cs typeface="+mn-cs"/>
              </a:rPr>
              <a:t>1</a:t>
            </a:r>
          </a:p>
        </p:txBody>
      </p:sp>
      <p:sp>
        <p:nvSpPr>
          <p:cNvPr id="29" name="Freeform: Shape 28" descr="timeline ">
            <a:extLst>
              <a:ext uri="{FF2B5EF4-FFF2-40B4-BE49-F238E27FC236}">
                <a16:creationId xmlns:a16="http://schemas.microsoft.com/office/drawing/2014/main" id="{071FEBC4-8E60-52CC-D4EB-1C05A6F020E7}"/>
              </a:ext>
            </a:extLst>
          </p:cNvPr>
          <p:cNvSpPr/>
          <p:nvPr/>
        </p:nvSpPr>
        <p:spPr>
          <a:xfrm rot="16200000" flipV="1">
            <a:off x="-1456639" y="3241639"/>
            <a:ext cx="4565215" cy="1170522"/>
          </a:xfrm>
          <a:custGeom>
            <a:avLst/>
            <a:gdLst>
              <a:gd name="connsiteX0" fmla="*/ 1450750 w 5658193"/>
              <a:gd name="connsiteY0" fmla="*/ 725607 h 1450763"/>
              <a:gd name="connsiteX1" fmla="*/ 1449830 w 5658193"/>
              <a:gd name="connsiteY1" fmla="*/ 725607 h 1450763"/>
              <a:gd name="connsiteX2" fmla="*/ 1449806 w 5658193"/>
              <a:gd name="connsiteY2" fmla="*/ 725382 h 1450763"/>
              <a:gd name="connsiteX3" fmla="*/ 1449830 w 5658193"/>
              <a:gd name="connsiteY3" fmla="*/ 725157 h 1450763"/>
              <a:gd name="connsiteX4" fmla="*/ 1402870 w 5658193"/>
              <a:gd name="connsiteY4" fmla="*/ 725157 h 1450763"/>
              <a:gd name="connsiteX5" fmla="*/ 1389130 w 5658193"/>
              <a:gd name="connsiteY5" fmla="*/ 588840 h 1450763"/>
              <a:gd name="connsiteX6" fmla="*/ 725382 w 5658193"/>
              <a:gd name="connsiteY6" fmla="*/ 47869 h 1450763"/>
              <a:gd name="connsiteX7" fmla="*/ 47868 w 5658193"/>
              <a:gd name="connsiteY7" fmla="*/ 725382 h 1450763"/>
              <a:gd name="connsiteX8" fmla="*/ 47890 w 5658193"/>
              <a:gd name="connsiteY8" fmla="*/ 725607 h 1450763"/>
              <a:gd name="connsiteX9" fmla="*/ 10 w 5658193"/>
              <a:gd name="connsiteY9" fmla="*/ 725607 h 1450763"/>
              <a:gd name="connsiteX10" fmla="*/ 0 w 5658193"/>
              <a:gd name="connsiteY10" fmla="*/ 725382 h 1450763"/>
              <a:gd name="connsiteX11" fmla="*/ 725382 w 5658193"/>
              <a:gd name="connsiteY11" fmla="*/ 1 h 1450763"/>
              <a:gd name="connsiteX12" fmla="*/ 1450762 w 5658193"/>
              <a:gd name="connsiteY12" fmla="*/ 725382 h 1450763"/>
              <a:gd name="connsiteX13" fmla="*/ 4932812 w 5658193"/>
              <a:gd name="connsiteY13" fmla="*/ 1450762 h 1450763"/>
              <a:gd name="connsiteX14" fmla="*/ 4207431 w 5658193"/>
              <a:gd name="connsiteY14" fmla="*/ 725381 h 1450763"/>
              <a:gd name="connsiteX15" fmla="*/ 4207442 w 5658193"/>
              <a:gd name="connsiteY15" fmla="*/ 725156 h 1450763"/>
              <a:gd name="connsiteX16" fmla="*/ 4208363 w 5658193"/>
              <a:gd name="connsiteY16" fmla="*/ 725156 h 1450763"/>
              <a:gd name="connsiteX17" fmla="*/ 4208386 w 5658193"/>
              <a:gd name="connsiteY17" fmla="*/ 725381 h 1450763"/>
              <a:gd name="connsiteX18" fmla="*/ 4208363 w 5658193"/>
              <a:gd name="connsiteY18" fmla="*/ 725606 h 1450763"/>
              <a:gd name="connsiteX19" fmla="*/ 4255322 w 5658193"/>
              <a:gd name="connsiteY19" fmla="*/ 725606 h 1450763"/>
              <a:gd name="connsiteX20" fmla="*/ 4269064 w 5658193"/>
              <a:gd name="connsiteY20" fmla="*/ 861924 h 1450763"/>
              <a:gd name="connsiteX21" fmla="*/ 4932812 w 5658193"/>
              <a:gd name="connsiteY21" fmla="*/ 1402894 h 1450763"/>
              <a:gd name="connsiteX22" fmla="*/ 5610325 w 5658193"/>
              <a:gd name="connsiteY22" fmla="*/ 725381 h 1450763"/>
              <a:gd name="connsiteX23" fmla="*/ 5610302 w 5658193"/>
              <a:gd name="connsiteY23" fmla="*/ 725156 h 1450763"/>
              <a:gd name="connsiteX24" fmla="*/ 5658182 w 5658193"/>
              <a:gd name="connsiteY24" fmla="*/ 725156 h 1450763"/>
              <a:gd name="connsiteX25" fmla="*/ 5658193 w 5658193"/>
              <a:gd name="connsiteY25" fmla="*/ 725381 h 1450763"/>
              <a:gd name="connsiteX26" fmla="*/ 4932812 w 5658193"/>
              <a:gd name="connsiteY26" fmla="*/ 1450762 h 1450763"/>
              <a:gd name="connsiteX27" fmla="*/ 2127320 w 5658193"/>
              <a:gd name="connsiteY27" fmla="*/ 1450763 h 1450763"/>
              <a:gd name="connsiteX28" fmla="*/ 1401938 w 5658193"/>
              <a:gd name="connsiteY28" fmla="*/ 725382 h 1450763"/>
              <a:gd name="connsiteX29" fmla="*/ 1401950 w 5658193"/>
              <a:gd name="connsiteY29" fmla="*/ 725157 h 1450763"/>
              <a:gd name="connsiteX30" fmla="*/ 1402870 w 5658193"/>
              <a:gd name="connsiteY30" fmla="*/ 725157 h 1450763"/>
              <a:gd name="connsiteX31" fmla="*/ 1402894 w 5658193"/>
              <a:gd name="connsiteY31" fmla="*/ 725382 h 1450763"/>
              <a:gd name="connsiteX32" fmla="*/ 1402870 w 5658193"/>
              <a:gd name="connsiteY32" fmla="*/ 725607 h 1450763"/>
              <a:gd name="connsiteX33" fmla="*/ 1449830 w 5658193"/>
              <a:gd name="connsiteY33" fmla="*/ 725607 h 1450763"/>
              <a:gd name="connsiteX34" fmla="*/ 1463572 w 5658193"/>
              <a:gd name="connsiteY34" fmla="*/ 861925 h 1450763"/>
              <a:gd name="connsiteX35" fmla="*/ 2127320 w 5658193"/>
              <a:gd name="connsiteY35" fmla="*/ 1402895 h 1450763"/>
              <a:gd name="connsiteX36" fmla="*/ 2804833 w 5658193"/>
              <a:gd name="connsiteY36" fmla="*/ 725382 h 1450763"/>
              <a:gd name="connsiteX37" fmla="*/ 2804810 w 5658193"/>
              <a:gd name="connsiteY37" fmla="*/ 725157 h 1450763"/>
              <a:gd name="connsiteX38" fmla="*/ 2805515 w 5658193"/>
              <a:gd name="connsiteY38" fmla="*/ 725157 h 1450763"/>
              <a:gd name="connsiteX39" fmla="*/ 2820229 w 5658193"/>
              <a:gd name="connsiteY39" fmla="*/ 579192 h 1450763"/>
              <a:gd name="connsiteX40" fmla="*/ 3530873 w 5658193"/>
              <a:gd name="connsiteY40" fmla="*/ 0 h 1450763"/>
              <a:gd name="connsiteX41" fmla="*/ 4256254 w 5658193"/>
              <a:gd name="connsiteY41" fmla="*/ 725381 h 1450763"/>
              <a:gd name="connsiteX42" fmla="*/ 4256243 w 5658193"/>
              <a:gd name="connsiteY42" fmla="*/ 725606 h 1450763"/>
              <a:gd name="connsiteX43" fmla="*/ 4255322 w 5658193"/>
              <a:gd name="connsiteY43" fmla="*/ 725606 h 1450763"/>
              <a:gd name="connsiteX44" fmla="*/ 4255299 w 5658193"/>
              <a:gd name="connsiteY44" fmla="*/ 725381 h 1450763"/>
              <a:gd name="connsiteX45" fmla="*/ 4255322 w 5658193"/>
              <a:gd name="connsiteY45" fmla="*/ 725156 h 1450763"/>
              <a:gd name="connsiteX46" fmla="*/ 4208363 w 5658193"/>
              <a:gd name="connsiteY46" fmla="*/ 725156 h 1450763"/>
              <a:gd name="connsiteX47" fmla="*/ 4194621 w 5658193"/>
              <a:gd name="connsiteY47" fmla="*/ 588839 h 1450763"/>
              <a:gd name="connsiteX48" fmla="*/ 3530873 w 5658193"/>
              <a:gd name="connsiteY48" fmla="*/ 47868 h 1450763"/>
              <a:gd name="connsiteX49" fmla="*/ 2853360 w 5658193"/>
              <a:gd name="connsiteY49" fmla="*/ 725381 h 1450763"/>
              <a:gd name="connsiteX50" fmla="*/ 2853383 w 5658193"/>
              <a:gd name="connsiteY50" fmla="*/ 725606 h 1450763"/>
              <a:gd name="connsiteX51" fmla="*/ 2852678 w 5658193"/>
              <a:gd name="connsiteY51" fmla="*/ 725606 h 1450763"/>
              <a:gd name="connsiteX52" fmla="*/ 2837964 w 5658193"/>
              <a:gd name="connsiteY52" fmla="*/ 871572 h 1450763"/>
              <a:gd name="connsiteX53" fmla="*/ 2127320 w 5658193"/>
              <a:gd name="connsiteY53" fmla="*/ 1450763 h 1450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5658193" h="1450763">
                <a:moveTo>
                  <a:pt x="1450750" y="725607"/>
                </a:moveTo>
                <a:lnTo>
                  <a:pt x="1449830" y="725607"/>
                </a:lnTo>
                <a:lnTo>
                  <a:pt x="1449806" y="725382"/>
                </a:lnTo>
                <a:lnTo>
                  <a:pt x="1449830" y="725157"/>
                </a:lnTo>
                <a:lnTo>
                  <a:pt x="1402870" y="725157"/>
                </a:lnTo>
                <a:lnTo>
                  <a:pt x="1389130" y="588840"/>
                </a:lnTo>
                <a:cubicBezTo>
                  <a:pt x="1325954" y="280108"/>
                  <a:pt x="1052790" y="47869"/>
                  <a:pt x="725382" y="47869"/>
                </a:cubicBezTo>
                <a:cubicBezTo>
                  <a:pt x="351202" y="47869"/>
                  <a:pt x="47868" y="351202"/>
                  <a:pt x="47868" y="725382"/>
                </a:cubicBezTo>
                <a:lnTo>
                  <a:pt x="47890" y="725607"/>
                </a:lnTo>
                <a:lnTo>
                  <a:pt x="10" y="725607"/>
                </a:lnTo>
                <a:lnTo>
                  <a:pt x="0" y="725382"/>
                </a:lnTo>
                <a:cubicBezTo>
                  <a:pt x="0" y="324765"/>
                  <a:pt x="324764" y="1"/>
                  <a:pt x="725382" y="1"/>
                </a:cubicBezTo>
                <a:cubicBezTo>
                  <a:pt x="1125998" y="1"/>
                  <a:pt x="1450762" y="324765"/>
                  <a:pt x="1450762" y="725382"/>
                </a:cubicBezTo>
                <a:close/>
                <a:moveTo>
                  <a:pt x="4932812" y="1450762"/>
                </a:moveTo>
                <a:cubicBezTo>
                  <a:pt x="4532195" y="1450762"/>
                  <a:pt x="4207431" y="1125998"/>
                  <a:pt x="4207431" y="725381"/>
                </a:cubicBezTo>
                <a:lnTo>
                  <a:pt x="4207442" y="725156"/>
                </a:lnTo>
                <a:lnTo>
                  <a:pt x="4208363" y="725156"/>
                </a:lnTo>
                <a:lnTo>
                  <a:pt x="4208386" y="725381"/>
                </a:lnTo>
                <a:lnTo>
                  <a:pt x="4208363" y="725606"/>
                </a:lnTo>
                <a:lnTo>
                  <a:pt x="4255322" y="725606"/>
                </a:lnTo>
                <a:lnTo>
                  <a:pt x="4269064" y="861924"/>
                </a:lnTo>
                <a:cubicBezTo>
                  <a:pt x="4332239" y="1170655"/>
                  <a:pt x="4605404" y="1402894"/>
                  <a:pt x="4932812" y="1402894"/>
                </a:cubicBezTo>
                <a:cubicBezTo>
                  <a:pt x="5306992" y="1402894"/>
                  <a:pt x="5610325" y="1099561"/>
                  <a:pt x="5610325" y="725381"/>
                </a:cubicBezTo>
                <a:lnTo>
                  <a:pt x="5610302" y="725156"/>
                </a:lnTo>
                <a:lnTo>
                  <a:pt x="5658182" y="725156"/>
                </a:lnTo>
                <a:lnTo>
                  <a:pt x="5658193" y="725381"/>
                </a:lnTo>
                <a:cubicBezTo>
                  <a:pt x="5658193" y="1125998"/>
                  <a:pt x="5333429" y="1450762"/>
                  <a:pt x="4932812" y="1450762"/>
                </a:cubicBezTo>
                <a:close/>
                <a:moveTo>
                  <a:pt x="2127320" y="1450763"/>
                </a:moveTo>
                <a:cubicBezTo>
                  <a:pt x="1726703" y="1450763"/>
                  <a:pt x="1401938" y="1125999"/>
                  <a:pt x="1401938" y="725382"/>
                </a:cubicBezTo>
                <a:lnTo>
                  <a:pt x="1401950" y="725157"/>
                </a:lnTo>
                <a:lnTo>
                  <a:pt x="1402870" y="725157"/>
                </a:lnTo>
                <a:lnTo>
                  <a:pt x="1402894" y="725382"/>
                </a:lnTo>
                <a:lnTo>
                  <a:pt x="1402870" y="725607"/>
                </a:lnTo>
                <a:lnTo>
                  <a:pt x="1449830" y="725607"/>
                </a:lnTo>
                <a:lnTo>
                  <a:pt x="1463572" y="861925"/>
                </a:lnTo>
                <a:cubicBezTo>
                  <a:pt x="1526746" y="1170656"/>
                  <a:pt x="1799912" y="1402895"/>
                  <a:pt x="2127320" y="1402895"/>
                </a:cubicBezTo>
                <a:cubicBezTo>
                  <a:pt x="2501500" y="1402895"/>
                  <a:pt x="2804833" y="1099562"/>
                  <a:pt x="2804833" y="725382"/>
                </a:cubicBezTo>
                <a:lnTo>
                  <a:pt x="2804810" y="725157"/>
                </a:lnTo>
                <a:lnTo>
                  <a:pt x="2805515" y="725157"/>
                </a:lnTo>
                <a:lnTo>
                  <a:pt x="2820229" y="579192"/>
                </a:lnTo>
                <a:cubicBezTo>
                  <a:pt x="2887868" y="248648"/>
                  <a:pt x="3180333" y="0"/>
                  <a:pt x="3530873" y="0"/>
                </a:cubicBezTo>
                <a:cubicBezTo>
                  <a:pt x="3931490" y="0"/>
                  <a:pt x="4256254" y="324764"/>
                  <a:pt x="4256254" y="725381"/>
                </a:cubicBezTo>
                <a:lnTo>
                  <a:pt x="4256243" y="725606"/>
                </a:lnTo>
                <a:lnTo>
                  <a:pt x="4255322" y="725606"/>
                </a:lnTo>
                <a:lnTo>
                  <a:pt x="4255299" y="725381"/>
                </a:lnTo>
                <a:lnTo>
                  <a:pt x="4255322" y="725156"/>
                </a:lnTo>
                <a:lnTo>
                  <a:pt x="4208363" y="725156"/>
                </a:lnTo>
                <a:lnTo>
                  <a:pt x="4194621" y="588839"/>
                </a:lnTo>
                <a:cubicBezTo>
                  <a:pt x="4131446" y="280107"/>
                  <a:pt x="3858281" y="47868"/>
                  <a:pt x="3530873" y="47868"/>
                </a:cubicBezTo>
                <a:cubicBezTo>
                  <a:pt x="3156693" y="47868"/>
                  <a:pt x="2853360" y="351201"/>
                  <a:pt x="2853360" y="725381"/>
                </a:cubicBezTo>
                <a:lnTo>
                  <a:pt x="2853383" y="725606"/>
                </a:lnTo>
                <a:lnTo>
                  <a:pt x="2852678" y="725606"/>
                </a:lnTo>
                <a:lnTo>
                  <a:pt x="2837964" y="871572"/>
                </a:lnTo>
                <a:cubicBezTo>
                  <a:pt x="2770325" y="1202116"/>
                  <a:pt x="2477860" y="1450763"/>
                  <a:pt x="2127320" y="1450763"/>
                </a:cubicBezTo>
                <a:close/>
              </a:path>
            </a:pathLst>
          </a:custGeom>
          <a:gradFill>
            <a:gsLst>
              <a:gs pos="56000">
                <a:srgbClr val="00B0F0"/>
              </a:gs>
              <a:gs pos="36000">
                <a:srgbClr val="172DA6"/>
              </a:gs>
              <a:gs pos="15000">
                <a:srgbClr val="B13DC8"/>
              </a:gs>
              <a:gs pos="100000">
                <a:srgbClr val="20A472"/>
              </a:gs>
            </a:gsLst>
            <a:lin ang="10800000" scaled="0"/>
          </a:gradFill>
          <a:ln w="76200" cap="flat" cmpd="sng" algn="ctr">
            <a:noFill/>
            <a:prstDash val="solid"/>
            <a:miter lim="800000"/>
          </a:ln>
          <a:effectLst/>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4000" b="0" i="0" u="none" strike="noStrike" kern="0" cap="none" spc="0" normalizeH="0" baseline="0" noProof="0" dirty="0">
              <a:ln>
                <a:noFill/>
              </a:ln>
              <a:solidFill>
                <a:srgbClr val="FFFFFF"/>
              </a:solidFill>
              <a:effectLst/>
              <a:uLnTx/>
              <a:uFillTx/>
              <a:latin typeface="Avenir Next LT Pro Light"/>
              <a:ea typeface="+mn-ea"/>
              <a:cs typeface="+mn-cs"/>
            </a:endParaRPr>
          </a:p>
        </p:txBody>
      </p:sp>
      <p:sp>
        <p:nvSpPr>
          <p:cNvPr id="30" name="Oval 29" descr="timeline endpoints">
            <a:extLst>
              <a:ext uri="{FF2B5EF4-FFF2-40B4-BE49-F238E27FC236}">
                <a16:creationId xmlns:a16="http://schemas.microsoft.com/office/drawing/2014/main" id="{6DC6167F-E8F4-C156-DC56-761A8E2AEA2E}"/>
              </a:ext>
            </a:extLst>
          </p:cNvPr>
          <p:cNvSpPr/>
          <p:nvPr/>
        </p:nvSpPr>
        <p:spPr>
          <a:xfrm>
            <a:off x="745262" y="1496310"/>
            <a:ext cx="137199" cy="137199"/>
          </a:xfrm>
          <a:prstGeom prst="ellipse">
            <a:avLst/>
          </a:prstGeom>
          <a:solidFill>
            <a:srgbClr val="B13DC8"/>
          </a:solidFill>
          <a:ln w="381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venir Next LT Pro Light"/>
              <a:ea typeface="+mn-ea"/>
              <a:cs typeface="+mn-cs"/>
            </a:endParaRPr>
          </a:p>
        </p:txBody>
      </p:sp>
      <p:sp>
        <p:nvSpPr>
          <p:cNvPr id="31" name="Oval 30" descr="timeline endpoints">
            <a:extLst>
              <a:ext uri="{FF2B5EF4-FFF2-40B4-BE49-F238E27FC236}">
                <a16:creationId xmlns:a16="http://schemas.microsoft.com/office/drawing/2014/main" id="{6E129F01-DEA6-ECED-28A3-A1D3AA05F550}"/>
              </a:ext>
            </a:extLst>
          </p:cNvPr>
          <p:cNvSpPr/>
          <p:nvPr/>
        </p:nvSpPr>
        <p:spPr>
          <a:xfrm>
            <a:off x="745262" y="6031711"/>
            <a:ext cx="137199" cy="137199"/>
          </a:xfrm>
          <a:prstGeom prst="ellipse">
            <a:avLst/>
          </a:prstGeom>
          <a:solidFill>
            <a:srgbClr val="20A472"/>
          </a:solidFill>
          <a:ln w="381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8439BD">
                  <a:lumMod val="75000"/>
                </a:srgbClr>
              </a:solidFill>
              <a:effectLst/>
              <a:uLnTx/>
              <a:uFillTx/>
              <a:latin typeface="Avenir Next LT Pro Light"/>
              <a:ea typeface="+mn-ea"/>
              <a:cs typeface="+mn-cs"/>
            </a:endParaRPr>
          </a:p>
        </p:txBody>
      </p:sp>
      <p:sp>
        <p:nvSpPr>
          <p:cNvPr id="3" name="Content Placeholder 2">
            <a:extLst>
              <a:ext uri="{FF2B5EF4-FFF2-40B4-BE49-F238E27FC236}">
                <a16:creationId xmlns:a16="http://schemas.microsoft.com/office/drawing/2014/main" id="{F0AEAA23-1C44-F831-C68E-1709FEC23724}"/>
              </a:ext>
            </a:extLst>
          </p:cNvPr>
          <p:cNvSpPr>
            <a:spLocks noGrp="1"/>
          </p:cNvSpPr>
          <p:nvPr>
            <p:ph idx="1"/>
          </p:nvPr>
        </p:nvSpPr>
        <p:spPr>
          <a:xfrm>
            <a:off x="1580058" y="1825625"/>
            <a:ext cx="9773741" cy="4351338"/>
          </a:xfrm>
        </p:spPr>
        <p:txBody>
          <a:bodyPr/>
          <a:lstStyle/>
          <a:p>
            <a:pPr marL="0" indent="0">
              <a:buNone/>
            </a:pPr>
            <a:r>
              <a:rPr lang="en-CA" dirty="0"/>
              <a:t>Using the Seaborn </a:t>
            </a:r>
            <a:r>
              <a:rPr lang="en-CA" b="1" dirty="0" err="1"/>
              <a:t>load_dataset</a:t>
            </a:r>
            <a:r>
              <a:rPr lang="en-CA" b="1" dirty="0"/>
              <a:t> </a:t>
            </a:r>
            <a:r>
              <a:rPr lang="en-CA" dirty="0"/>
              <a:t>method, import a dataset called ‘</a:t>
            </a:r>
            <a:r>
              <a:rPr lang="en-CA" dirty="0" err="1"/>
              <a:t>dowjones</a:t>
            </a:r>
            <a:r>
              <a:rPr lang="en-CA" dirty="0"/>
              <a:t>’. </a:t>
            </a:r>
          </a:p>
          <a:p>
            <a:pPr marL="0" indent="0">
              <a:buNone/>
            </a:pPr>
            <a:endParaRPr lang="en-CA" dirty="0"/>
          </a:p>
          <a:p>
            <a:pPr marL="514350" indent="-514350">
              <a:buAutoNum type="arabicPeriod"/>
            </a:pPr>
            <a:r>
              <a:rPr lang="en-CA" dirty="0"/>
              <a:t>What does this dataset include/represent?</a:t>
            </a:r>
          </a:p>
          <a:p>
            <a:pPr marL="514350" indent="-514350">
              <a:buAutoNum type="arabicPeriod"/>
            </a:pPr>
            <a:r>
              <a:rPr lang="en-CA" dirty="0"/>
              <a:t>On what date does the data represented here reach its highest price?</a:t>
            </a:r>
          </a:p>
          <a:p>
            <a:pPr marL="514350" indent="-514350">
              <a:buAutoNum type="arabicPeriod"/>
            </a:pPr>
            <a:r>
              <a:rPr lang="en-CA" dirty="0"/>
              <a:t>Create a line plot to depict the data. Does the plot agree with the answer you came up with in part 2?</a:t>
            </a:r>
            <a:endParaRPr lang="en-US" dirty="0"/>
          </a:p>
        </p:txBody>
      </p:sp>
    </p:spTree>
    <p:extLst>
      <p:ext uri="{BB962C8B-B14F-4D97-AF65-F5344CB8AC3E}">
        <p14:creationId xmlns:p14="http://schemas.microsoft.com/office/powerpoint/2010/main" val="275406692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AC6DC-8FE8-0340-F80B-CF56A8C933D7}"/>
              </a:ext>
            </a:extLst>
          </p:cNvPr>
          <p:cNvSpPr>
            <a:spLocks noGrp="1"/>
          </p:cNvSpPr>
          <p:nvPr>
            <p:ph type="title"/>
          </p:nvPr>
        </p:nvSpPr>
        <p:spPr>
          <a:xfrm>
            <a:off x="1580060" y="365125"/>
            <a:ext cx="9773740" cy="1325563"/>
          </a:xfrm>
        </p:spPr>
        <p:txBody>
          <a:bodyPr/>
          <a:lstStyle/>
          <a:p>
            <a:r>
              <a:rPr lang="en-CA" b="1" dirty="0"/>
              <a:t>Challenge 3</a:t>
            </a:r>
            <a:endParaRPr lang="en-US" b="1" dirty="0"/>
          </a:p>
        </p:txBody>
      </p:sp>
      <p:sp>
        <p:nvSpPr>
          <p:cNvPr id="25" name="Oval 24">
            <a:extLst>
              <a:ext uri="{FF2B5EF4-FFF2-40B4-BE49-F238E27FC236}">
                <a16:creationId xmlns:a16="http://schemas.microsoft.com/office/drawing/2014/main" id="{8C3FCEB2-0B00-482E-B454-1649A56595AE}"/>
              </a:ext>
            </a:extLst>
          </p:cNvPr>
          <p:cNvSpPr/>
          <p:nvPr/>
        </p:nvSpPr>
        <p:spPr>
          <a:xfrm>
            <a:off x="409537" y="2854501"/>
            <a:ext cx="808649" cy="808649"/>
          </a:xfrm>
          <a:prstGeom prst="ellipse">
            <a:avLst/>
          </a:prstGeom>
          <a:noFill/>
          <a:ln w="38100" cap="flat" cmpd="sng" algn="ctr">
            <a:solidFill>
              <a:srgbClr val="172DA6"/>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172DA6"/>
                </a:solidFill>
                <a:effectLst/>
                <a:uLnTx/>
                <a:uFillTx/>
                <a:latin typeface="Avenir Next LT Pro Light"/>
                <a:ea typeface="+mn-ea"/>
                <a:cs typeface="+mn-cs"/>
              </a:rPr>
              <a:t>2</a:t>
            </a:r>
          </a:p>
        </p:txBody>
      </p:sp>
      <p:sp>
        <p:nvSpPr>
          <p:cNvPr id="26" name="Oval 25">
            <a:extLst>
              <a:ext uri="{FF2B5EF4-FFF2-40B4-BE49-F238E27FC236}">
                <a16:creationId xmlns:a16="http://schemas.microsoft.com/office/drawing/2014/main" id="{038B6F3B-0677-3531-A867-32B15B041C46}"/>
              </a:ext>
            </a:extLst>
          </p:cNvPr>
          <p:cNvSpPr/>
          <p:nvPr/>
        </p:nvSpPr>
        <p:spPr>
          <a:xfrm>
            <a:off x="409537" y="3984731"/>
            <a:ext cx="808649" cy="808649"/>
          </a:xfrm>
          <a:prstGeom prst="ellipse">
            <a:avLst/>
          </a:prstGeom>
          <a:solidFill>
            <a:srgbClr val="93E2FF"/>
          </a:solidFill>
          <a:ln w="38100" cap="flat" cmpd="sng" algn="ctr">
            <a:solidFill>
              <a:srgbClr val="00B0F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00B0F0"/>
                </a:solidFill>
                <a:effectLst/>
                <a:uLnTx/>
                <a:uFillTx/>
                <a:latin typeface="Avenir Next LT Pro Light"/>
                <a:ea typeface="+mn-ea"/>
                <a:cs typeface="+mn-cs"/>
              </a:rPr>
              <a:t>3</a:t>
            </a:r>
          </a:p>
        </p:txBody>
      </p:sp>
      <p:sp>
        <p:nvSpPr>
          <p:cNvPr id="27" name="Oval 26">
            <a:extLst>
              <a:ext uri="{FF2B5EF4-FFF2-40B4-BE49-F238E27FC236}">
                <a16:creationId xmlns:a16="http://schemas.microsoft.com/office/drawing/2014/main" id="{FA2672A6-BDE6-FEF1-FDEE-B4AC9C0A349D}"/>
              </a:ext>
            </a:extLst>
          </p:cNvPr>
          <p:cNvSpPr/>
          <p:nvPr/>
        </p:nvSpPr>
        <p:spPr>
          <a:xfrm>
            <a:off x="409537" y="5114961"/>
            <a:ext cx="808649" cy="808649"/>
          </a:xfrm>
          <a:prstGeom prst="ellipse">
            <a:avLst/>
          </a:prstGeom>
          <a:solidFill>
            <a:srgbClr val="FFFFFF"/>
          </a:solidFill>
          <a:ln w="38100" cap="flat" cmpd="sng" algn="ctr">
            <a:solidFill>
              <a:srgbClr val="20A472"/>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20A472"/>
                </a:solidFill>
                <a:effectLst/>
                <a:uLnTx/>
                <a:uFillTx/>
                <a:latin typeface="Avenir Next LT Pro Light"/>
                <a:ea typeface="+mn-ea"/>
                <a:cs typeface="+mn-cs"/>
              </a:rPr>
              <a:t>4</a:t>
            </a:r>
          </a:p>
        </p:txBody>
      </p:sp>
      <p:sp>
        <p:nvSpPr>
          <p:cNvPr id="28" name="Oval 27">
            <a:extLst>
              <a:ext uri="{FF2B5EF4-FFF2-40B4-BE49-F238E27FC236}">
                <a16:creationId xmlns:a16="http://schemas.microsoft.com/office/drawing/2014/main" id="{41100D00-23E0-CDEE-16E0-AD7E2C63E95A}"/>
              </a:ext>
            </a:extLst>
          </p:cNvPr>
          <p:cNvSpPr/>
          <p:nvPr/>
        </p:nvSpPr>
        <p:spPr>
          <a:xfrm>
            <a:off x="409537" y="1724271"/>
            <a:ext cx="808649" cy="808649"/>
          </a:xfrm>
          <a:prstGeom prst="ellipse">
            <a:avLst/>
          </a:prstGeom>
          <a:noFill/>
          <a:ln w="38100" cap="flat" cmpd="sng" algn="ctr">
            <a:solidFill>
              <a:srgbClr val="B13DC8"/>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B13DC8"/>
                </a:solidFill>
                <a:effectLst/>
                <a:uLnTx/>
                <a:uFillTx/>
                <a:latin typeface="Avenir Next LT Pro Light"/>
                <a:ea typeface="+mn-ea"/>
                <a:cs typeface="+mn-cs"/>
              </a:rPr>
              <a:t>1</a:t>
            </a:r>
          </a:p>
        </p:txBody>
      </p:sp>
      <p:sp>
        <p:nvSpPr>
          <p:cNvPr id="29" name="Freeform: Shape 28" descr="timeline ">
            <a:extLst>
              <a:ext uri="{FF2B5EF4-FFF2-40B4-BE49-F238E27FC236}">
                <a16:creationId xmlns:a16="http://schemas.microsoft.com/office/drawing/2014/main" id="{071FEBC4-8E60-52CC-D4EB-1C05A6F020E7}"/>
              </a:ext>
            </a:extLst>
          </p:cNvPr>
          <p:cNvSpPr/>
          <p:nvPr/>
        </p:nvSpPr>
        <p:spPr>
          <a:xfrm rot="16200000" flipV="1">
            <a:off x="-1456639" y="3241639"/>
            <a:ext cx="4565215" cy="1170522"/>
          </a:xfrm>
          <a:custGeom>
            <a:avLst/>
            <a:gdLst>
              <a:gd name="connsiteX0" fmla="*/ 1450750 w 5658193"/>
              <a:gd name="connsiteY0" fmla="*/ 725607 h 1450763"/>
              <a:gd name="connsiteX1" fmla="*/ 1449830 w 5658193"/>
              <a:gd name="connsiteY1" fmla="*/ 725607 h 1450763"/>
              <a:gd name="connsiteX2" fmla="*/ 1449806 w 5658193"/>
              <a:gd name="connsiteY2" fmla="*/ 725382 h 1450763"/>
              <a:gd name="connsiteX3" fmla="*/ 1449830 w 5658193"/>
              <a:gd name="connsiteY3" fmla="*/ 725157 h 1450763"/>
              <a:gd name="connsiteX4" fmla="*/ 1402870 w 5658193"/>
              <a:gd name="connsiteY4" fmla="*/ 725157 h 1450763"/>
              <a:gd name="connsiteX5" fmla="*/ 1389130 w 5658193"/>
              <a:gd name="connsiteY5" fmla="*/ 588840 h 1450763"/>
              <a:gd name="connsiteX6" fmla="*/ 725382 w 5658193"/>
              <a:gd name="connsiteY6" fmla="*/ 47869 h 1450763"/>
              <a:gd name="connsiteX7" fmla="*/ 47868 w 5658193"/>
              <a:gd name="connsiteY7" fmla="*/ 725382 h 1450763"/>
              <a:gd name="connsiteX8" fmla="*/ 47890 w 5658193"/>
              <a:gd name="connsiteY8" fmla="*/ 725607 h 1450763"/>
              <a:gd name="connsiteX9" fmla="*/ 10 w 5658193"/>
              <a:gd name="connsiteY9" fmla="*/ 725607 h 1450763"/>
              <a:gd name="connsiteX10" fmla="*/ 0 w 5658193"/>
              <a:gd name="connsiteY10" fmla="*/ 725382 h 1450763"/>
              <a:gd name="connsiteX11" fmla="*/ 725382 w 5658193"/>
              <a:gd name="connsiteY11" fmla="*/ 1 h 1450763"/>
              <a:gd name="connsiteX12" fmla="*/ 1450762 w 5658193"/>
              <a:gd name="connsiteY12" fmla="*/ 725382 h 1450763"/>
              <a:gd name="connsiteX13" fmla="*/ 4932812 w 5658193"/>
              <a:gd name="connsiteY13" fmla="*/ 1450762 h 1450763"/>
              <a:gd name="connsiteX14" fmla="*/ 4207431 w 5658193"/>
              <a:gd name="connsiteY14" fmla="*/ 725381 h 1450763"/>
              <a:gd name="connsiteX15" fmla="*/ 4207442 w 5658193"/>
              <a:gd name="connsiteY15" fmla="*/ 725156 h 1450763"/>
              <a:gd name="connsiteX16" fmla="*/ 4208363 w 5658193"/>
              <a:gd name="connsiteY16" fmla="*/ 725156 h 1450763"/>
              <a:gd name="connsiteX17" fmla="*/ 4208386 w 5658193"/>
              <a:gd name="connsiteY17" fmla="*/ 725381 h 1450763"/>
              <a:gd name="connsiteX18" fmla="*/ 4208363 w 5658193"/>
              <a:gd name="connsiteY18" fmla="*/ 725606 h 1450763"/>
              <a:gd name="connsiteX19" fmla="*/ 4255322 w 5658193"/>
              <a:gd name="connsiteY19" fmla="*/ 725606 h 1450763"/>
              <a:gd name="connsiteX20" fmla="*/ 4269064 w 5658193"/>
              <a:gd name="connsiteY20" fmla="*/ 861924 h 1450763"/>
              <a:gd name="connsiteX21" fmla="*/ 4932812 w 5658193"/>
              <a:gd name="connsiteY21" fmla="*/ 1402894 h 1450763"/>
              <a:gd name="connsiteX22" fmla="*/ 5610325 w 5658193"/>
              <a:gd name="connsiteY22" fmla="*/ 725381 h 1450763"/>
              <a:gd name="connsiteX23" fmla="*/ 5610302 w 5658193"/>
              <a:gd name="connsiteY23" fmla="*/ 725156 h 1450763"/>
              <a:gd name="connsiteX24" fmla="*/ 5658182 w 5658193"/>
              <a:gd name="connsiteY24" fmla="*/ 725156 h 1450763"/>
              <a:gd name="connsiteX25" fmla="*/ 5658193 w 5658193"/>
              <a:gd name="connsiteY25" fmla="*/ 725381 h 1450763"/>
              <a:gd name="connsiteX26" fmla="*/ 4932812 w 5658193"/>
              <a:gd name="connsiteY26" fmla="*/ 1450762 h 1450763"/>
              <a:gd name="connsiteX27" fmla="*/ 2127320 w 5658193"/>
              <a:gd name="connsiteY27" fmla="*/ 1450763 h 1450763"/>
              <a:gd name="connsiteX28" fmla="*/ 1401938 w 5658193"/>
              <a:gd name="connsiteY28" fmla="*/ 725382 h 1450763"/>
              <a:gd name="connsiteX29" fmla="*/ 1401950 w 5658193"/>
              <a:gd name="connsiteY29" fmla="*/ 725157 h 1450763"/>
              <a:gd name="connsiteX30" fmla="*/ 1402870 w 5658193"/>
              <a:gd name="connsiteY30" fmla="*/ 725157 h 1450763"/>
              <a:gd name="connsiteX31" fmla="*/ 1402894 w 5658193"/>
              <a:gd name="connsiteY31" fmla="*/ 725382 h 1450763"/>
              <a:gd name="connsiteX32" fmla="*/ 1402870 w 5658193"/>
              <a:gd name="connsiteY32" fmla="*/ 725607 h 1450763"/>
              <a:gd name="connsiteX33" fmla="*/ 1449830 w 5658193"/>
              <a:gd name="connsiteY33" fmla="*/ 725607 h 1450763"/>
              <a:gd name="connsiteX34" fmla="*/ 1463572 w 5658193"/>
              <a:gd name="connsiteY34" fmla="*/ 861925 h 1450763"/>
              <a:gd name="connsiteX35" fmla="*/ 2127320 w 5658193"/>
              <a:gd name="connsiteY35" fmla="*/ 1402895 h 1450763"/>
              <a:gd name="connsiteX36" fmla="*/ 2804833 w 5658193"/>
              <a:gd name="connsiteY36" fmla="*/ 725382 h 1450763"/>
              <a:gd name="connsiteX37" fmla="*/ 2804810 w 5658193"/>
              <a:gd name="connsiteY37" fmla="*/ 725157 h 1450763"/>
              <a:gd name="connsiteX38" fmla="*/ 2805515 w 5658193"/>
              <a:gd name="connsiteY38" fmla="*/ 725157 h 1450763"/>
              <a:gd name="connsiteX39" fmla="*/ 2820229 w 5658193"/>
              <a:gd name="connsiteY39" fmla="*/ 579192 h 1450763"/>
              <a:gd name="connsiteX40" fmla="*/ 3530873 w 5658193"/>
              <a:gd name="connsiteY40" fmla="*/ 0 h 1450763"/>
              <a:gd name="connsiteX41" fmla="*/ 4256254 w 5658193"/>
              <a:gd name="connsiteY41" fmla="*/ 725381 h 1450763"/>
              <a:gd name="connsiteX42" fmla="*/ 4256243 w 5658193"/>
              <a:gd name="connsiteY42" fmla="*/ 725606 h 1450763"/>
              <a:gd name="connsiteX43" fmla="*/ 4255322 w 5658193"/>
              <a:gd name="connsiteY43" fmla="*/ 725606 h 1450763"/>
              <a:gd name="connsiteX44" fmla="*/ 4255299 w 5658193"/>
              <a:gd name="connsiteY44" fmla="*/ 725381 h 1450763"/>
              <a:gd name="connsiteX45" fmla="*/ 4255322 w 5658193"/>
              <a:gd name="connsiteY45" fmla="*/ 725156 h 1450763"/>
              <a:gd name="connsiteX46" fmla="*/ 4208363 w 5658193"/>
              <a:gd name="connsiteY46" fmla="*/ 725156 h 1450763"/>
              <a:gd name="connsiteX47" fmla="*/ 4194621 w 5658193"/>
              <a:gd name="connsiteY47" fmla="*/ 588839 h 1450763"/>
              <a:gd name="connsiteX48" fmla="*/ 3530873 w 5658193"/>
              <a:gd name="connsiteY48" fmla="*/ 47868 h 1450763"/>
              <a:gd name="connsiteX49" fmla="*/ 2853360 w 5658193"/>
              <a:gd name="connsiteY49" fmla="*/ 725381 h 1450763"/>
              <a:gd name="connsiteX50" fmla="*/ 2853383 w 5658193"/>
              <a:gd name="connsiteY50" fmla="*/ 725606 h 1450763"/>
              <a:gd name="connsiteX51" fmla="*/ 2852678 w 5658193"/>
              <a:gd name="connsiteY51" fmla="*/ 725606 h 1450763"/>
              <a:gd name="connsiteX52" fmla="*/ 2837964 w 5658193"/>
              <a:gd name="connsiteY52" fmla="*/ 871572 h 1450763"/>
              <a:gd name="connsiteX53" fmla="*/ 2127320 w 5658193"/>
              <a:gd name="connsiteY53" fmla="*/ 1450763 h 1450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5658193" h="1450763">
                <a:moveTo>
                  <a:pt x="1450750" y="725607"/>
                </a:moveTo>
                <a:lnTo>
                  <a:pt x="1449830" y="725607"/>
                </a:lnTo>
                <a:lnTo>
                  <a:pt x="1449806" y="725382"/>
                </a:lnTo>
                <a:lnTo>
                  <a:pt x="1449830" y="725157"/>
                </a:lnTo>
                <a:lnTo>
                  <a:pt x="1402870" y="725157"/>
                </a:lnTo>
                <a:lnTo>
                  <a:pt x="1389130" y="588840"/>
                </a:lnTo>
                <a:cubicBezTo>
                  <a:pt x="1325954" y="280108"/>
                  <a:pt x="1052790" y="47869"/>
                  <a:pt x="725382" y="47869"/>
                </a:cubicBezTo>
                <a:cubicBezTo>
                  <a:pt x="351202" y="47869"/>
                  <a:pt x="47868" y="351202"/>
                  <a:pt x="47868" y="725382"/>
                </a:cubicBezTo>
                <a:lnTo>
                  <a:pt x="47890" y="725607"/>
                </a:lnTo>
                <a:lnTo>
                  <a:pt x="10" y="725607"/>
                </a:lnTo>
                <a:lnTo>
                  <a:pt x="0" y="725382"/>
                </a:lnTo>
                <a:cubicBezTo>
                  <a:pt x="0" y="324765"/>
                  <a:pt x="324764" y="1"/>
                  <a:pt x="725382" y="1"/>
                </a:cubicBezTo>
                <a:cubicBezTo>
                  <a:pt x="1125998" y="1"/>
                  <a:pt x="1450762" y="324765"/>
                  <a:pt x="1450762" y="725382"/>
                </a:cubicBezTo>
                <a:close/>
                <a:moveTo>
                  <a:pt x="4932812" y="1450762"/>
                </a:moveTo>
                <a:cubicBezTo>
                  <a:pt x="4532195" y="1450762"/>
                  <a:pt x="4207431" y="1125998"/>
                  <a:pt x="4207431" y="725381"/>
                </a:cubicBezTo>
                <a:lnTo>
                  <a:pt x="4207442" y="725156"/>
                </a:lnTo>
                <a:lnTo>
                  <a:pt x="4208363" y="725156"/>
                </a:lnTo>
                <a:lnTo>
                  <a:pt x="4208386" y="725381"/>
                </a:lnTo>
                <a:lnTo>
                  <a:pt x="4208363" y="725606"/>
                </a:lnTo>
                <a:lnTo>
                  <a:pt x="4255322" y="725606"/>
                </a:lnTo>
                <a:lnTo>
                  <a:pt x="4269064" y="861924"/>
                </a:lnTo>
                <a:cubicBezTo>
                  <a:pt x="4332239" y="1170655"/>
                  <a:pt x="4605404" y="1402894"/>
                  <a:pt x="4932812" y="1402894"/>
                </a:cubicBezTo>
                <a:cubicBezTo>
                  <a:pt x="5306992" y="1402894"/>
                  <a:pt x="5610325" y="1099561"/>
                  <a:pt x="5610325" y="725381"/>
                </a:cubicBezTo>
                <a:lnTo>
                  <a:pt x="5610302" y="725156"/>
                </a:lnTo>
                <a:lnTo>
                  <a:pt x="5658182" y="725156"/>
                </a:lnTo>
                <a:lnTo>
                  <a:pt x="5658193" y="725381"/>
                </a:lnTo>
                <a:cubicBezTo>
                  <a:pt x="5658193" y="1125998"/>
                  <a:pt x="5333429" y="1450762"/>
                  <a:pt x="4932812" y="1450762"/>
                </a:cubicBezTo>
                <a:close/>
                <a:moveTo>
                  <a:pt x="2127320" y="1450763"/>
                </a:moveTo>
                <a:cubicBezTo>
                  <a:pt x="1726703" y="1450763"/>
                  <a:pt x="1401938" y="1125999"/>
                  <a:pt x="1401938" y="725382"/>
                </a:cubicBezTo>
                <a:lnTo>
                  <a:pt x="1401950" y="725157"/>
                </a:lnTo>
                <a:lnTo>
                  <a:pt x="1402870" y="725157"/>
                </a:lnTo>
                <a:lnTo>
                  <a:pt x="1402894" y="725382"/>
                </a:lnTo>
                <a:lnTo>
                  <a:pt x="1402870" y="725607"/>
                </a:lnTo>
                <a:lnTo>
                  <a:pt x="1449830" y="725607"/>
                </a:lnTo>
                <a:lnTo>
                  <a:pt x="1463572" y="861925"/>
                </a:lnTo>
                <a:cubicBezTo>
                  <a:pt x="1526746" y="1170656"/>
                  <a:pt x="1799912" y="1402895"/>
                  <a:pt x="2127320" y="1402895"/>
                </a:cubicBezTo>
                <a:cubicBezTo>
                  <a:pt x="2501500" y="1402895"/>
                  <a:pt x="2804833" y="1099562"/>
                  <a:pt x="2804833" y="725382"/>
                </a:cubicBezTo>
                <a:lnTo>
                  <a:pt x="2804810" y="725157"/>
                </a:lnTo>
                <a:lnTo>
                  <a:pt x="2805515" y="725157"/>
                </a:lnTo>
                <a:lnTo>
                  <a:pt x="2820229" y="579192"/>
                </a:lnTo>
                <a:cubicBezTo>
                  <a:pt x="2887868" y="248648"/>
                  <a:pt x="3180333" y="0"/>
                  <a:pt x="3530873" y="0"/>
                </a:cubicBezTo>
                <a:cubicBezTo>
                  <a:pt x="3931490" y="0"/>
                  <a:pt x="4256254" y="324764"/>
                  <a:pt x="4256254" y="725381"/>
                </a:cubicBezTo>
                <a:lnTo>
                  <a:pt x="4256243" y="725606"/>
                </a:lnTo>
                <a:lnTo>
                  <a:pt x="4255322" y="725606"/>
                </a:lnTo>
                <a:lnTo>
                  <a:pt x="4255299" y="725381"/>
                </a:lnTo>
                <a:lnTo>
                  <a:pt x="4255322" y="725156"/>
                </a:lnTo>
                <a:lnTo>
                  <a:pt x="4208363" y="725156"/>
                </a:lnTo>
                <a:lnTo>
                  <a:pt x="4194621" y="588839"/>
                </a:lnTo>
                <a:cubicBezTo>
                  <a:pt x="4131446" y="280107"/>
                  <a:pt x="3858281" y="47868"/>
                  <a:pt x="3530873" y="47868"/>
                </a:cubicBezTo>
                <a:cubicBezTo>
                  <a:pt x="3156693" y="47868"/>
                  <a:pt x="2853360" y="351201"/>
                  <a:pt x="2853360" y="725381"/>
                </a:cubicBezTo>
                <a:lnTo>
                  <a:pt x="2853383" y="725606"/>
                </a:lnTo>
                <a:lnTo>
                  <a:pt x="2852678" y="725606"/>
                </a:lnTo>
                <a:lnTo>
                  <a:pt x="2837964" y="871572"/>
                </a:lnTo>
                <a:cubicBezTo>
                  <a:pt x="2770325" y="1202116"/>
                  <a:pt x="2477860" y="1450763"/>
                  <a:pt x="2127320" y="1450763"/>
                </a:cubicBezTo>
                <a:close/>
              </a:path>
            </a:pathLst>
          </a:custGeom>
          <a:gradFill>
            <a:gsLst>
              <a:gs pos="56000">
                <a:srgbClr val="00B0F0"/>
              </a:gs>
              <a:gs pos="36000">
                <a:srgbClr val="172DA6"/>
              </a:gs>
              <a:gs pos="15000">
                <a:srgbClr val="B13DC8"/>
              </a:gs>
              <a:gs pos="100000">
                <a:srgbClr val="20A472"/>
              </a:gs>
            </a:gsLst>
            <a:lin ang="10800000" scaled="0"/>
          </a:gradFill>
          <a:ln w="76200" cap="flat" cmpd="sng" algn="ctr">
            <a:noFill/>
            <a:prstDash val="solid"/>
            <a:miter lim="800000"/>
          </a:ln>
          <a:effectLst/>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4000" b="0" i="0" u="none" strike="noStrike" kern="0" cap="none" spc="0" normalizeH="0" baseline="0" noProof="0" dirty="0">
              <a:ln>
                <a:noFill/>
              </a:ln>
              <a:solidFill>
                <a:srgbClr val="FFFFFF"/>
              </a:solidFill>
              <a:effectLst/>
              <a:uLnTx/>
              <a:uFillTx/>
              <a:latin typeface="Avenir Next LT Pro Light"/>
              <a:ea typeface="+mn-ea"/>
              <a:cs typeface="+mn-cs"/>
            </a:endParaRPr>
          </a:p>
        </p:txBody>
      </p:sp>
      <p:sp>
        <p:nvSpPr>
          <p:cNvPr id="30" name="Oval 29" descr="timeline endpoints">
            <a:extLst>
              <a:ext uri="{FF2B5EF4-FFF2-40B4-BE49-F238E27FC236}">
                <a16:creationId xmlns:a16="http://schemas.microsoft.com/office/drawing/2014/main" id="{6DC6167F-E8F4-C156-DC56-761A8E2AEA2E}"/>
              </a:ext>
            </a:extLst>
          </p:cNvPr>
          <p:cNvSpPr/>
          <p:nvPr/>
        </p:nvSpPr>
        <p:spPr>
          <a:xfrm>
            <a:off x="745262" y="1496310"/>
            <a:ext cx="137199" cy="137199"/>
          </a:xfrm>
          <a:prstGeom prst="ellipse">
            <a:avLst/>
          </a:prstGeom>
          <a:solidFill>
            <a:srgbClr val="B13DC8"/>
          </a:solidFill>
          <a:ln w="381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venir Next LT Pro Light"/>
              <a:ea typeface="+mn-ea"/>
              <a:cs typeface="+mn-cs"/>
            </a:endParaRPr>
          </a:p>
        </p:txBody>
      </p:sp>
      <p:sp>
        <p:nvSpPr>
          <p:cNvPr id="31" name="Oval 30" descr="timeline endpoints">
            <a:extLst>
              <a:ext uri="{FF2B5EF4-FFF2-40B4-BE49-F238E27FC236}">
                <a16:creationId xmlns:a16="http://schemas.microsoft.com/office/drawing/2014/main" id="{6E129F01-DEA6-ECED-28A3-A1D3AA05F550}"/>
              </a:ext>
            </a:extLst>
          </p:cNvPr>
          <p:cNvSpPr/>
          <p:nvPr/>
        </p:nvSpPr>
        <p:spPr>
          <a:xfrm>
            <a:off x="745262" y="6031711"/>
            <a:ext cx="137199" cy="137199"/>
          </a:xfrm>
          <a:prstGeom prst="ellipse">
            <a:avLst/>
          </a:prstGeom>
          <a:solidFill>
            <a:srgbClr val="20A472"/>
          </a:solidFill>
          <a:ln w="381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8439BD">
                  <a:lumMod val="75000"/>
                </a:srgbClr>
              </a:solidFill>
              <a:effectLst/>
              <a:uLnTx/>
              <a:uFillTx/>
              <a:latin typeface="Avenir Next LT Pro Light"/>
              <a:ea typeface="+mn-ea"/>
              <a:cs typeface="+mn-cs"/>
            </a:endParaRPr>
          </a:p>
        </p:txBody>
      </p:sp>
      <p:sp>
        <p:nvSpPr>
          <p:cNvPr id="3" name="Content Placeholder 2">
            <a:extLst>
              <a:ext uri="{FF2B5EF4-FFF2-40B4-BE49-F238E27FC236}">
                <a16:creationId xmlns:a16="http://schemas.microsoft.com/office/drawing/2014/main" id="{F0AEAA23-1C44-F831-C68E-1709FEC23724}"/>
              </a:ext>
            </a:extLst>
          </p:cNvPr>
          <p:cNvSpPr>
            <a:spLocks noGrp="1"/>
          </p:cNvSpPr>
          <p:nvPr>
            <p:ph idx="1"/>
          </p:nvPr>
        </p:nvSpPr>
        <p:spPr>
          <a:xfrm>
            <a:off x="1580058" y="1825625"/>
            <a:ext cx="9773741" cy="4351338"/>
          </a:xfrm>
        </p:spPr>
        <p:txBody>
          <a:bodyPr/>
          <a:lstStyle/>
          <a:p>
            <a:pPr marL="0" indent="0">
              <a:buNone/>
            </a:pPr>
            <a:r>
              <a:rPr lang="en-CA" dirty="0"/>
              <a:t>Choose any two numerical features in the penguins dataset.</a:t>
            </a:r>
          </a:p>
          <a:p>
            <a:pPr marL="0" indent="0">
              <a:buNone/>
            </a:pPr>
            <a:endParaRPr lang="en-CA" dirty="0"/>
          </a:p>
          <a:p>
            <a:pPr marL="0" indent="0">
              <a:buNone/>
            </a:pPr>
            <a:r>
              <a:rPr lang="en-CA" dirty="0"/>
              <a:t>Produce a scatter plot that highlights the differences between species. </a:t>
            </a:r>
          </a:p>
          <a:p>
            <a:pPr marL="0" indent="0">
              <a:buNone/>
            </a:pPr>
            <a:endParaRPr lang="en-CA" dirty="0"/>
          </a:p>
          <a:p>
            <a:pPr marL="0" indent="0">
              <a:buNone/>
            </a:pPr>
            <a:r>
              <a:rPr lang="en-CA" dirty="0"/>
              <a:t>Separate the results into two plots – one for male and one for female penguins.</a:t>
            </a:r>
            <a:endParaRPr lang="en-US" dirty="0"/>
          </a:p>
        </p:txBody>
      </p:sp>
    </p:spTree>
    <p:extLst>
      <p:ext uri="{BB962C8B-B14F-4D97-AF65-F5344CB8AC3E}">
        <p14:creationId xmlns:p14="http://schemas.microsoft.com/office/powerpoint/2010/main" val="284364357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AC6DC-8FE8-0340-F80B-CF56A8C933D7}"/>
              </a:ext>
            </a:extLst>
          </p:cNvPr>
          <p:cNvSpPr>
            <a:spLocks noGrp="1"/>
          </p:cNvSpPr>
          <p:nvPr>
            <p:ph type="title"/>
          </p:nvPr>
        </p:nvSpPr>
        <p:spPr>
          <a:xfrm>
            <a:off x="1580060" y="365125"/>
            <a:ext cx="9773740" cy="1325563"/>
          </a:xfrm>
        </p:spPr>
        <p:txBody>
          <a:bodyPr/>
          <a:lstStyle/>
          <a:p>
            <a:r>
              <a:rPr lang="en-CA" b="1" dirty="0"/>
              <a:t>Distribution Plots</a:t>
            </a:r>
            <a:endParaRPr lang="en-US" b="1" dirty="0"/>
          </a:p>
        </p:txBody>
      </p:sp>
      <p:sp>
        <p:nvSpPr>
          <p:cNvPr id="25" name="Oval 24">
            <a:extLst>
              <a:ext uri="{FF2B5EF4-FFF2-40B4-BE49-F238E27FC236}">
                <a16:creationId xmlns:a16="http://schemas.microsoft.com/office/drawing/2014/main" id="{8C3FCEB2-0B00-482E-B454-1649A56595AE}"/>
              </a:ext>
            </a:extLst>
          </p:cNvPr>
          <p:cNvSpPr/>
          <p:nvPr/>
        </p:nvSpPr>
        <p:spPr>
          <a:xfrm>
            <a:off x="409537" y="2854501"/>
            <a:ext cx="808649" cy="808649"/>
          </a:xfrm>
          <a:prstGeom prst="ellipse">
            <a:avLst/>
          </a:prstGeom>
          <a:noFill/>
          <a:ln w="38100" cap="flat" cmpd="sng" algn="ctr">
            <a:solidFill>
              <a:srgbClr val="172DA6"/>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172DA6"/>
                </a:solidFill>
                <a:effectLst/>
                <a:uLnTx/>
                <a:uFillTx/>
                <a:latin typeface="Avenir Next LT Pro Light"/>
                <a:ea typeface="+mn-ea"/>
                <a:cs typeface="+mn-cs"/>
              </a:rPr>
              <a:t>2</a:t>
            </a:r>
          </a:p>
        </p:txBody>
      </p:sp>
      <p:sp>
        <p:nvSpPr>
          <p:cNvPr id="26" name="Oval 25">
            <a:extLst>
              <a:ext uri="{FF2B5EF4-FFF2-40B4-BE49-F238E27FC236}">
                <a16:creationId xmlns:a16="http://schemas.microsoft.com/office/drawing/2014/main" id="{038B6F3B-0677-3531-A867-32B15B041C46}"/>
              </a:ext>
            </a:extLst>
          </p:cNvPr>
          <p:cNvSpPr/>
          <p:nvPr/>
        </p:nvSpPr>
        <p:spPr>
          <a:xfrm>
            <a:off x="409537" y="3984731"/>
            <a:ext cx="808649" cy="808649"/>
          </a:xfrm>
          <a:prstGeom prst="ellipse">
            <a:avLst/>
          </a:prstGeom>
          <a:solidFill>
            <a:srgbClr val="93E2FF"/>
          </a:solidFill>
          <a:ln w="38100" cap="flat" cmpd="sng" algn="ctr">
            <a:solidFill>
              <a:srgbClr val="00B0F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00B0F0"/>
                </a:solidFill>
                <a:effectLst/>
                <a:uLnTx/>
                <a:uFillTx/>
                <a:latin typeface="Avenir Next LT Pro Light"/>
                <a:ea typeface="+mn-ea"/>
                <a:cs typeface="+mn-cs"/>
              </a:rPr>
              <a:t>3</a:t>
            </a:r>
          </a:p>
        </p:txBody>
      </p:sp>
      <p:sp>
        <p:nvSpPr>
          <p:cNvPr id="27" name="Oval 26">
            <a:extLst>
              <a:ext uri="{FF2B5EF4-FFF2-40B4-BE49-F238E27FC236}">
                <a16:creationId xmlns:a16="http://schemas.microsoft.com/office/drawing/2014/main" id="{FA2672A6-BDE6-FEF1-FDEE-B4AC9C0A349D}"/>
              </a:ext>
            </a:extLst>
          </p:cNvPr>
          <p:cNvSpPr/>
          <p:nvPr/>
        </p:nvSpPr>
        <p:spPr>
          <a:xfrm>
            <a:off x="409537" y="5114961"/>
            <a:ext cx="808649" cy="808649"/>
          </a:xfrm>
          <a:prstGeom prst="ellipse">
            <a:avLst/>
          </a:prstGeom>
          <a:solidFill>
            <a:srgbClr val="FFFFFF"/>
          </a:solidFill>
          <a:ln w="38100" cap="flat" cmpd="sng" algn="ctr">
            <a:solidFill>
              <a:srgbClr val="20A472"/>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20A472"/>
                </a:solidFill>
                <a:effectLst/>
                <a:uLnTx/>
                <a:uFillTx/>
                <a:latin typeface="Avenir Next LT Pro Light"/>
                <a:ea typeface="+mn-ea"/>
                <a:cs typeface="+mn-cs"/>
              </a:rPr>
              <a:t>4</a:t>
            </a:r>
          </a:p>
        </p:txBody>
      </p:sp>
      <p:sp>
        <p:nvSpPr>
          <p:cNvPr id="28" name="Oval 27">
            <a:extLst>
              <a:ext uri="{FF2B5EF4-FFF2-40B4-BE49-F238E27FC236}">
                <a16:creationId xmlns:a16="http://schemas.microsoft.com/office/drawing/2014/main" id="{41100D00-23E0-CDEE-16E0-AD7E2C63E95A}"/>
              </a:ext>
            </a:extLst>
          </p:cNvPr>
          <p:cNvSpPr/>
          <p:nvPr/>
        </p:nvSpPr>
        <p:spPr>
          <a:xfrm>
            <a:off x="409537" y="1724271"/>
            <a:ext cx="808649" cy="808649"/>
          </a:xfrm>
          <a:prstGeom prst="ellipse">
            <a:avLst/>
          </a:prstGeom>
          <a:noFill/>
          <a:ln w="38100" cap="flat" cmpd="sng" algn="ctr">
            <a:solidFill>
              <a:srgbClr val="B13DC8"/>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B13DC8"/>
                </a:solidFill>
                <a:effectLst/>
                <a:uLnTx/>
                <a:uFillTx/>
                <a:latin typeface="Avenir Next LT Pro Light"/>
                <a:ea typeface="+mn-ea"/>
                <a:cs typeface="+mn-cs"/>
              </a:rPr>
              <a:t>1</a:t>
            </a:r>
          </a:p>
        </p:txBody>
      </p:sp>
      <p:sp>
        <p:nvSpPr>
          <p:cNvPr id="29" name="Freeform: Shape 28" descr="timeline ">
            <a:extLst>
              <a:ext uri="{FF2B5EF4-FFF2-40B4-BE49-F238E27FC236}">
                <a16:creationId xmlns:a16="http://schemas.microsoft.com/office/drawing/2014/main" id="{071FEBC4-8E60-52CC-D4EB-1C05A6F020E7}"/>
              </a:ext>
            </a:extLst>
          </p:cNvPr>
          <p:cNvSpPr/>
          <p:nvPr/>
        </p:nvSpPr>
        <p:spPr>
          <a:xfrm rot="16200000" flipV="1">
            <a:off x="-1456639" y="3241639"/>
            <a:ext cx="4565215" cy="1170522"/>
          </a:xfrm>
          <a:custGeom>
            <a:avLst/>
            <a:gdLst>
              <a:gd name="connsiteX0" fmla="*/ 1450750 w 5658193"/>
              <a:gd name="connsiteY0" fmla="*/ 725607 h 1450763"/>
              <a:gd name="connsiteX1" fmla="*/ 1449830 w 5658193"/>
              <a:gd name="connsiteY1" fmla="*/ 725607 h 1450763"/>
              <a:gd name="connsiteX2" fmla="*/ 1449806 w 5658193"/>
              <a:gd name="connsiteY2" fmla="*/ 725382 h 1450763"/>
              <a:gd name="connsiteX3" fmla="*/ 1449830 w 5658193"/>
              <a:gd name="connsiteY3" fmla="*/ 725157 h 1450763"/>
              <a:gd name="connsiteX4" fmla="*/ 1402870 w 5658193"/>
              <a:gd name="connsiteY4" fmla="*/ 725157 h 1450763"/>
              <a:gd name="connsiteX5" fmla="*/ 1389130 w 5658193"/>
              <a:gd name="connsiteY5" fmla="*/ 588840 h 1450763"/>
              <a:gd name="connsiteX6" fmla="*/ 725382 w 5658193"/>
              <a:gd name="connsiteY6" fmla="*/ 47869 h 1450763"/>
              <a:gd name="connsiteX7" fmla="*/ 47868 w 5658193"/>
              <a:gd name="connsiteY7" fmla="*/ 725382 h 1450763"/>
              <a:gd name="connsiteX8" fmla="*/ 47890 w 5658193"/>
              <a:gd name="connsiteY8" fmla="*/ 725607 h 1450763"/>
              <a:gd name="connsiteX9" fmla="*/ 10 w 5658193"/>
              <a:gd name="connsiteY9" fmla="*/ 725607 h 1450763"/>
              <a:gd name="connsiteX10" fmla="*/ 0 w 5658193"/>
              <a:gd name="connsiteY10" fmla="*/ 725382 h 1450763"/>
              <a:gd name="connsiteX11" fmla="*/ 725382 w 5658193"/>
              <a:gd name="connsiteY11" fmla="*/ 1 h 1450763"/>
              <a:gd name="connsiteX12" fmla="*/ 1450762 w 5658193"/>
              <a:gd name="connsiteY12" fmla="*/ 725382 h 1450763"/>
              <a:gd name="connsiteX13" fmla="*/ 4932812 w 5658193"/>
              <a:gd name="connsiteY13" fmla="*/ 1450762 h 1450763"/>
              <a:gd name="connsiteX14" fmla="*/ 4207431 w 5658193"/>
              <a:gd name="connsiteY14" fmla="*/ 725381 h 1450763"/>
              <a:gd name="connsiteX15" fmla="*/ 4207442 w 5658193"/>
              <a:gd name="connsiteY15" fmla="*/ 725156 h 1450763"/>
              <a:gd name="connsiteX16" fmla="*/ 4208363 w 5658193"/>
              <a:gd name="connsiteY16" fmla="*/ 725156 h 1450763"/>
              <a:gd name="connsiteX17" fmla="*/ 4208386 w 5658193"/>
              <a:gd name="connsiteY17" fmla="*/ 725381 h 1450763"/>
              <a:gd name="connsiteX18" fmla="*/ 4208363 w 5658193"/>
              <a:gd name="connsiteY18" fmla="*/ 725606 h 1450763"/>
              <a:gd name="connsiteX19" fmla="*/ 4255322 w 5658193"/>
              <a:gd name="connsiteY19" fmla="*/ 725606 h 1450763"/>
              <a:gd name="connsiteX20" fmla="*/ 4269064 w 5658193"/>
              <a:gd name="connsiteY20" fmla="*/ 861924 h 1450763"/>
              <a:gd name="connsiteX21" fmla="*/ 4932812 w 5658193"/>
              <a:gd name="connsiteY21" fmla="*/ 1402894 h 1450763"/>
              <a:gd name="connsiteX22" fmla="*/ 5610325 w 5658193"/>
              <a:gd name="connsiteY22" fmla="*/ 725381 h 1450763"/>
              <a:gd name="connsiteX23" fmla="*/ 5610302 w 5658193"/>
              <a:gd name="connsiteY23" fmla="*/ 725156 h 1450763"/>
              <a:gd name="connsiteX24" fmla="*/ 5658182 w 5658193"/>
              <a:gd name="connsiteY24" fmla="*/ 725156 h 1450763"/>
              <a:gd name="connsiteX25" fmla="*/ 5658193 w 5658193"/>
              <a:gd name="connsiteY25" fmla="*/ 725381 h 1450763"/>
              <a:gd name="connsiteX26" fmla="*/ 4932812 w 5658193"/>
              <a:gd name="connsiteY26" fmla="*/ 1450762 h 1450763"/>
              <a:gd name="connsiteX27" fmla="*/ 2127320 w 5658193"/>
              <a:gd name="connsiteY27" fmla="*/ 1450763 h 1450763"/>
              <a:gd name="connsiteX28" fmla="*/ 1401938 w 5658193"/>
              <a:gd name="connsiteY28" fmla="*/ 725382 h 1450763"/>
              <a:gd name="connsiteX29" fmla="*/ 1401950 w 5658193"/>
              <a:gd name="connsiteY29" fmla="*/ 725157 h 1450763"/>
              <a:gd name="connsiteX30" fmla="*/ 1402870 w 5658193"/>
              <a:gd name="connsiteY30" fmla="*/ 725157 h 1450763"/>
              <a:gd name="connsiteX31" fmla="*/ 1402894 w 5658193"/>
              <a:gd name="connsiteY31" fmla="*/ 725382 h 1450763"/>
              <a:gd name="connsiteX32" fmla="*/ 1402870 w 5658193"/>
              <a:gd name="connsiteY32" fmla="*/ 725607 h 1450763"/>
              <a:gd name="connsiteX33" fmla="*/ 1449830 w 5658193"/>
              <a:gd name="connsiteY33" fmla="*/ 725607 h 1450763"/>
              <a:gd name="connsiteX34" fmla="*/ 1463572 w 5658193"/>
              <a:gd name="connsiteY34" fmla="*/ 861925 h 1450763"/>
              <a:gd name="connsiteX35" fmla="*/ 2127320 w 5658193"/>
              <a:gd name="connsiteY35" fmla="*/ 1402895 h 1450763"/>
              <a:gd name="connsiteX36" fmla="*/ 2804833 w 5658193"/>
              <a:gd name="connsiteY36" fmla="*/ 725382 h 1450763"/>
              <a:gd name="connsiteX37" fmla="*/ 2804810 w 5658193"/>
              <a:gd name="connsiteY37" fmla="*/ 725157 h 1450763"/>
              <a:gd name="connsiteX38" fmla="*/ 2805515 w 5658193"/>
              <a:gd name="connsiteY38" fmla="*/ 725157 h 1450763"/>
              <a:gd name="connsiteX39" fmla="*/ 2820229 w 5658193"/>
              <a:gd name="connsiteY39" fmla="*/ 579192 h 1450763"/>
              <a:gd name="connsiteX40" fmla="*/ 3530873 w 5658193"/>
              <a:gd name="connsiteY40" fmla="*/ 0 h 1450763"/>
              <a:gd name="connsiteX41" fmla="*/ 4256254 w 5658193"/>
              <a:gd name="connsiteY41" fmla="*/ 725381 h 1450763"/>
              <a:gd name="connsiteX42" fmla="*/ 4256243 w 5658193"/>
              <a:gd name="connsiteY42" fmla="*/ 725606 h 1450763"/>
              <a:gd name="connsiteX43" fmla="*/ 4255322 w 5658193"/>
              <a:gd name="connsiteY43" fmla="*/ 725606 h 1450763"/>
              <a:gd name="connsiteX44" fmla="*/ 4255299 w 5658193"/>
              <a:gd name="connsiteY44" fmla="*/ 725381 h 1450763"/>
              <a:gd name="connsiteX45" fmla="*/ 4255322 w 5658193"/>
              <a:gd name="connsiteY45" fmla="*/ 725156 h 1450763"/>
              <a:gd name="connsiteX46" fmla="*/ 4208363 w 5658193"/>
              <a:gd name="connsiteY46" fmla="*/ 725156 h 1450763"/>
              <a:gd name="connsiteX47" fmla="*/ 4194621 w 5658193"/>
              <a:gd name="connsiteY47" fmla="*/ 588839 h 1450763"/>
              <a:gd name="connsiteX48" fmla="*/ 3530873 w 5658193"/>
              <a:gd name="connsiteY48" fmla="*/ 47868 h 1450763"/>
              <a:gd name="connsiteX49" fmla="*/ 2853360 w 5658193"/>
              <a:gd name="connsiteY49" fmla="*/ 725381 h 1450763"/>
              <a:gd name="connsiteX50" fmla="*/ 2853383 w 5658193"/>
              <a:gd name="connsiteY50" fmla="*/ 725606 h 1450763"/>
              <a:gd name="connsiteX51" fmla="*/ 2852678 w 5658193"/>
              <a:gd name="connsiteY51" fmla="*/ 725606 h 1450763"/>
              <a:gd name="connsiteX52" fmla="*/ 2837964 w 5658193"/>
              <a:gd name="connsiteY52" fmla="*/ 871572 h 1450763"/>
              <a:gd name="connsiteX53" fmla="*/ 2127320 w 5658193"/>
              <a:gd name="connsiteY53" fmla="*/ 1450763 h 1450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5658193" h="1450763">
                <a:moveTo>
                  <a:pt x="1450750" y="725607"/>
                </a:moveTo>
                <a:lnTo>
                  <a:pt x="1449830" y="725607"/>
                </a:lnTo>
                <a:lnTo>
                  <a:pt x="1449806" y="725382"/>
                </a:lnTo>
                <a:lnTo>
                  <a:pt x="1449830" y="725157"/>
                </a:lnTo>
                <a:lnTo>
                  <a:pt x="1402870" y="725157"/>
                </a:lnTo>
                <a:lnTo>
                  <a:pt x="1389130" y="588840"/>
                </a:lnTo>
                <a:cubicBezTo>
                  <a:pt x="1325954" y="280108"/>
                  <a:pt x="1052790" y="47869"/>
                  <a:pt x="725382" y="47869"/>
                </a:cubicBezTo>
                <a:cubicBezTo>
                  <a:pt x="351202" y="47869"/>
                  <a:pt x="47868" y="351202"/>
                  <a:pt x="47868" y="725382"/>
                </a:cubicBezTo>
                <a:lnTo>
                  <a:pt x="47890" y="725607"/>
                </a:lnTo>
                <a:lnTo>
                  <a:pt x="10" y="725607"/>
                </a:lnTo>
                <a:lnTo>
                  <a:pt x="0" y="725382"/>
                </a:lnTo>
                <a:cubicBezTo>
                  <a:pt x="0" y="324765"/>
                  <a:pt x="324764" y="1"/>
                  <a:pt x="725382" y="1"/>
                </a:cubicBezTo>
                <a:cubicBezTo>
                  <a:pt x="1125998" y="1"/>
                  <a:pt x="1450762" y="324765"/>
                  <a:pt x="1450762" y="725382"/>
                </a:cubicBezTo>
                <a:close/>
                <a:moveTo>
                  <a:pt x="4932812" y="1450762"/>
                </a:moveTo>
                <a:cubicBezTo>
                  <a:pt x="4532195" y="1450762"/>
                  <a:pt x="4207431" y="1125998"/>
                  <a:pt x="4207431" y="725381"/>
                </a:cubicBezTo>
                <a:lnTo>
                  <a:pt x="4207442" y="725156"/>
                </a:lnTo>
                <a:lnTo>
                  <a:pt x="4208363" y="725156"/>
                </a:lnTo>
                <a:lnTo>
                  <a:pt x="4208386" y="725381"/>
                </a:lnTo>
                <a:lnTo>
                  <a:pt x="4208363" y="725606"/>
                </a:lnTo>
                <a:lnTo>
                  <a:pt x="4255322" y="725606"/>
                </a:lnTo>
                <a:lnTo>
                  <a:pt x="4269064" y="861924"/>
                </a:lnTo>
                <a:cubicBezTo>
                  <a:pt x="4332239" y="1170655"/>
                  <a:pt x="4605404" y="1402894"/>
                  <a:pt x="4932812" y="1402894"/>
                </a:cubicBezTo>
                <a:cubicBezTo>
                  <a:pt x="5306992" y="1402894"/>
                  <a:pt x="5610325" y="1099561"/>
                  <a:pt x="5610325" y="725381"/>
                </a:cubicBezTo>
                <a:lnTo>
                  <a:pt x="5610302" y="725156"/>
                </a:lnTo>
                <a:lnTo>
                  <a:pt x="5658182" y="725156"/>
                </a:lnTo>
                <a:lnTo>
                  <a:pt x="5658193" y="725381"/>
                </a:lnTo>
                <a:cubicBezTo>
                  <a:pt x="5658193" y="1125998"/>
                  <a:pt x="5333429" y="1450762"/>
                  <a:pt x="4932812" y="1450762"/>
                </a:cubicBezTo>
                <a:close/>
                <a:moveTo>
                  <a:pt x="2127320" y="1450763"/>
                </a:moveTo>
                <a:cubicBezTo>
                  <a:pt x="1726703" y="1450763"/>
                  <a:pt x="1401938" y="1125999"/>
                  <a:pt x="1401938" y="725382"/>
                </a:cubicBezTo>
                <a:lnTo>
                  <a:pt x="1401950" y="725157"/>
                </a:lnTo>
                <a:lnTo>
                  <a:pt x="1402870" y="725157"/>
                </a:lnTo>
                <a:lnTo>
                  <a:pt x="1402894" y="725382"/>
                </a:lnTo>
                <a:lnTo>
                  <a:pt x="1402870" y="725607"/>
                </a:lnTo>
                <a:lnTo>
                  <a:pt x="1449830" y="725607"/>
                </a:lnTo>
                <a:lnTo>
                  <a:pt x="1463572" y="861925"/>
                </a:lnTo>
                <a:cubicBezTo>
                  <a:pt x="1526746" y="1170656"/>
                  <a:pt x="1799912" y="1402895"/>
                  <a:pt x="2127320" y="1402895"/>
                </a:cubicBezTo>
                <a:cubicBezTo>
                  <a:pt x="2501500" y="1402895"/>
                  <a:pt x="2804833" y="1099562"/>
                  <a:pt x="2804833" y="725382"/>
                </a:cubicBezTo>
                <a:lnTo>
                  <a:pt x="2804810" y="725157"/>
                </a:lnTo>
                <a:lnTo>
                  <a:pt x="2805515" y="725157"/>
                </a:lnTo>
                <a:lnTo>
                  <a:pt x="2820229" y="579192"/>
                </a:lnTo>
                <a:cubicBezTo>
                  <a:pt x="2887868" y="248648"/>
                  <a:pt x="3180333" y="0"/>
                  <a:pt x="3530873" y="0"/>
                </a:cubicBezTo>
                <a:cubicBezTo>
                  <a:pt x="3931490" y="0"/>
                  <a:pt x="4256254" y="324764"/>
                  <a:pt x="4256254" y="725381"/>
                </a:cubicBezTo>
                <a:lnTo>
                  <a:pt x="4256243" y="725606"/>
                </a:lnTo>
                <a:lnTo>
                  <a:pt x="4255322" y="725606"/>
                </a:lnTo>
                <a:lnTo>
                  <a:pt x="4255299" y="725381"/>
                </a:lnTo>
                <a:lnTo>
                  <a:pt x="4255322" y="725156"/>
                </a:lnTo>
                <a:lnTo>
                  <a:pt x="4208363" y="725156"/>
                </a:lnTo>
                <a:lnTo>
                  <a:pt x="4194621" y="588839"/>
                </a:lnTo>
                <a:cubicBezTo>
                  <a:pt x="4131446" y="280107"/>
                  <a:pt x="3858281" y="47868"/>
                  <a:pt x="3530873" y="47868"/>
                </a:cubicBezTo>
                <a:cubicBezTo>
                  <a:pt x="3156693" y="47868"/>
                  <a:pt x="2853360" y="351201"/>
                  <a:pt x="2853360" y="725381"/>
                </a:cubicBezTo>
                <a:lnTo>
                  <a:pt x="2853383" y="725606"/>
                </a:lnTo>
                <a:lnTo>
                  <a:pt x="2852678" y="725606"/>
                </a:lnTo>
                <a:lnTo>
                  <a:pt x="2837964" y="871572"/>
                </a:lnTo>
                <a:cubicBezTo>
                  <a:pt x="2770325" y="1202116"/>
                  <a:pt x="2477860" y="1450763"/>
                  <a:pt x="2127320" y="1450763"/>
                </a:cubicBezTo>
                <a:close/>
              </a:path>
            </a:pathLst>
          </a:custGeom>
          <a:gradFill>
            <a:gsLst>
              <a:gs pos="56000">
                <a:srgbClr val="00B0F0"/>
              </a:gs>
              <a:gs pos="36000">
                <a:srgbClr val="172DA6"/>
              </a:gs>
              <a:gs pos="15000">
                <a:srgbClr val="B13DC8"/>
              </a:gs>
              <a:gs pos="100000">
                <a:srgbClr val="20A472"/>
              </a:gs>
            </a:gsLst>
            <a:lin ang="10800000" scaled="0"/>
          </a:gradFill>
          <a:ln w="76200" cap="flat" cmpd="sng" algn="ctr">
            <a:noFill/>
            <a:prstDash val="solid"/>
            <a:miter lim="800000"/>
          </a:ln>
          <a:effectLst/>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4000" b="0" i="0" u="none" strike="noStrike" kern="0" cap="none" spc="0" normalizeH="0" baseline="0" noProof="0" dirty="0">
              <a:ln>
                <a:noFill/>
              </a:ln>
              <a:solidFill>
                <a:srgbClr val="FFFFFF"/>
              </a:solidFill>
              <a:effectLst/>
              <a:uLnTx/>
              <a:uFillTx/>
              <a:latin typeface="Avenir Next LT Pro Light"/>
              <a:ea typeface="+mn-ea"/>
              <a:cs typeface="+mn-cs"/>
            </a:endParaRPr>
          </a:p>
        </p:txBody>
      </p:sp>
      <p:sp>
        <p:nvSpPr>
          <p:cNvPr id="30" name="Oval 29" descr="timeline endpoints">
            <a:extLst>
              <a:ext uri="{FF2B5EF4-FFF2-40B4-BE49-F238E27FC236}">
                <a16:creationId xmlns:a16="http://schemas.microsoft.com/office/drawing/2014/main" id="{6DC6167F-E8F4-C156-DC56-761A8E2AEA2E}"/>
              </a:ext>
            </a:extLst>
          </p:cNvPr>
          <p:cNvSpPr/>
          <p:nvPr/>
        </p:nvSpPr>
        <p:spPr>
          <a:xfrm>
            <a:off x="745262" y="1496310"/>
            <a:ext cx="137199" cy="137199"/>
          </a:xfrm>
          <a:prstGeom prst="ellipse">
            <a:avLst/>
          </a:prstGeom>
          <a:solidFill>
            <a:srgbClr val="B13DC8"/>
          </a:solidFill>
          <a:ln w="381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venir Next LT Pro Light"/>
              <a:ea typeface="+mn-ea"/>
              <a:cs typeface="+mn-cs"/>
            </a:endParaRPr>
          </a:p>
        </p:txBody>
      </p:sp>
      <p:sp>
        <p:nvSpPr>
          <p:cNvPr id="31" name="Oval 30" descr="timeline endpoints">
            <a:extLst>
              <a:ext uri="{FF2B5EF4-FFF2-40B4-BE49-F238E27FC236}">
                <a16:creationId xmlns:a16="http://schemas.microsoft.com/office/drawing/2014/main" id="{6E129F01-DEA6-ECED-28A3-A1D3AA05F550}"/>
              </a:ext>
            </a:extLst>
          </p:cNvPr>
          <p:cNvSpPr/>
          <p:nvPr/>
        </p:nvSpPr>
        <p:spPr>
          <a:xfrm>
            <a:off x="745262" y="6031711"/>
            <a:ext cx="137199" cy="137199"/>
          </a:xfrm>
          <a:prstGeom prst="ellipse">
            <a:avLst/>
          </a:prstGeom>
          <a:solidFill>
            <a:srgbClr val="20A472"/>
          </a:solidFill>
          <a:ln w="381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8439BD">
                  <a:lumMod val="75000"/>
                </a:srgbClr>
              </a:solidFill>
              <a:effectLst/>
              <a:uLnTx/>
              <a:uFillTx/>
              <a:latin typeface="Avenir Next LT Pro Light"/>
              <a:ea typeface="+mn-ea"/>
              <a:cs typeface="+mn-cs"/>
            </a:endParaRPr>
          </a:p>
        </p:txBody>
      </p:sp>
      <p:pic>
        <p:nvPicPr>
          <p:cNvPr id="3074" name="Picture 2">
            <a:extLst>
              <a:ext uri="{FF2B5EF4-FFF2-40B4-BE49-F238E27FC236}">
                <a16:creationId xmlns:a16="http://schemas.microsoft.com/office/drawing/2014/main" id="{0201BACA-D0DD-FA7B-1EAB-DD7137505DF6}"/>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33693" r="33653"/>
          <a:stretch/>
        </p:blipFill>
        <p:spPr bwMode="auto">
          <a:xfrm>
            <a:off x="2130518" y="1633509"/>
            <a:ext cx="1968137" cy="435133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E7AFECFF-64F2-BA83-6671-47A2DEABCC7A}"/>
              </a:ext>
            </a:extLst>
          </p:cNvPr>
          <p:cNvSpPr txBox="1"/>
          <p:nvPr/>
        </p:nvSpPr>
        <p:spPr>
          <a:xfrm>
            <a:off x="4649113" y="1476117"/>
            <a:ext cx="7402286" cy="5016758"/>
          </a:xfrm>
          <a:prstGeom prst="rect">
            <a:avLst/>
          </a:prstGeom>
          <a:noFill/>
        </p:spPr>
        <p:txBody>
          <a:bodyPr wrap="square" rtlCol="0">
            <a:spAutoFit/>
          </a:bodyPr>
          <a:lstStyle/>
          <a:p>
            <a:r>
              <a:rPr lang="en-CA" sz="2000" b="1" dirty="0"/>
              <a:t>Usage</a:t>
            </a:r>
          </a:p>
          <a:p>
            <a:pPr marL="285750" indent="-285750">
              <a:buFont typeface="Arial" panose="020B0604020202020204" pitchFamily="34" charset="0"/>
              <a:buChar char="•"/>
            </a:pPr>
            <a:endParaRPr lang="en-CA" sz="2000" dirty="0"/>
          </a:p>
          <a:p>
            <a:pPr marL="285750" indent="-285750">
              <a:buFont typeface="Arial" panose="020B0604020202020204" pitchFamily="34" charset="0"/>
              <a:buChar char="•"/>
            </a:pPr>
            <a:r>
              <a:rPr lang="en-CA" sz="2000" dirty="0"/>
              <a:t>Analyze the data to see how features are distributed</a:t>
            </a:r>
          </a:p>
          <a:p>
            <a:pPr marL="285750" indent="-285750">
              <a:buFont typeface="Arial" panose="020B0604020202020204" pitchFamily="34" charset="0"/>
              <a:buChar char="•"/>
            </a:pPr>
            <a:r>
              <a:rPr lang="en-CA" sz="2000" dirty="0"/>
              <a:t>Identify outliers</a:t>
            </a:r>
          </a:p>
          <a:p>
            <a:pPr marL="285750" indent="-285750">
              <a:buFont typeface="Arial" panose="020B0604020202020204" pitchFamily="34" charset="0"/>
              <a:buChar char="•"/>
            </a:pPr>
            <a:r>
              <a:rPr lang="en-CA" sz="2000" dirty="0"/>
              <a:t>Compare subsets</a:t>
            </a:r>
          </a:p>
          <a:p>
            <a:pPr marL="285750" indent="-285750">
              <a:buFont typeface="Arial" panose="020B0604020202020204" pitchFamily="34" charset="0"/>
              <a:buChar char="•"/>
            </a:pPr>
            <a:endParaRPr lang="en-CA" sz="2000" dirty="0"/>
          </a:p>
          <a:p>
            <a:r>
              <a:rPr lang="en-US" sz="2000" b="1" dirty="0"/>
              <a:t>Types</a:t>
            </a:r>
          </a:p>
          <a:p>
            <a:endParaRPr lang="en-US" sz="2000" b="1" dirty="0"/>
          </a:p>
          <a:p>
            <a:pPr marL="285750" indent="-285750">
              <a:buFont typeface="Arial" panose="020B0604020202020204" pitchFamily="34" charset="0"/>
              <a:buChar char="•"/>
            </a:pPr>
            <a:r>
              <a:rPr lang="en-US" sz="2000" dirty="0"/>
              <a:t>Histograms</a:t>
            </a:r>
          </a:p>
          <a:p>
            <a:pPr marL="285750" indent="-285750">
              <a:buFont typeface="Arial" panose="020B0604020202020204" pitchFamily="34" charset="0"/>
              <a:buChar char="•"/>
            </a:pPr>
            <a:r>
              <a:rPr lang="en-US" sz="2000" dirty="0"/>
              <a:t>KDE (Kernel Density Estimation)</a:t>
            </a:r>
          </a:p>
          <a:p>
            <a:pPr marL="285750" indent="-285750">
              <a:buFont typeface="Arial" panose="020B0604020202020204" pitchFamily="34" charset="0"/>
              <a:buChar char="•"/>
            </a:pPr>
            <a:r>
              <a:rPr lang="en-US" sz="2000" dirty="0"/>
              <a:t>ECDF (Empirical Cumulative Distribution Function)</a:t>
            </a:r>
            <a:br>
              <a:rPr lang="en-US" sz="2000" dirty="0"/>
            </a:br>
            <a:endParaRPr lang="en-US" sz="2000" dirty="0"/>
          </a:p>
          <a:p>
            <a:r>
              <a:rPr lang="en-US" sz="2000" b="1" dirty="0"/>
              <a:t>Conditional Options</a:t>
            </a:r>
            <a:br>
              <a:rPr lang="en-US" sz="2000" b="1" dirty="0"/>
            </a:br>
            <a:endParaRPr lang="en-US" sz="2000" b="1" dirty="0"/>
          </a:p>
          <a:p>
            <a:pPr marL="342900" indent="-342900">
              <a:buFont typeface="Arial" panose="020B0604020202020204" pitchFamily="34" charset="0"/>
              <a:buChar char="•"/>
            </a:pPr>
            <a:r>
              <a:rPr lang="en-US" sz="2000" dirty="0"/>
              <a:t>hue</a:t>
            </a:r>
          </a:p>
          <a:p>
            <a:pPr marL="342900" indent="-342900">
              <a:buFont typeface="Arial" panose="020B0604020202020204" pitchFamily="34" charset="0"/>
              <a:buChar char="•"/>
            </a:pPr>
            <a:r>
              <a:rPr lang="en-US" sz="2000" dirty="0"/>
              <a:t>row/col</a:t>
            </a:r>
          </a:p>
        </p:txBody>
      </p:sp>
    </p:spTree>
    <p:extLst>
      <p:ext uri="{BB962C8B-B14F-4D97-AF65-F5344CB8AC3E}">
        <p14:creationId xmlns:p14="http://schemas.microsoft.com/office/powerpoint/2010/main" val="36994039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AC6DC-8FE8-0340-F80B-CF56A8C933D7}"/>
              </a:ext>
            </a:extLst>
          </p:cNvPr>
          <p:cNvSpPr>
            <a:spLocks noGrp="1"/>
          </p:cNvSpPr>
          <p:nvPr>
            <p:ph type="title"/>
          </p:nvPr>
        </p:nvSpPr>
        <p:spPr>
          <a:xfrm>
            <a:off x="1580060" y="365125"/>
            <a:ext cx="9773740" cy="1325563"/>
          </a:xfrm>
        </p:spPr>
        <p:txBody>
          <a:bodyPr/>
          <a:lstStyle/>
          <a:p>
            <a:r>
              <a:rPr lang="en-CA" b="1" dirty="0"/>
              <a:t>Challenge 4</a:t>
            </a:r>
            <a:endParaRPr lang="en-US" b="1" dirty="0"/>
          </a:p>
        </p:txBody>
      </p:sp>
      <p:sp>
        <p:nvSpPr>
          <p:cNvPr id="25" name="Oval 24">
            <a:extLst>
              <a:ext uri="{FF2B5EF4-FFF2-40B4-BE49-F238E27FC236}">
                <a16:creationId xmlns:a16="http://schemas.microsoft.com/office/drawing/2014/main" id="{8C3FCEB2-0B00-482E-B454-1649A56595AE}"/>
              </a:ext>
            </a:extLst>
          </p:cNvPr>
          <p:cNvSpPr/>
          <p:nvPr/>
        </p:nvSpPr>
        <p:spPr>
          <a:xfrm>
            <a:off x="409537" y="2854501"/>
            <a:ext cx="808649" cy="808649"/>
          </a:xfrm>
          <a:prstGeom prst="ellipse">
            <a:avLst/>
          </a:prstGeom>
          <a:noFill/>
          <a:ln w="38100" cap="flat" cmpd="sng" algn="ctr">
            <a:solidFill>
              <a:srgbClr val="172DA6"/>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172DA6"/>
                </a:solidFill>
                <a:effectLst/>
                <a:uLnTx/>
                <a:uFillTx/>
                <a:latin typeface="Avenir Next LT Pro Light"/>
                <a:ea typeface="+mn-ea"/>
                <a:cs typeface="+mn-cs"/>
              </a:rPr>
              <a:t>2</a:t>
            </a:r>
          </a:p>
        </p:txBody>
      </p:sp>
      <p:sp>
        <p:nvSpPr>
          <p:cNvPr id="26" name="Oval 25">
            <a:extLst>
              <a:ext uri="{FF2B5EF4-FFF2-40B4-BE49-F238E27FC236}">
                <a16:creationId xmlns:a16="http://schemas.microsoft.com/office/drawing/2014/main" id="{038B6F3B-0677-3531-A867-32B15B041C46}"/>
              </a:ext>
            </a:extLst>
          </p:cNvPr>
          <p:cNvSpPr/>
          <p:nvPr/>
        </p:nvSpPr>
        <p:spPr>
          <a:xfrm>
            <a:off x="409537" y="3984731"/>
            <a:ext cx="808649" cy="808649"/>
          </a:xfrm>
          <a:prstGeom prst="ellipse">
            <a:avLst/>
          </a:prstGeom>
          <a:solidFill>
            <a:srgbClr val="93E2FF"/>
          </a:solidFill>
          <a:ln w="38100" cap="flat" cmpd="sng" algn="ctr">
            <a:solidFill>
              <a:srgbClr val="00B0F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00B0F0"/>
                </a:solidFill>
                <a:effectLst/>
                <a:uLnTx/>
                <a:uFillTx/>
                <a:latin typeface="Avenir Next LT Pro Light"/>
                <a:ea typeface="+mn-ea"/>
                <a:cs typeface="+mn-cs"/>
              </a:rPr>
              <a:t>3</a:t>
            </a:r>
          </a:p>
        </p:txBody>
      </p:sp>
      <p:sp>
        <p:nvSpPr>
          <p:cNvPr id="27" name="Oval 26">
            <a:extLst>
              <a:ext uri="{FF2B5EF4-FFF2-40B4-BE49-F238E27FC236}">
                <a16:creationId xmlns:a16="http://schemas.microsoft.com/office/drawing/2014/main" id="{FA2672A6-BDE6-FEF1-FDEE-B4AC9C0A349D}"/>
              </a:ext>
            </a:extLst>
          </p:cNvPr>
          <p:cNvSpPr/>
          <p:nvPr/>
        </p:nvSpPr>
        <p:spPr>
          <a:xfrm>
            <a:off x="409537" y="5114961"/>
            <a:ext cx="808649" cy="808649"/>
          </a:xfrm>
          <a:prstGeom prst="ellipse">
            <a:avLst/>
          </a:prstGeom>
          <a:solidFill>
            <a:srgbClr val="FFFFFF"/>
          </a:solidFill>
          <a:ln w="38100" cap="flat" cmpd="sng" algn="ctr">
            <a:solidFill>
              <a:srgbClr val="20A472"/>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20A472"/>
                </a:solidFill>
                <a:effectLst/>
                <a:uLnTx/>
                <a:uFillTx/>
                <a:latin typeface="Avenir Next LT Pro Light"/>
                <a:ea typeface="+mn-ea"/>
                <a:cs typeface="+mn-cs"/>
              </a:rPr>
              <a:t>4</a:t>
            </a:r>
          </a:p>
        </p:txBody>
      </p:sp>
      <p:sp>
        <p:nvSpPr>
          <p:cNvPr id="28" name="Oval 27">
            <a:extLst>
              <a:ext uri="{FF2B5EF4-FFF2-40B4-BE49-F238E27FC236}">
                <a16:creationId xmlns:a16="http://schemas.microsoft.com/office/drawing/2014/main" id="{41100D00-23E0-CDEE-16E0-AD7E2C63E95A}"/>
              </a:ext>
            </a:extLst>
          </p:cNvPr>
          <p:cNvSpPr/>
          <p:nvPr/>
        </p:nvSpPr>
        <p:spPr>
          <a:xfrm>
            <a:off x="409537" y="1724271"/>
            <a:ext cx="808649" cy="808649"/>
          </a:xfrm>
          <a:prstGeom prst="ellipse">
            <a:avLst/>
          </a:prstGeom>
          <a:noFill/>
          <a:ln w="38100" cap="flat" cmpd="sng" algn="ctr">
            <a:solidFill>
              <a:srgbClr val="B13DC8"/>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B13DC8"/>
                </a:solidFill>
                <a:effectLst/>
                <a:uLnTx/>
                <a:uFillTx/>
                <a:latin typeface="Avenir Next LT Pro Light"/>
                <a:ea typeface="+mn-ea"/>
                <a:cs typeface="+mn-cs"/>
              </a:rPr>
              <a:t>1</a:t>
            </a:r>
          </a:p>
        </p:txBody>
      </p:sp>
      <p:sp>
        <p:nvSpPr>
          <p:cNvPr id="29" name="Freeform: Shape 28" descr="timeline ">
            <a:extLst>
              <a:ext uri="{FF2B5EF4-FFF2-40B4-BE49-F238E27FC236}">
                <a16:creationId xmlns:a16="http://schemas.microsoft.com/office/drawing/2014/main" id="{071FEBC4-8E60-52CC-D4EB-1C05A6F020E7}"/>
              </a:ext>
            </a:extLst>
          </p:cNvPr>
          <p:cNvSpPr/>
          <p:nvPr/>
        </p:nvSpPr>
        <p:spPr>
          <a:xfrm rot="16200000" flipV="1">
            <a:off x="-1456639" y="3241639"/>
            <a:ext cx="4565215" cy="1170522"/>
          </a:xfrm>
          <a:custGeom>
            <a:avLst/>
            <a:gdLst>
              <a:gd name="connsiteX0" fmla="*/ 1450750 w 5658193"/>
              <a:gd name="connsiteY0" fmla="*/ 725607 h 1450763"/>
              <a:gd name="connsiteX1" fmla="*/ 1449830 w 5658193"/>
              <a:gd name="connsiteY1" fmla="*/ 725607 h 1450763"/>
              <a:gd name="connsiteX2" fmla="*/ 1449806 w 5658193"/>
              <a:gd name="connsiteY2" fmla="*/ 725382 h 1450763"/>
              <a:gd name="connsiteX3" fmla="*/ 1449830 w 5658193"/>
              <a:gd name="connsiteY3" fmla="*/ 725157 h 1450763"/>
              <a:gd name="connsiteX4" fmla="*/ 1402870 w 5658193"/>
              <a:gd name="connsiteY4" fmla="*/ 725157 h 1450763"/>
              <a:gd name="connsiteX5" fmla="*/ 1389130 w 5658193"/>
              <a:gd name="connsiteY5" fmla="*/ 588840 h 1450763"/>
              <a:gd name="connsiteX6" fmla="*/ 725382 w 5658193"/>
              <a:gd name="connsiteY6" fmla="*/ 47869 h 1450763"/>
              <a:gd name="connsiteX7" fmla="*/ 47868 w 5658193"/>
              <a:gd name="connsiteY7" fmla="*/ 725382 h 1450763"/>
              <a:gd name="connsiteX8" fmla="*/ 47890 w 5658193"/>
              <a:gd name="connsiteY8" fmla="*/ 725607 h 1450763"/>
              <a:gd name="connsiteX9" fmla="*/ 10 w 5658193"/>
              <a:gd name="connsiteY9" fmla="*/ 725607 h 1450763"/>
              <a:gd name="connsiteX10" fmla="*/ 0 w 5658193"/>
              <a:gd name="connsiteY10" fmla="*/ 725382 h 1450763"/>
              <a:gd name="connsiteX11" fmla="*/ 725382 w 5658193"/>
              <a:gd name="connsiteY11" fmla="*/ 1 h 1450763"/>
              <a:gd name="connsiteX12" fmla="*/ 1450762 w 5658193"/>
              <a:gd name="connsiteY12" fmla="*/ 725382 h 1450763"/>
              <a:gd name="connsiteX13" fmla="*/ 4932812 w 5658193"/>
              <a:gd name="connsiteY13" fmla="*/ 1450762 h 1450763"/>
              <a:gd name="connsiteX14" fmla="*/ 4207431 w 5658193"/>
              <a:gd name="connsiteY14" fmla="*/ 725381 h 1450763"/>
              <a:gd name="connsiteX15" fmla="*/ 4207442 w 5658193"/>
              <a:gd name="connsiteY15" fmla="*/ 725156 h 1450763"/>
              <a:gd name="connsiteX16" fmla="*/ 4208363 w 5658193"/>
              <a:gd name="connsiteY16" fmla="*/ 725156 h 1450763"/>
              <a:gd name="connsiteX17" fmla="*/ 4208386 w 5658193"/>
              <a:gd name="connsiteY17" fmla="*/ 725381 h 1450763"/>
              <a:gd name="connsiteX18" fmla="*/ 4208363 w 5658193"/>
              <a:gd name="connsiteY18" fmla="*/ 725606 h 1450763"/>
              <a:gd name="connsiteX19" fmla="*/ 4255322 w 5658193"/>
              <a:gd name="connsiteY19" fmla="*/ 725606 h 1450763"/>
              <a:gd name="connsiteX20" fmla="*/ 4269064 w 5658193"/>
              <a:gd name="connsiteY20" fmla="*/ 861924 h 1450763"/>
              <a:gd name="connsiteX21" fmla="*/ 4932812 w 5658193"/>
              <a:gd name="connsiteY21" fmla="*/ 1402894 h 1450763"/>
              <a:gd name="connsiteX22" fmla="*/ 5610325 w 5658193"/>
              <a:gd name="connsiteY22" fmla="*/ 725381 h 1450763"/>
              <a:gd name="connsiteX23" fmla="*/ 5610302 w 5658193"/>
              <a:gd name="connsiteY23" fmla="*/ 725156 h 1450763"/>
              <a:gd name="connsiteX24" fmla="*/ 5658182 w 5658193"/>
              <a:gd name="connsiteY24" fmla="*/ 725156 h 1450763"/>
              <a:gd name="connsiteX25" fmla="*/ 5658193 w 5658193"/>
              <a:gd name="connsiteY25" fmla="*/ 725381 h 1450763"/>
              <a:gd name="connsiteX26" fmla="*/ 4932812 w 5658193"/>
              <a:gd name="connsiteY26" fmla="*/ 1450762 h 1450763"/>
              <a:gd name="connsiteX27" fmla="*/ 2127320 w 5658193"/>
              <a:gd name="connsiteY27" fmla="*/ 1450763 h 1450763"/>
              <a:gd name="connsiteX28" fmla="*/ 1401938 w 5658193"/>
              <a:gd name="connsiteY28" fmla="*/ 725382 h 1450763"/>
              <a:gd name="connsiteX29" fmla="*/ 1401950 w 5658193"/>
              <a:gd name="connsiteY29" fmla="*/ 725157 h 1450763"/>
              <a:gd name="connsiteX30" fmla="*/ 1402870 w 5658193"/>
              <a:gd name="connsiteY30" fmla="*/ 725157 h 1450763"/>
              <a:gd name="connsiteX31" fmla="*/ 1402894 w 5658193"/>
              <a:gd name="connsiteY31" fmla="*/ 725382 h 1450763"/>
              <a:gd name="connsiteX32" fmla="*/ 1402870 w 5658193"/>
              <a:gd name="connsiteY32" fmla="*/ 725607 h 1450763"/>
              <a:gd name="connsiteX33" fmla="*/ 1449830 w 5658193"/>
              <a:gd name="connsiteY33" fmla="*/ 725607 h 1450763"/>
              <a:gd name="connsiteX34" fmla="*/ 1463572 w 5658193"/>
              <a:gd name="connsiteY34" fmla="*/ 861925 h 1450763"/>
              <a:gd name="connsiteX35" fmla="*/ 2127320 w 5658193"/>
              <a:gd name="connsiteY35" fmla="*/ 1402895 h 1450763"/>
              <a:gd name="connsiteX36" fmla="*/ 2804833 w 5658193"/>
              <a:gd name="connsiteY36" fmla="*/ 725382 h 1450763"/>
              <a:gd name="connsiteX37" fmla="*/ 2804810 w 5658193"/>
              <a:gd name="connsiteY37" fmla="*/ 725157 h 1450763"/>
              <a:gd name="connsiteX38" fmla="*/ 2805515 w 5658193"/>
              <a:gd name="connsiteY38" fmla="*/ 725157 h 1450763"/>
              <a:gd name="connsiteX39" fmla="*/ 2820229 w 5658193"/>
              <a:gd name="connsiteY39" fmla="*/ 579192 h 1450763"/>
              <a:gd name="connsiteX40" fmla="*/ 3530873 w 5658193"/>
              <a:gd name="connsiteY40" fmla="*/ 0 h 1450763"/>
              <a:gd name="connsiteX41" fmla="*/ 4256254 w 5658193"/>
              <a:gd name="connsiteY41" fmla="*/ 725381 h 1450763"/>
              <a:gd name="connsiteX42" fmla="*/ 4256243 w 5658193"/>
              <a:gd name="connsiteY42" fmla="*/ 725606 h 1450763"/>
              <a:gd name="connsiteX43" fmla="*/ 4255322 w 5658193"/>
              <a:gd name="connsiteY43" fmla="*/ 725606 h 1450763"/>
              <a:gd name="connsiteX44" fmla="*/ 4255299 w 5658193"/>
              <a:gd name="connsiteY44" fmla="*/ 725381 h 1450763"/>
              <a:gd name="connsiteX45" fmla="*/ 4255322 w 5658193"/>
              <a:gd name="connsiteY45" fmla="*/ 725156 h 1450763"/>
              <a:gd name="connsiteX46" fmla="*/ 4208363 w 5658193"/>
              <a:gd name="connsiteY46" fmla="*/ 725156 h 1450763"/>
              <a:gd name="connsiteX47" fmla="*/ 4194621 w 5658193"/>
              <a:gd name="connsiteY47" fmla="*/ 588839 h 1450763"/>
              <a:gd name="connsiteX48" fmla="*/ 3530873 w 5658193"/>
              <a:gd name="connsiteY48" fmla="*/ 47868 h 1450763"/>
              <a:gd name="connsiteX49" fmla="*/ 2853360 w 5658193"/>
              <a:gd name="connsiteY49" fmla="*/ 725381 h 1450763"/>
              <a:gd name="connsiteX50" fmla="*/ 2853383 w 5658193"/>
              <a:gd name="connsiteY50" fmla="*/ 725606 h 1450763"/>
              <a:gd name="connsiteX51" fmla="*/ 2852678 w 5658193"/>
              <a:gd name="connsiteY51" fmla="*/ 725606 h 1450763"/>
              <a:gd name="connsiteX52" fmla="*/ 2837964 w 5658193"/>
              <a:gd name="connsiteY52" fmla="*/ 871572 h 1450763"/>
              <a:gd name="connsiteX53" fmla="*/ 2127320 w 5658193"/>
              <a:gd name="connsiteY53" fmla="*/ 1450763 h 1450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5658193" h="1450763">
                <a:moveTo>
                  <a:pt x="1450750" y="725607"/>
                </a:moveTo>
                <a:lnTo>
                  <a:pt x="1449830" y="725607"/>
                </a:lnTo>
                <a:lnTo>
                  <a:pt x="1449806" y="725382"/>
                </a:lnTo>
                <a:lnTo>
                  <a:pt x="1449830" y="725157"/>
                </a:lnTo>
                <a:lnTo>
                  <a:pt x="1402870" y="725157"/>
                </a:lnTo>
                <a:lnTo>
                  <a:pt x="1389130" y="588840"/>
                </a:lnTo>
                <a:cubicBezTo>
                  <a:pt x="1325954" y="280108"/>
                  <a:pt x="1052790" y="47869"/>
                  <a:pt x="725382" y="47869"/>
                </a:cubicBezTo>
                <a:cubicBezTo>
                  <a:pt x="351202" y="47869"/>
                  <a:pt x="47868" y="351202"/>
                  <a:pt x="47868" y="725382"/>
                </a:cubicBezTo>
                <a:lnTo>
                  <a:pt x="47890" y="725607"/>
                </a:lnTo>
                <a:lnTo>
                  <a:pt x="10" y="725607"/>
                </a:lnTo>
                <a:lnTo>
                  <a:pt x="0" y="725382"/>
                </a:lnTo>
                <a:cubicBezTo>
                  <a:pt x="0" y="324765"/>
                  <a:pt x="324764" y="1"/>
                  <a:pt x="725382" y="1"/>
                </a:cubicBezTo>
                <a:cubicBezTo>
                  <a:pt x="1125998" y="1"/>
                  <a:pt x="1450762" y="324765"/>
                  <a:pt x="1450762" y="725382"/>
                </a:cubicBezTo>
                <a:close/>
                <a:moveTo>
                  <a:pt x="4932812" y="1450762"/>
                </a:moveTo>
                <a:cubicBezTo>
                  <a:pt x="4532195" y="1450762"/>
                  <a:pt x="4207431" y="1125998"/>
                  <a:pt x="4207431" y="725381"/>
                </a:cubicBezTo>
                <a:lnTo>
                  <a:pt x="4207442" y="725156"/>
                </a:lnTo>
                <a:lnTo>
                  <a:pt x="4208363" y="725156"/>
                </a:lnTo>
                <a:lnTo>
                  <a:pt x="4208386" y="725381"/>
                </a:lnTo>
                <a:lnTo>
                  <a:pt x="4208363" y="725606"/>
                </a:lnTo>
                <a:lnTo>
                  <a:pt x="4255322" y="725606"/>
                </a:lnTo>
                <a:lnTo>
                  <a:pt x="4269064" y="861924"/>
                </a:lnTo>
                <a:cubicBezTo>
                  <a:pt x="4332239" y="1170655"/>
                  <a:pt x="4605404" y="1402894"/>
                  <a:pt x="4932812" y="1402894"/>
                </a:cubicBezTo>
                <a:cubicBezTo>
                  <a:pt x="5306992" y="1402894"/>
                  <a:pt x="5610325" y="1099561"/>
                  <a:pt x="5610325" y="725381"/>
                </a:cubicBezTo>
                <a:lnTo>
                  <a:pt x="5610302" y="725156"/>
                </a:lnTo>
                <a:lnTo>
                  <a:pt x="5658182" y="725156"/>
                </a:lnTo>
                <a:lnTo>
                  <a:pt x="5658193" y="725381"/>
                </a:lnTo>
                <a:cubicBezTo>
                  <a:pt x="5658193" y="1125998"/>
                  <a:pt x="5333429" y="1450762"/>
                  <a:pt x="4932812" y="1450762"/>
                </a:cubicBezTo>
                <a:close/>
                <a:moveTo>
                  <a:pt x="2127320" y="1450763"/>
                </a:moveTo>
                <a:cubicBezTo>
                  <a:pt x="1726703" y="1450763"/>
                  <a:pt x="1401938" y="1125999"/>
                  <a:pt x="1401938" y="725382"/>
                </a:cubicBezTo>
                <a:lnTo>
                  <a:pt x="1401950" y="725157"/>
                </a:lnTo>
                <a:lnTo>
                  <a:pt x="1402870" y="725157"/>
                </a:lnTo>
                <a:lnTo>
                  <a:pt x="1402894" y="725382"/>
                </a:lnTo>
                <a:lnTo>
                  <a:pt x="1402870" y="725607"/>
                </a:lnTo>
                <a:lnTo>
                  <a:pt x="1449830" y="725607"/>
                </a:lnTo>
                <a:lnTo>
                  <a:pt x="1463572" y="861925"/>
                </a:lnTo>
                <a:cubicBezTo>
                  <a:pt x="1526746" y="1170656"/>
                  <a:pt x="1799912" y="1402895"/>
                  <a:pt x="2127320" y="1402895"/>
                </a:cubicBezTo>
                <a:cubicBezTo>
                  <a:pt x="2501500" y="1402895"/>
                  <a:pt x="2804833" y="1099562"/>
                  <a:pt x="2804833" y="725382"/>
                </a:cubicBezTo>
                <a:lnTo>
                  <a:pt x="2804810" y="725157"/>
                </a:lnTo>
                <a:lnTo>
                  <a:pt x="2805515" y="725157"/>
                </a:lnTo>
                <a:lnTo>
                  <a:pt x="2820229" y="579192"/>
                </a:lnTo>
                <a:cubicBezTo>
                  <a:pt x="2887868" y="248648"/>
                  <a:pt x="3180333" y="0"/>
                  <a:pt x="3530873" y="0"/>
                </a:cubicBezTo>
                <a:cubicBezTo>
                  <a:pt x="3931490" y="0"/>
                  <a:pt x="4256254" y="324764"/>
                  <a:pt x="4256254" y="725381"/>
                </a:cubicBezTo>
                <a:lnTo>
                  <a:pt x="4256243" y="725606"/>
                </a:lnTo>
                <a:lnTo>
                  <a:pt x="4255322" y="725606"/>
                </a:lnTo>
                <a:lnTo>
                  <a:pt x="4255299" y="725381"/>
                </a:lnTo>
                <a:lnTo>
                  <a:pt x="4255322" y="725156"/>
                </a:lnTo>
                <a:lnTo>
                  <a:pt x="4208363" y="725156"/>
                </a:lnTo>
                <a:lnTo>
                  <a:pt x="4194621" y="588839"/>
                </a:lnTo>
                <a:cubicBezTo>
                  <a:pt x="4131446" y="280107"/>
                  <a:pt x="3858281" y="47868"/>
                  <a:pt x="3530873" y="47868"/>
                </a:cubicBezTo>
                <a:cubicBezTo>
                  <a:pt x="3156693" y="47868"/>
                  <a:pt x="2853360" y="351201"/>
                  <a:pt x="2853360" y="725381"/>
                </a:cubicBezTo>
                <a:lnTo>
                  <a:pt x="2853383" y="725606"/>
                </a:lnTo>
                <a:lnTo>
                  <a:pt x="2852678" y="725606"/>
                </a:lnTo>
                <a:lnTo>
                  <a:pt x="2837964" y="871572"/>
                </a:lnTo>
                <a:cubicBezTo>
                  <a:pt x="2770325" y="1202116"/>
                  <a:pt x="2477860" y="1450763"/>
                  <a:pt x="2127320" y="1450763"/>
                </a:cubicBezTo>
                <a:close/>
              </a:path>
            </a:pathLst>
          </a:custGeom>
          <a:gradFill>
            <a:gsLst>
              <a:gs pos="56000">
                <a:srgbClr val="00B0F0"/>
              </a:gs>
              <a:gs pos="36000">
                <a:srgbClr val="172DA6"/>
              </a:gs>
              <a:gs pos="15000">
                <a:srgbClr val="B13DC8"/>
              </a:gs>
              <a:gs pos="100000">
                <a:srgbClr val="20A472"/>
              </a:gs>
            </a:gsLst>
            <a:lin ang="10800000" scaled="0"/>
          </a:gradFill>
          <a:ln w="76200" cap="flat" cmpd="sng" algn="ctr">
            <a:noFill/>
            <a:prstDash val="solid"/>
            <a:miter lim="800000"/>
          </a:ln>
          <a:effectLst/>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4000" b="0" i="0" u="none" strike="noStrike" kern="0" cap="none" spc="0" normalizeH="0" baseline="0" noProof="0" dirty="0">
              <a:ln>
                <a:noFill/>
              </a:ln>
              <a:solidFill>
                <a:srgbClr val="FFFFFF"/>
              </a:solidFill>
              <a:effectLst/>
              <a:uLnTx/>
              <a:uFillTx/>
              <a:latin typeface="Avenir Next LT Pro Light"/>
              <a:ea typeface="+mn-ea"/>
              <a:cs typeface="+mn-cs"/>
            </a:endParaRPr>
          </a:p>
        </p:txBody>
      </p:sp>
      <p:sp>
        <p:nvSpPr>
          <p:cNvPr id="30" name="Oval 29" descr="timeline endpoints">
            <a:extLst>
              <a:ext uri="{FF2B5EF4-FFF2-40B4-BE49-F238E27FC236}">
                <a16:creationId xmlns:a16="http://schemas.microsoft.com/office/drawing/2014/main" id="{6DC6167F-E8F4-C156-DC56-761A8E2AEA2E}"/>
              </a:ext>
            </a:extLst>
          </p:cNvPr>
          <p:cNvSpPr/>
          <p:nvPr/>
        </p:nvSpPr>
        <p:spPr>
          <a:xfrm>
            <a:off x="745262" y="1496310"/>
            <a:ext cx="137199" cy="137199"/>
          </a:xfrm>
          <a:prstGeom prst="ellipse">
            <a:avLst/>
          </a:prstGeom>
          <a:solidFill>
            <a:srgbClr val="B13DC8"/>
          </a:solidFill>
          <a:ln w="381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venir Next LT Pro Light"/>
              <a:ea typeface="+mn-ea"/>
              <a:cs typeface="+mn-cs"/>
            </a:endParaRPr>
          </a:p>
        </p:txBody>
      </p:sp>
      <p:sp>
        <p:nvSpPr>
          <p:cNvPr id="31" name="Oval 30" descr="timeline endpoints">
            <a:extLst>
              <a:ext uri="{FF2B5EF4-FFF2-40B4-BE49-F238E27FC236}">
                <a16:creationId xmlns:a16="http://schemas.microsoft.com/office/drawing/2014/main" id="{6E129F01-DEA6-ECED-28A3-A1D3AA05F550}"/>
              </a:ext>
            </a:extLst>
          </p:cNvPr>
          <p:cNvSpPr/>
          <p:nvPr/>
        </p:nvSpPr>
        <p:spPr>
          <a:xfrm>
            <a:off x="745262" y="6031711"/>
            <a:ext cx="137199" cy="137199"/>
          </a:xfrm>
          <a:prstGeom prst="ellipse">
            <a:avLst/>
          </a:prstGeom>
          <a:solidFill>
            <a:srgbClr val="20A472"/>
          </a:solidFill>
          <a:ln w="381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8439BD">
                  <a:lumMod val="75000"/>
                </a:srgbClr>
              </a:solidFill>
              <a:effectLst/>
              <a:uLnTx/>
              <a:uFillTx/>
              <a:latin typeface="Avenir Next LT Pro Light"/>
              <a:ea typeface="+mn-ea"/>
              <a:cs typeface="+mn-cs"/>
            </a:endParaRPr>
          </a:p>
        </p:txBody>
      </p:sp>
      <p:sp>
        <p:nvSpPr>
          <p:cNvPr id="3" name="Content Placeholder 2">
            <a:extLst>
              <a:ext uri="{FF2B5EF4-FFF2-40B4-BE49-F238E27FC236}">
                <a16:creationId xmlns:a16="http://schemas.microsoft.com/office/drawing/2014/main" id="{F0AEAA23-1C44-F831-C68E-1709FEC23724}"/>
              </a:ext>
            </a:extLst>
          </p:cNvPr>
          <p:cNvSpPr>
            <a:spLocks noGrp="1"/>
          </p:cNvSpPr>
          <p:nvPr>
            <p:ph idx="1"/>
          </p:nvPr>
        </p:nvSpPr>
        <p:spPr>
          <a:xfrm>
            <a:off x="1580058" y="1825625"/>
            <a:ext cx="9773741" cy="4351338"/>
          </a:xfrm>
        </p:spPr>
        <p:txBody>
          <a:bodyPr>
            <a:normAutofit/>
          </a:bodyPr>
          <a:lstStyle/>
          <a:p>
            <a:pPr marL="0" indent="0">
              <a:buNone/>
            </a:pPr>
            <a:r>
              <a:rPr lang="en-CA" sz="3200" dirty="0"/>
              <a:t>Create a KDE plot of body mass from the penguins dataset. (</a:t>
            </a:r>
            <a:r>
              <a:rPr lang="en-CA" sz="3200" dirty="0" err="1"/>
              <a:t>body_mass_g</a:t>
            </a:r>
            <a:r>
              <a:rPr lang="en-CA" sz="3200"/>
              <a:t>)</a:t>
            </a:r>
            <a:endParaRPr lang="en-CA" sz="3200" dirty="0"/>
          </a:p>
          <a:p>
            <a:pPr marL="0" indent="0">
              <a:buNone/>
            </a:pPr>
            <a:endParaRPr lang="en-CA" sz="3200" dirty="0"/>
          </a:p>
          <a:p>
            <a:pPr marL="0" indent="0">
              <a:buNone/>
            </a:pPr>
            <a:r>
              <a:rPr lang="en-CA" sz="3200" dirty="0"/>
              <a:t>Does it appear to be bi-modal (2 peaks)?</a:t>
            </a:r>
          </a:p>
          <a:p>
            <a:pPr marL="0" indent="0">
              <a:buNone/>
            </a:pPr>
            <a:endParaRPr lang="en-CA" sz="3200" dirty="0"/>
          </a:p>
          <a:p>
            <a:pPr marL="0" indent="0">
              <a:buNone/>
            </a:pPr>
            <a:r>
              <a:rPr lang="en-CA" sz="3200" dirty="0"/>
              <a:t>If so, create another plot (or more) to identify what may be the cause. Are male penguins heavier? Is it a specific species? Does the island matter?</a:t>
            </a:r>
            <a:endParaRPr lang="en-US" sz="3200" dirty="0"/>
          </a:p>
        </p:txBody>
      </p:sp>
    </p:spTree>
    <p:extLst>
      <p:ext uri="{BB962C8B-B14F-4D97-AF65-F5344CB8AC3E}">
        <p14:creationId xmlns:p14="http://schemas.microsoft.com/office/powerpoint/2010/main" val="259839438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AC6DC-8FE8-0340-F80B-CF56A8C933D7}"/>
              </a:ext>
            </a:extLst>
          </p:cNvPr>
          <p:cNvSpPr>
            <a:spLocks noGrp="1"/>
          </p:cNvSpPr>
          <p:nvPr>
            <p:ph type="title"/>
          </p:nvPr>
        </p:nvSpPr>
        <p:spPr>
          <a:xfrm>
            <a:off x="1580060" y="365125"/>
            <a:ext cx="9773740" cy="1325563"/>
          </a:xfrm>
        </p:spPr>
        <p:txBody>
          <a:bodyPr/>
          <a:lstStyle/>
          <a:p>
            <a:r>
              <a:rPr lang="en-CA" b="1" dirty="0"/>
              <a:t>Challenge 5</a:t>
            </a:r>
            <a:endParaRPr lang="en-US" b="1" dirty="0"/>
          </a:p>
        </p:txBody>
      </p:sp>
      <p:sp>
        <p:nvSpPr>
          <p:cNvPr id="25" name="Oval 24">
            <a:extLst>
              <a:ext uri="{FF2B5EF4-FFF2-40B4-BE49-F238E27FC236}">
                <a16:creationId xmlns:a16="http://schemas.microsoft.com/office/drawing/2014/main" id="{8C3FCEB2-0B00-482E-B454-1649A56595AE}"/>
              </a:ext>
            </a:extLst>
          </p:cNvPr>
          <p:cNvSpPr/>
          <p:nvPr/>
        </p:nvSpPr>
        <p:spPr>
          <a:xfrm>
            <a:off x="409537" y="2854501"/>
            <a:ext cx="808649" cy="808649"/>
          </a:xfrm>
          <a:prstGeom prst="ellipse">
            <a:avLst/>
          </a:prstGeom>
          <a:noFill/>
          <a:ln w="38100" cap="flat" cmpd="sng" algn="ctr">
            <a:solidFill>
              <a:srgbClr val="172DA6"/>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172DA6"/>
                </a:solidFill>
                <a:effectLst/>
                <a:uLnTx/>
                <a:uFillTx/>
                <a:latin typeface="Avenir Next LT Pro Light"/>
                <a:ea typeface="+mn-ea"/>
                <a:cs typeface="+mn-cs"/>
              </a:rPr>
              <a:t>2</a:t>
            </a:r>
          </a:p>
        </p:txBody>
      </p:sp>
      <p:sp>
        <p:nvSpPr>
          <p:cNvPr id="26" name="Oval 25">
            <a:extLst>
              <a:ext uri="{FF2B5EF4-FFF2-40B4-BE49-F238E27FC236}">
                <a16:creationId xmlns:a16="http://schemas.microsoft.com/office/drawing/2014/main" id="{038B6F3B-0677-3531-A867-32B15B041C46}"/>
              </a:ext>
            </a:extLst>
          </p:cNvPr>
          <p:cNvSpPr/>
          <p:nvPr/>
        </p:nvSpPr>
        <p:spPr>
          <a:xfrm>
            <a:off x="409537" y="3984731"/>
            <a:ext cx="808649" cy="808649"/>
          </a:xfrm>
          <a:prstGeom prst="ellipse">
            <a:avLst/>
          </a:prstGeom>
          <a:solidFill>
            <a:srgbClr val="93E2FF"/>
          </a:solidFill>
          <a:ln w="38100" cap="flat" cmpd="sng" algn="ctr">
            <a:solidFill>
              <a:srgbClr val="00B0F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00B0F0"/>
                </a:solidFill>
                <a:effectLst/>
                <a:uLnTx/>
                <a:uFillTx/>
                <a:latin typeface="Avenir Next LT Pro Light"/>
                <a:ea typeface="+mn-ea"/>
                <a:cs typeface="+mn-cs"/>
              </a:rPr>
              <a:t>3</a:t>
            </a:r>
          </a:p>
        </p:txBody>
      </p:sp>
      <p:sp>
        <p:nvSpPr>
          <p:cNvPr id="27" name="Oval 26">
            <a:extLst>
              <a:ext uri="{FF2B5EF4-FFF2-40B4-BE49-F238E27FC236}">
                <a16:creationId xmlns:a16="http://schemas.microsoft.com/office/drawing/2014/main" id="{FA2672A6-BDE6-FEF1-FDEE-B4AC9C0A349D}"/>
              </a:ext>
            </a:extLst>
          </p:cNvPr>
          <p:cNvSpPr/>
          <p:nvPr/>
        </p:nvSpPr>
        <p:spPr>
          <a:xfrm>
            <a:off x="409537" y="5114961"/>
            <a:ext cx="808649" cy="808649"/>
          </a:xfrm>
          <a:prstGeom prst="ellipse">
            <a:avLst/>
          </a:prstGeom>
          <a:solidFill>
            <a:srgbClr val="FFFFFF"/>
          </a:solidFill>
          <a:ln w="38100" cap="flat" cmpd="sng" algn="ctr">
            <a:solidFill>
              <a:srgbClr val="20A472"/>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20A472"/>
                </a:solidFill>
                <a:effectLst/>
                <a:uLnTx/>
                <a:uFillTx/>
                <a:latin typeface="Avenir Next LT Pro Light"/>
                <a:ea typeface="+mn-ea"/>
                <a:cs typeface="+mn-cs"/>
              </a:rPr>
              <a:t>4</a:t>
            </a:r>
          </a:p>
        </p:txBody>
      </p:sp>
      <p:sp>
        <p:nvSpPr>
          <p:cNvPr id="28" name="Oval 27">
            <a:extLst>
              <a:ext uri="{FF2B5EF4-FFF2-40B4-BE49-F238E27FC236}">
                <a16:creationId xmlns:a16="http://schemas.microsoft.com/office/drawing/2014/main" id="{41100D00-23E0-CDEE-16E0-AD7E2C63E95A}"/>
              </a:ext>
            </a:extLst>
          </p:cNvPr>
          <p:cNvSpPr/>
          <p:nvPr/>
        </p:nvSpPr>
        <p:spPr>
          <a:xfrm>
            <a:off x="409537" y="1724271"/>
            <a:ext cx="808649" cy="808649"/>
          </a:xfrm>
          <a:prstGeom prst="ellipse">
            <a:avLst/>
          </a:prstGeom>
          <a:noFill/>
          <a:ln w="38100" cap="flat" cmpd="sng" algn="ctr">
            <a:solidFill>
              <a:srgbClr val="B13DC8"/>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B13DC8"/>
                </a:solidFill>
                <a:effectLst/>
                <a:uLnTx/>
                <a:uFillTx/>
                <a:latin typeface="Avenir Next LT Pro Light"/>
                <a:ea typeface="+mn-ea"/>
                <a:cs typeface="+mn-cs"/>
              </a:rPr>
              <a:t>1</a:t>
            </a:r>
          </a:p>
        </p:txBody>
      </p:sp>
      <p:sp>
        <p:nvSpPr>
          <p:cNvPr id="29" name="Freeform: Shape 28" descr="timeline ">
            <a:extLst>
              <a:ext uri="{FF2B5EF4-FFF2-40B4-BE49-F238E27FC236}">
                <a16:creationId xmlns:a16="http://schemas.microsoft.com/office/drawing/2014/main" id="{071FEBC4-8E60-52CC-D4EB-1C05A6F020E7}"/>
              </a:ext>
            </a:extLst>
          </p:cNvPr>
          <p:cNvSpPr/>
          <p:nvPr/>
        </p:nvSpPr>
        <p:spPr>
          <a:xfrm rot="16200000" flipV="1">
            <a:off x="-1456639" y="3241639"/>
            <a:ext cx="4565215" cy="1170522"/>
          </a:xfrm>
          <a:custGeom>
            <a:avLst/>
            <a:gdLst>
              <a:gd name="connsiteX0" fmla="*/ 1450750 w 5658193"/>
              <a:gd name="connsiteY0" fmla="*/ 725607 h 1450763"/>
              <a:gd name="connsiteX1" fmla="*/ 1449830 w 5658193"/>
              <a:gd name="connsiteY1" fmla="*/ 725607 h 1450763"/>
              <a:gd name="connsiteX2" fmla="*/ 1449806 w 5658193"/>
              <a:gd name="connsiteY2" fmla="*/ 725382 h 1450763"/>
              <a:gd name="connsiteX3" fmla="*/ 1449830 w 5658193"/>
              <a:gd name="connsiteY3" fmla="*/ 725157 h 1450763"/>
              <a:gd name="connsiteX4" fmla="*/ 1402870 w 5658193"/>
              <a:gd name="connsiteY4" fmla="*/ 725157 h 1450763"/>
              <a:gd name="connsiteX5" fmla="*/ 1389130 w 5658193"/>
              <a:gd name="connsiteY5" fmla="*/ 588840 h 1450763"/>
              <a:gd name="connsiteX6" fmla="*/ 725382 w 5658193"/>
              <a:gd name="connsiteY6" fmla="*/ 47869 h 1450763"/>
              <a:gd name="connsiteX7" fmla="*/ 47868 w 5658193"/>
              <a:gd name="connsiteY7" fmla="*/ 725382 h 1450763"/>
              <a:gd name="connsiteX8" fmla="*/ 47890 w 5658193"/>
              <a:gd name="connsiteY8" fmla="*/ 725607 h 1450763"/>
              <a:gd name="connsiteX9" fmla="*/ 10 w 5658193"/>
              <a:gd name="connsiteY9" fmla="*/ 725607 h 1450763"/>
              <a:gd name="connsiteX10" fmla="*/ 0 w 5658193"/>
              <a:gd name="connsiteY10" fmla="*/ 725382 h 1450763"/>
              <a:gd name="connsiteX11" fmla="*/ 725382 w 5658193"/>
              <a:gd name="connsiteY11" fmla="*/ 1 h 1450763"/>
              <a:gd name="connsiteX12" fmla="*/ 1450762 w 5658193"/>
              <a:gd name="connsiteY12" fmla="*/ 725382 h 1450763"/>
              <a:gd name="connsiteX13" fmla="*/ 4932812 w 5658193"/>
              <a:gd name="connsiteY13" fmla="*/ 1450762 h 1450763"/>
              <a:gd name="connsiteX14" fmla="*/ 4207431 w 5658193"/>
              <a:gd name="connsiteY14" fmla="*/ 725381 h 1450763"/>
              <a:gd name="connsiteX15" fmla="*/ 4207442 w 5658193"/>
              <a:gd name="connsiteY15" fmla="*/ 725156 h 1450763"/>
              <a:gd name="connsiteX16" fmla="*/ 4208363 w 5658193"/>
              <a:gd name="connsiteY16" fmla="*/ 725156 h 1450763"/>
              <a:gd name="connsiteX17" fmla="*/ 4208386 w 5658193"/>
              <a:gd name="connsiteY17" fmla="*/ 725381 h 1450763"/>
              <a:gd name="connsiteX18" fmla="*/ 4208363 w 5658193"/>
              <a:gd name="connsiteY18" fmla="*/ 725606 h 1450763"/>
              <a:gd name="connsiteX19" fmla="*/ 4255322 w 5658193"/>
              <a:gd name="connsiteY19" fmla="*/ 725606 h 1450763"/>
              <a:gd name="connsiteX20" fmla="*/ 4269064 w 5658193"/>
              <a:gd name="connsiteY20" fmla="*/ 861924 h 1450763"/>
              <a:gd name="connsiteX21" fmla="*/ 4932812 w 5658193"/>
              <a:gd name="connsiteY21" fmla="*/ 1402894 h 1450763"/>
              <a:gd name="connsiteX22" fmla="*/ 5610325 w 5658193"/>
              <a:gd name="connsiteY22" fmla="*/ 725381 h 1450763"/>
              <a:gd name="connsiteX23" fmla="*/ 5610302 w 5658193"/>
              <a:gd name="connsiteY23" fmla="*/ 725156 h 1450763"/>
              <a:gd name="connsiteX24" fmla="*/ 5658182 w 5658193"/>
              <a:gd name="connsiteY24" fmla="*/ 725156 h 1450763"/>
              <a:gd name="connsiteX25" fmla="*/ 5658193 w 5658193"/>
              <a:gd name="connsiteY25" fmla="*/ 725381 h 1450763"/>
              <a:gd name="connsiteX26" fmla="*/ 4932812 w 5658193"/>
              <a:gd name="connsiteY26" fmla="*/ 1450762 h 1450763"/>
              <a:gd name="connsiteX27" fmla="*/ 2127320 w 5658193"/>
              <a:gd name="connsiteY27" fmla="*/ 1450763 h 1450763"/>
              <a:gd name="connsiteX28" fmla="*/ 1401938 w 5658193"/>
              <a:gd name="connsiteY28" fmla="*/ 725382 h 1450763"/>
              <a:gd name="connsiteX29" fmla="*/ 1401950 w 5658193"/>
              <a:gd name="connsiteY29" fmla="*/ 725157 h 1450763"/>
              <a:gd name="connsiteX30" fmla="*/ 1402870 w 5658193"/>
              <a:gd name="connsiteY30" fmla="*/ 725157 h 1450763"/>
              <a:gd name="connsiteX31" fmla="*/ 1402894 w 5658193"/>
              <a:gd name="connsiteY31" fmla="*/ 725382 h 1450763"/>
              <a:gd name="connsiteX32" fmla="*/ 1402870 w 5658193"/>
              <a:gd name="connsiteY32" fmla="*/ 725607 h 1450763"/>
              <a:gd name="connsiteX33" fmla="*/ 1449830 w 5658193"/>
              <a:gd name="connsiteY33" fmla="*/ 725607 h 1450763"/>
              <a:gd name="connsiteX34" fmla="*/ 1463572 w 5658193"/>
              <a:gd name="connsiteY34" fmla="*/ 861925 h 1450763"/>
              <a:gd name="connsiteX35" fmla="*/ 2127320 w 5658193"/>
              <a:gd name="connsiteY35" fmla="*/ 1402895 h 1450763"/>
              <a:gd name="connsiteX36" fmla="*/ 2804833 w 5658193"/>
              <a:gd name="connsiteY36" fmla="*/ 725382 h 1450763"/>
              <a:gd name="connsiteX37" fmla="*/ 2804810 w 5658193"/>
              <a:gd name="connsiteY37" fmla="*/ 725157 h 1450763"/>
              <a:gd name="connsiteX38" fmla="*/ 2805515 w 5658193"/>
              <a:gd name="connsiteY38" fmla="*/ 725157 h 1450763"/>
              <a:gd name="connsiteX39" fmla="*/ 2820229 w 5658193"/>
              <a:gd name="connsiteY39" fmla="*/ 579192 h 1450763"/>
              <a:gd name="connsiteX40" fmla="*/ 3530873 w 5658193"/>
              <a:gd name="connsiteY40" fmla="*/ 0 h 1450763"/>
              <a:gd name="connsiteX41" fmla="*/ 4256254 w 5658193"/>
              <a:gd name="connsiteY41" fmla="*/ 725381 h 1450763"/>
              <a:gd name="connsiteX42" fmla="*/ 4256243 w 5658193"/>
              <a:gd name="connsiteY42" fmla="*/ 725606 h 1450763"/>
              <a:gd name="connsiteX43" fmla="*/ 4255322 w 5658193"/>
              <a:gd name="connsiteY43" fmla="*/ 725606 h 1450763"/>
              <a:gd name="connsiteX44" fmla="*/ 4255299 w 5658193"/>
              <a:gd name="connsiteY44" fmla="*/ 725381 h 1450763"/>
              <a:gd name="connsiteX45" fmla="*/ 4255322 w 5658193"/>
              <a:gd name="connsiteY45" fmla="*/ 725156 h 1450763"/>
              <a:gd name="connsiteX46" fmla="*/ 4208363 w 5658193"/>
              <a:gd name="connsiteY46" fmla="*/ 725156 h 1450763"/>
              <a:gd name="connsiteX47" fmla="*/ 4194621 w 5658193"/>
              <a:gd name="connsiteY47" fmla="*/ 588839 h 1450763"/>
              <a:gd name="connsiteX48" fmla="*/ 3530873 w 5658193"/>
              <a:gd name="connsiteY48" fmla="*/ 47868 h 1450763"/>
              <a:gd name="connsiteX49" fmla="*/ 2853360 w 5658193"/>
              <a:gd name="connsiteY49" fmla="*/ 725381 h 1450763"/>
              <a:gd name="connsiteX50" fmla="*/ 2853383 w 5658193"/>
              <a:gd name="connsiteY50" fmla="*/ 725606 h 1450763"/>
              <a:gd name="connsiteX51" fmla="*/ 2852678 w 5658193"/>
              <a:gd name="connsiteY51" fmla="*/ 725606 h 1450763"/>
              <a:gd name="connsiteX52" fmla="*/ 2837964 w 5658193"/>
              <a:gd name="connsiteY52" fmla="*/ 871572 h 1450763"/>
              <a:gd name="connsiteX53" fmla="*/ 2127320 w 5658193"/>
              <a:gd name="connsiteY53" fmla="*/ 1450763 h 1450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5658193" h="1450763">
                <a:moveTo>
                  <a:pt x="1450750" y="725607"/>
                </a:moveTo>
                <a:lnTo>
                  <a:pt x="1449830" y="725607"/>
                </a:lnTo>
                <a:lnTo>
                  <a:pt x="1449806" y="725382"/>
                </a:lnTo>
                <a:lnTo>
                  <a:pt x="1449830" y="725157"/>
                </a:lnTo>
                <a:lnTo>
                  <a:pt x="1402870" y="725157"/>
                </a:lnTo>
                <a:lnTo>
                  <a:pt x="1389130" y="588840"/>
                </a:lnTo>
                <a:cubicBezTo>
                  <a:pt x="1325954" y="280108"/>
                  <a:pt x="1052790" y="47869"/>
                  <a:pt x="725382" y="47869"/>
                </a:cubicBezTo>
                <a:cubicBezTo>
                  <a:pt x="351202" y="47869"/>
                  <a:pt x="47868" y="351202"/>
                  <a:pt x="47868" y="725382"/>
                </a:cubicBezTo>
                <a:lnTo>
                  <a:pt x="47890" y="725607"/>
                </a:lnTo>
                <a:lnTo>
                  <a:pt x="10" y="725607"/>
                </a:lnTo>
                <a:lnTo>
                  <a:pt x="0" y="725382"/>
                </a:lnTo>
                <a:cubicBezTo>
                  <a:pt x="0" y="324765"/>
                  <a:pt x="324764" y="1"/>
                  <a:pt x="725382" y="1"/>
                </a:cubicBezTo>
                <a:cubicBezTo>
                  <a:pt x="1125998" y="1"/>
                  <a:pt x="1450762" y="324765"/>
                  <a:pt x="1450762" y="725382"/>
                </a:cubicBezTo>
                <a:close/>
                <a:moveTo>
                  <a:pt x="4932812" y="1450762"/>
                </a:moveTo>
                <a:cubicBezTo>
                  <a:pt x="4532195" y="1450762"/>
                  <a:pt x="4207431" y="1125998"/>
                  <a:pt x="4207431" y="725381"/>
                </a:cubicBezTo>
                <a:lnTo>
                  <a:pt x="4207442" y="725156"/>
                </a:lnTo>
                <a:lnTo>
                  <a:pt x="4208363" y="725156"/>
                </a:lnTo>
                <a:lnTo>
                  <a:pt x="4208386" y="725381"/>
                </a:lnTo>
                <a:lnTo>
                  <a:pt x="4208363" y="725606"/>
                </a:lnTo>
                <a:lnTo>
                  <a:pt x="4255322" y="725606"/>
                </a:lnTo>
                <a:lnTo>
                  <a:pt x="4269064" y="861924"/>
                </a:lnTo>
                <a:cubicBezTo>
                  <a:pt x="4332239" y="1170655"/>
                  <a:pt x="4605404" y="1402894"/>
                  <a:pt x="4932812" y="1402894"/>
                </a:cubicBezTo>
                <a:cubicBezTo>
                  <a:pt x="5306992" y="1402894"/>
                  <a:pt x="5610325" y="1099561"/>
                  <a:pt x="5610325" y="725381"/>
                </a:cubicBezTo>
                <a:lnTo>
                  <a:pt x="5610302" y="725156"/>
                </a:lnTo>
                <a:lnTo>
                  <a:pt x="5658182" y="725156"/>
                </a:lnTo>
                <a:lnTo>
                  <a:pt x="5658193" y="725381"/>
                </a:lnTo>
                <a:cubicBezTo>
                  <a:pt x="5658193" y="1125998"/>
                  <a:pt x="5333429" y="1450762"/>
                  <a:pt x="4932812" y="1450762"/>
                </a:cubicBezTo>
                <a:close/>
                <a:moveTo>
                  <a:pt x="2127320" y="1450763"/>
                </a:moveTo>
                <a:cubicBezTo>
                  <a:pt x="1726703" y="1450763"/>
                  <a:pt x="1401938" y="1125999"/>
                  <a:pt x="1401938" y="725382"/>
                </a:cubicBezTo>
                <a:lnTo>
                  <a:pt x="1401950" y="725157"/>
                </a:lnTo>
                <a:lnTo>
                  <a:pt x="1402870" y="725157"/>
                </a:lnTo>
                <a:lnTo>
                  <a:pt x="1402894" y="725382"/>
                </a:lnTo>
                <a:lnTo>
                  <a:pt x="1402870" y="725607"/>
                </a:lnTo>
                <a:lnTo>
                  <a:pt x="1449830" y="725607"/>
                </a:lnTo>
                <a:lnTo>
                  <a:pt x="1463572" y="861925"/>
                </a:lnTo>
                <a:cubicBezTo>
                  <a:pt x="1526746" y="1170656"/>
                  <a:pt x="1799912" y="1402895"/>
                  <a:pt x="2127320" y="1402895"/>
                </a:cubicBezTo>
                <a:cubicBezTo>
                  <a:pt x="2501500" y="1402895"/>
                  <a:pt x="2804833" y="1099562"/>
                  <a:pt x="2804833" y="725382"/>
                </a:cubicBezTo>
                <a:lnTo>
                  <a:pt x="2804810" y="725157"/>
                </a:lnTo>
                <a:lnTo>
                  <a:pt x="2805515" y="725157"/>
                </a:lnTo>
                <a:lnTo>
                  <a:pt x="2820229" y="579192"/>
                </a:lnTo>
                <a:cubicBezTo>
                  <a:pt x="2887868" y="248648"/>
                  <a:pt x="3180333" y="0"/>
                  <a:pt x="3530873" y="0"/>
                </a:cubicBezTo>
                <a:cubicBezTo>
                  <a:pt x="3931490" y="0"/>
                  <a:pt x="4256254" y="324764"/>
                  <a:pt x="4256254" y="725381"/>
                </a:cubicBezTo>
                <a:lnTo>
                  <a:pt x="4256243" y="725606"/>
                </a:lnTo>
                <a:lnTo>
                  <a:pt x="4255322" y="725606"/>
                </a:lnTo>
                <a:lnTo>
                  <a:pt x="4255299" y="725381"/>
                </a:lnTo>
                <a:lnTo>
                  <a:pt x="4255322" y="725156"/>
                </a:lnTo>
                <a:lnTo>
                  <a:pt x="4208363" y="725156"/>
                </a:lnTo>
                <a:lnTo>
                  <a:pt x="4194621" y="588839"/>
                </a:lnTo>
                <a:cubicBezTo>
                  <a:pt x="4131446" y="280107"/>
                  <a:pt x="3858281" y="47868"/>
                  <a:pt x="3530873" y="47868"/>
                </a:cubicBezTo>
                <a:cubicBezTo>
                  <a:pt x="3156693" y="47868"/>
                  <a:pt x="2853360" y="351201"/>
                  <a:pt x="2853360" y="725381"/>
                </a:cubicBezTo>
                <a:lnTo>
                  <a:pt x="2853383" y="725606"/>
                </a:lnTo>
                <a:lnTo>
                  <a:pt x="2852678" y="725606"/>
                </a:lnTo>
                <a:lnTo>
                  <a:pt x="2837964" y="871572"/>
                </a:lnTo>
                <a:cubicBezTo>
                  <a:pt x="2770325" y="1202116"/>
                  <a:pt x="2477860" y="1450763"/>
                  <a:pt x="2127320" y="1450763"/>
                </a:cubicBezTo>
                <a:close/>
              </a:path>
            </a:pathLst>
          </a:custGeom>
          <a:gradFill>
            <a:gsLst>
              <a:gs pos="56000">
                <a:srgbClr val="00B0F0"/>
              </a:gs>
              <a:gs pos="36000">
                <a:srgbClr val="172DA6"/>
              </a:gs>
              <a:gs pos="15000">
                <a:srgbClr val="B13DC8"/>
              </a:gs>
              <a:gs pos="100000">
                <a:srgbClr val="20A472"/>
              </a:gs>
            </a:gsLst>
            <a:lin ang="10800000" scaled="0"/>
          </a:gradFill>
          <a:ln w="76200" cap="flat" cmpd="sng" algn="ctr">
            <a:noFill/>
            <a:prstDash val="solid"/>
            <a:miter lim="800000"/>
          </a:ln>
          <a:effectLst/>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4000" b="0" i="0" u="none" strike="noStrike" kern="0" cap="none" spc="0" normalizeH="0" baseline="0" noProof="0" dirty="0">
              <a:ln>
                <a:noFill/>
              </a:ln>
              <a:solidFill>
                <a:srgbClr val="FFFFFF"/>
              </a:solidFill>
              <a:effectLst/>
              <a:uLnTx/>
              <a:uFillTx/>
              <a:latin typeface="Avenir Next LT Pro Light"/>
              <a:ea typeface="+mn-ea"/>
              <a:cs typeface="+mn-cs"/>
            </a:endParaRPr>
          </a:p>
        </p:txBody>
      </p:sp>
      <p:sp>
        <p:nvSpPr>
          <p:cNvPr id="30" name="Oval 29" descr="timeline endpoints">
            <a:extLst>
              <a:ext uri="{FF2B5EF4-FFF2-40B4-BE49-F238E27FC236}">
                <a16:creationId xmlns:a16="http://schemas.microsoft.com/office/drawing/2014/main" id="{6DC6167F-E8F4-C156-DC56-761A8E2AEA2E}"/>
              </a:ext>
            </a:extLst>
          </p:cNvPr>
          <p:cNvSpPr/>
          <p:nvPr/>
        </p:nvSpPr>
        <p:spPr>
          <a:xfrm>
            <a:off x="745262" y="1496310"/>
            <a:ext cx="137199" cy="137199"/>
          </a:xfrm>
          <a:prstGeom prst="ellipse">
            <a:avLst/>
          </a:prstGeom>
          <a:solidFill>
            <a:srgbClr val="B13DC8"/>
          </a:solidFill>
          <a:ln w="381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venir Next LT Pro Light"/>
              <a:ea typeface="+mn-ea"/>
              <a:cs typeface="+mn-cs"/>
            </a:endParaRPr>
          </a:p>
        </p:txBody>
      </p:sp>
      <p:sp>
        <p:nvSpPr>
          <p:cNvPr id="31" name="Oval 30" descr="timeline endpoints">
            <a:extLst>
              <a:ext uri="{FF2B5EF4-FFF2-40B4-BE49-F238E27FC236}">
                <a16:creationId xmlns:a16="http://schemas.microsoft.com/office/drawing/2014/main" id="{6E129F01-DEA6-ECED-28A3-A1D3AA05F550}"/>
              </a:ext>
            </a:extLst>
          </p:cNvPr>
          <p:cNvSpPr/>
          <p:nvPr/>
        </p:nvSpPr>
        <p:spPr>
          <a:xfrm>
            <a:off x="745262" y="6031711"/>
            <a:ext cx="137199" cy="137199"/>
          </a:xfrm>
          <a:prstGeom prst="ellipse">
            <a:avLst/>
          </a:prstGeom>
          <a:solidFill>
            <a:srgbClr val="20A472"/>
          </a:solidFill>
          <a:ln w="381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8439BD">
                  <a:lumMod val="75000"/>
                </a:srgbClr>
              </a:solidFill>
              <a:effectLst/>
              <a:uLnTx/>
              <a:uFillTx/>
              <a:latin typeface="Avenir Next LT Pro Light"/>
              <a:ea typeface="+mn-ea"/>
              <a:cs typeface="+mn-cs"/>
            </a:endParaRPr>
          </a:p>
        </p:txBody>
      </p:sp>
      <p:sp>
        <p:nvSpPr>
          <p:cNvPr id="3" name="Content Placeholder 2">
            <a:extLst>
              <a:ext uri="{FF2B5EF4-FFF2-40B4-BE49-F238E27FC236}">
                <a16:creationId xmlns:a16="http://schemas.microsoft.com/office/drawing/2014/main" id="{F0AEAA23-1C44-F831-C68E-1709FEC23724}"/>
              </a:ext>
            </a:extLst>
          </p:cNvPr>
          <p:cNvSpPr>
            <a:spLocks noGrp="1"/>
          </p:cNvSpPr>
          <p:nvPr>
            <p:ph idx="1"/>
          </p:nvPr>
        </p:nvSpPr>
        <p:spPr>
          <a:xfrm>
            <a:off x="1580058" y="1825625"/>
            <a:ext cx="9773741" cy="4351338"/>
          </a:xfrm>
        </p:spPr>
        <p:txBody>
          <a:bodyPr/>
          <a:lstStyle/>
          <a:p>
            <a:pPr marL="0" indent="0">
              <a:buNone/>
            </a:pPr>
            <a:r>
              <a:rPr lang="en-CA" dirty="0"/>
              <a:t>Which penguin species was most frequently included in this dataset?</a:t>
            </a:r>
          </a:p>
          <a:p>
            <a:pPr marL="0" indent="0">
              <a:buNone/>
            </a:pPr>
            <a:endParaRPr lang="en-CA" dirty="0"/>
          </a:p>
          <a:p>
            <a:pPr marL="0" indent="0">
              <a:buNone/>
            </a:pPr>
            <a:r>
              <a:rPr lang="en-CA" dirty="0"/>
              <a:t>Display your result visually!</a:t>
            </a:r>
            <a:endParaRPr lang="en-US" dirty="0"/>
          </a:p>
        </p:txBody>
      </p:sp>
    </p:spTree>
    <p:extLst>
      <p:ext uri="{BB962C8B-B14F-4D97-AF65-F5344CB8AC3E}">
        <p14:creationId xmlns:p14="http://schemas.microsoft.com/office/powerpoint/2010/main" val="355187632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AC6DC-8FE8-0340-F80B-CF56A8C933D7}"/>
              </a:ext>
            </a:extLst>
          </p:cNvPr>
          <p:cNvSpPr>
            <a:spLocks noGrp="1"/>
          </p:cNvSpPr>
          <p:nvPr>
            <p:ph type="title"/>
          </p:nvPr>
        </p:nvSpPr>
        <p:spPr>
          <a:xfrm>
            <a:off x="1580060" y="365125"/>
            <a:ext cx="9773740" cy="1325563"/>
          </a:xfrm>
        </p:spPr>
        <p:txBody>
          <a:bodyPr/>
          <a:lstStyle/>
          <a:p>
            <a:r>
              <a:rPr lang="en-CA" b="1" dirty="0"/>
              <a:t>Categorical Plots</a:t>
            </a:r>
            <a:endParaRPr lang="en-US" b="1" dirty="0"/>
          </a:p>
        </p:txBody>
      </p:sp>
      <p:sp>
        <p:nvSpPr>
          <p:cNvPr id="25" name="Oval 24">
            <a:extLst>
              <a:ext uri="{FF2B5EF4-FFF2-40B4-BE49-F238E27FC236}">
                <a16:creationId xmlns:a16="http://schemas.microsoft.com/office/drawing/2014/main" id="{8C3FCEB2-0B00-482E-B454-1649A56595AE}"/>
              </a:ext>
            </a:extLst>
          </p:cNvPr>
          <p:cNvSpPr/>
          <p:nvPr/>
        </p:nvSpPr>
        <p:spPr>
          <a:xfrm>
            <a:off x="409537" y="2854501"/>
            <a:ext cx="808649" cy="808649"/>
          </a:xfrm>
          <a:prstGeom prst="ellipse">
            <a:avLst/>
          </a:prstGeom>
          <a:noFill/>
          <a:ln w="38100" cap="flat" cmpd="sng" algn="ctr">
            <a:solidFill>
              <a:srgbClr val="172DA6"/>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172DA6"/>
                </a:solidFill>
                <a:effectLst/>
                <a:uLnTx/>
                <a:uFillTx/>
                <a:latin typeface="Avenir Next LT Pro Light"/>
                <a:ea typeface="+mn-ea"/>
                <a:cs typeface="+mn-cs"/>
              </a:rPr>
              <a:t>2</a:t>
            </a:r>
          </a:p>
        </p:txBody>
      </p:sp>
      <p:sp>
        <p:nvSpPr>
          <p:cNvPr id="26" name="Oval 25">
            <a:extLst>
              <a:ext uri="{FF2B5EF4-FFF2-40B4-BE49-F238E27FC236}">
                <a16:creationId xmlns:a16="http://schemas.microsoft.com/office/drawing/2014/main" id="{038B6F3B-0677-3531-A867-32B15B041C46}"/>
              </a:ext>
            </a:extLst>
          </p:cNvPr>
          <p:cNvSpPr/>
          <p:nvPr/>
        </p:nvSpPr>
        <p:spPr>
          <a:xfrm>
            <a:off x="409537" y="3984731"/>
            <a:ext cx="808649" cy="808649"/>
          </a:xfrm>
          <a:prstGeom prst="ellipse">
            <a:avLst/>
          </a:prstGeom>
          <a:solidFill>
            <a:srgbClr val="93E2FF"/>
          </a:solidFill>
          <a:ln w="38100" cap="flat" cmpd="sng" algn="ctr">
            <a:solidFill>
              <a:srgbClr val="00B0F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00B0F0"/>
                </a:solidFill>
                <a:effectLst/>
                <a:uLnTx/>
                <a:uFillTx/>
                <a:latin typeface="Avenir Next LT Pro Light"/>
                <a:ea typeface="+mn-ea"/>
                <a:cs typeface="+mn-cs"/>
              </a:rPr>
              <a:t>3</a:t>
            </a:r>
          </a:p>
        </p:txBody>
      </p:sp>
      <p:sp>
        <p:nvSpPr>
          <p:cNvPr id="27" name="Oval 26">
            <a:extLst>
              <a:ext uri="{FF2B5EF4-FFF2-40B4-BE49-F238E27FC236}">
                <a16:creationId xmlns:a16="http://schemas.microsoft.com/office/drawing/2014/main" id="{FA2672A6-BDE6-FEF1-FDEE-B4AC9C0A349D}"/>
              </a:ext>
            </a:extLst>
          </p:cNvPr>
          <p:cNvSpPr/>
          <p:nvPr/>
        </p:nvSpPr>
        <p:spPr>
          <a:xfrm>
            <a:off x="409537" y="5114961"/>
            <a:ext cx="808649" cy="808649"/>
          </a:xfrm>
          <a:prstGeom prst="ellipse">
            <a:avLst/>
          </a:prstGeom>
          <a:solidFill>
            <a:srgbClr val="FFFFFF"/>
          </a:solidFill>
          <a:ln w="38100" cap="flat" cmpd="sng" algn="ctr">
            <a:solidFill>
              <a:srgbClr val="20A472"/>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20A472"/>
                </a:solidFill>
                <a:effectLst/>
                <a:uLnTx/>
                <a:uFillTx/>
                <a:latin typeface="Avenir Next LT Pro Light"/>
                <a:ea typeface="+mn-ea"/>
                <a:cs typeface="+mn-cs"/>
              </a:rPr>
              <a:t>4</a:t>
            </a:r>
          </a:p>
        </p:txBody>
      </p:sp>
      <p:sp>
        <p:nvSpPr>
          <p:cNvPr id="28" name="Oval 27">
            <a:extLst>
              <a:ext uri="{FF2B5EF4-FFF2-40B4-BE49-F238E27FC236}">
                <a16:creationId xmlns:a16="http://schemas.microsoft.com/office/drawing/2014/main" id="{41100D00-23E0-CDEE-16E0-AD7E2C63E95A}"/>
              </a:ext>
            </a:extLst>
          </p:cNvPr>
          <p:cNvSpPr/>
          <p:nvPr/>
        </p:nvSpPr>
        <p:spPr>
          <a:xfrm>
            <a:off x="409537" y="1724271"/>
            <a:ext cx="808649" cy="808649"/>
          </a:xfrm>
          <a:prstGeom prst="ellipse">
            <a:avLst/>
          </a:prstGeom>
          <a:noFill/>
          <a:ln w="38100" cap="flat" cmpd="sng" algn="ctr">
            <a:solidFill>
              <a:srgbClr val="B13DC8"/>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B13DC8"/>
                </a:solidFill>
                <a:effectLst/>
                <a:uLnTx/>
                <a:uFillTx/>
                <a:latin typeface="Avenir Next LT Pro Light"/>
                <a:ea typeface="+mn-ea"/>
                <a:cs typeface="+mn-cs"/>
              </a:rPr>
              <a:t>1</a:t>
            </a:r>
          </a:p>
        </p:txBody>
      </p:sp>
      <p:sp>
        <p:nvSpPr>
          <p:cNvPr id="29" name="Freeform: Shape 28" descr="timeline ">
            <a:extLst>
              <a:ext uri="{FF2B5EF4-FFF2-40B4-BE49-F238E27FC236}">
                <a16:creationId xmlns:a16="http://schemas.microsoft.com/office/drawing/2014/main" id="{071FEBC4-8E60-52CC-D4EB-1C05A6F020E7}"/>
              </a:ext>
            </a:extLst>
          </p:cNvPr>
          <p:cNvSpPr/>
          <p:nvPr/>
        </p:nvSpPr>
        <p:spPr>
          <a:xfrm rot="16200000" flipV="1">
            <a:off x="-1456639" y="3241639"/>
            <a:ext cx="4565215" cy="1170522"/>
          </a:xfrm>
          <a:custGeom>
            <a:avLst/>
            <a:gdLst>
              <a:gd name="connsiteX0" fmla="*/ 1450750 w 5658193"/>
              <a:gd name="connsiteY0" fmla="*/ 725607 h 1450763"/>
              <a:gd name="connsiteX1" fmla="*/ 1449830 w 5658193"/>
              <a:gd name="connsiteY1" fmla="*/ 725607 h 1450763"/>
              <a:gd name="connsiteX2" fmla="*/ 1449806 w 5658193"/>
              <a:gd name="connsiteY2" fmla="*/ 725382 h 1450763"/>
              <a:gd name="connsiteX3" fmla="*/ 1449830 w 5658193"/>
              <a:gd name="connsiteY3" fmla="*/ 725157 h 1450763"/>
              <a:gd name="connsiteX4" fmla="*/ 1402870 w 5658193"/>
              <a:gd name="connsiteY4" fmla="*/ 725157 h 1450763"/>
              <a:gd name="connsiteX5" fmla="*/ 1389130 w 5658193"/>
              <a:gd name="connsiteY5" fmla="*/ 588840 h 1450763"/>
              <a:gd name="connsiteX6" fmla="*/ 725382 w 5658193"/>
              <a:gd name="connsiteY6" fmla="*/ 47869 h 1450763"/>
              <a:gd name="connsiteX7" fmla="*/ 47868 w 5658193"/>
              <a:gd name="connsiteY7" fmla="*/ 725382 h 1450763"/>
              <a:gd name="connsiteX8" fmla="*/ 47890 w 5658193"/>
              <a:gd name="connsiteY8" fmla="*/ 725607 h 1450763"/>
              <a:gd name="connsiteX9" fmla="*/ 10 w 5658193"/>
              <a:gd name="connsiteY9" fmla="*/ 725607 h 1450763"/>
              <a:gd name="connsiteX10" fmla="*/ 0 w 5658193"/>
              <a:gd name="connsiteY10" fmla="*/ 725382 h 1450763"/>
              <a:gd name="connsiteX11" fmla="*/ 725382 w 5658193"/>
              <a:gd name="connsiteY11" fmla="*/ 1 h 1450763"/>
              <a:gd name="connsiteX12" fmla="*/ 1450762 w 5658193"/>
              <a:gd name="connsiteY12" fmla="*/ 725382 h 1450763"/>
              <a:gd name="connsiteX13" fmla="*/ 4932812 w 5658193"/>
              <a:gd name="connsiteY13" fmla="*/ 1450762 h 1450763"/>
              <a:gd name="connsiteX14" fmla="*/ 4207431 w 5658193"/>
              <a:gd name="connsiteY14" fmla="*/ 725381 h 1450763"/>
              <a:gd name="connsiteX15" fmla="*/ 4207442 w 5658193"/>
              <a:gd name="connsiteY15" fmla="*/ 725156 h 1450763"/>
              <a:gd name="connsiteX16" fmla="*/ 4208363 w 5658193"/>
              <a:gd name="connsiteY16" fmla="*/ 725156 h 1450763"/>
              <a:gd name="connsiteX17" fmla="*/ 4208386 w 5658193"/>
              <a:gd name="connsiteY17" fmla="*/ 725381 h 1450763"/>
              <a:gd name="connsiteX18" fmla="*/ 4208363 w 5658193"/>
              <a:gd name="connsiteY18" fmla="*/ 725606 h 1450763"/>
              <a:gd name="connsiteX19" fmla="*/ 4255322 w 5658193"/>
              <a:gd name="connsiteY19" fmla="*/ 725606 h 1450763"/>
              <a:gd name="connsiteX20" fmla="*/ 4269064 w 5658193"/>
              <a:gd name="connsiteY20" fmla="*/ 861924 h 1450763"/>
              <a:gd name="connsiteX21" fmla="*/ 4932812 w 5658193"/>
              <a:gd name="connsiteY21" fmla="*/ 1402894 h 1450763"/>
              <a:gd name="connsiteX22" fmla="*/ 5610325 w 5658193"/>
              <a:gd name="connsiteY22" fmla="*/ 725381 h 1450763"/>
              <a:gd name="connsiteX23" fmla="*/ 5610302 w 5658193"/>
              <a:gd name="connsiteY23" fmla="*/ 725156 h 1450763"/>
              <a:gd name="connsiteX24" fmla="*/ 5658182 w 5658193"/>
              <a:gd name="connsiteY24" fmla="*/ 725156 h 1450763"/>
              <a:gd name="connsiteX25" fmla="*/ 5658193 w 5658193"/>
              <a:gd name="connsiteY25" fmla="*/ 725381 h 1450763"/>
              <a:gd name="connsiteX26" fmla="*/ 4932812 w 5658193"/>
              <a:gd name="connsiteY26" fmla="*/ 1450762 h 1450763"/>
              <a:gd name="connsiteX27" fmla="*/ 2127320 w 5658193"/>
              <a:gd name="connsiteY27" fmla="*/ 1450763 h 1450763"/>
              <a:gd name="connsiteX28" fmla="*/ 1401938 w 5658193"/>
              <a:gd name="connsiteY28" fmla="*/ 725382 h 1450763"/>
              <a:gd name="connsiteX29" fmla="*/ 1401950 w 5658193"/>
              <a:gd name="connsiteY29" fmla="*/ 725157 h 1450763"/>
              <a:gd name="connsiteX30" fmla="*/ 1402870 w 5658193"/>
              <a:gd name="connsiteY30" fmla="*/ 725157 h 1450763"/>
              <a:gd name="connsiteX31" fmla="*/ 1402894 w 5658193"/>
              <a:gd name="connsiteY31" fmla="*/ 725382 h 1450763"/>
              <a:gd name="connsiteX32" fmla="*/ 1402870 w 5658193"/>
              <a:gd name="connsiteY32" fmla="*/ 725607 h 1450763"/>
              <a:gd name="connsiteX33" fmla="*/ 1449830 w 5658193"/>
              <a:gd name="connsiteY33" fmla="*/ 725607 h 1450763"/>
              <a:gd name="connsiteX34" fmla="*/ 1463572 w 5658193"/>
              <a:gd name="connsiteY34" fmla="*/ 861925 h 1450763"/>
              <a:gd name="connsiteX35" fmla="*/ 2127320 w 5658193"/>
              <a:gd name="connsiteY35" fmla="*/ 1402895 h 1450763"/>
              <a:gd name="connsiteX36" fmla="*/ 2804833 w 5658193"/>
              <a:gd name="connsiteY36" fmla="*/ 725382 h 1450763"/>
              <a:gd name="connsiteX37" fmla="*/ 2804810 w 5658193"/>
              <a:gd name="connsiteY37" fmla="*/ 725157 h 1450763"/>
              <a:gd name="connsiteX38" fmla="*/ 2805515 w 5658193"/>
              <a:gd name="connsiteY38" fmla="*/ 725157 h 1450763"/>
              <a:gd name="connsiteX39" fmla="*/ 2820229 w 5658193"/>
              <a:gd name="connsiteY39" fmla="*/ 579192 h 1450763"/>
              <a:gd name="connsiteX40" fmla="*/ 3530873 w 5658193"/>
              <a:gd name="connsiteY40" fmla="*/ 0 h 1450763"/>
              <a:gd name="connsiteX41" fmla="*/ 4256254 w 5658193"/>
              <a:gd name="connsiteY41" fmla="*/ 725381 h 1450763"/>
              <a:gd name="connsiteX42" fmla="*/ 4256243 w 5658193"/>
              <a:gd name="connsiteY42" fmla="*/ 725606 h 1450763"/>
              <a:gd name="connsiteX43" fmla="*/ 4255322 w 5658193"/>
              <a:gd name="connsiteY43" fmla="*/ 725606 h 1450763"/>
              <a:gd name="connsiteX44" fmla="*/ 4255299 w 5658193"/>
              <a:gd name="connsiteY44" fmla="*/ 725381 h 1450763"/>
              <a:gd name="connsiteX45" fmla="*/ 4255322 w 5658193"/>
              <a:gd name="connsiteY45" fmla="*/ 725156 h 1450763"/>
              <a:gd name="connsiteX46" fmla="*/ 4208363 w 5658193"/>
              <a:gd name="connsiteY46" fmla="*/ 725156 h 1450763"/>
              <a:gd name="connsiteX47" fmla="*/ 4194621 w 5658193"/>
              <a:gd name="connsiteY47" fmla="*/ 588839 h 1450763"/>
              <a:gd name="connsiteX48" fmla="*/ 3530873 w 5658193"/>
              <a:gd name="connsiteY48" fmla="*/ 47868 h 1450763"/>
              <a:gd name="connsiteX49" fmla="*/ 2853360 w 5658193"/>
              <a:gd name="connsiteY49" fmla="*/ 725381 h 1450763"/>
              <a:gd name="connsiteX50" fmla="*/ 2853383 w 5658193"/>
              <a:gd name="connsiteY50" fmla="*/ 725606 h 1450763"/>
              <a:gd name="connsiteX51" fmla="*/ 2852678 w 5658193"/>
              <a:gd name="connsiteY51" fmla="*/ 725606 h 1450763"/>
              <a:gd name="connsiteX52" fmla="*/ 2837964 w 5658193"/>
              <a:gd name="connsiteY52" fmla="*/ 871572 h 1450763"/>
              <a:gd name="connsiteX53" fmla="*/ 2127320 w 5658193"/>
              <a:gd name="connsiteY53" fmla="*/ 1450763 h 1450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5658193" h="1450763">
                <a:moveTo>
                  <a:pt x="1450750" y="725607"/>
                </a:moveTo>
                <a:lnTo>
                  <a:pt x="1449830" y="725607"/>
                </a:lnTo>
                <a:lnTo>
                  <a:pt x="1449806" y="725382"/>
                </a:lnTo>
                <a:lnTo>
                  <a:pt x="1449830" y="725157"/>
                </a:lnTo>
                <a:lnTo>
                  <a:pt x="1402870" y="725157"/>
                </a:lnTo>
                <a:lnTo>
                  <a:pt x="1389130" y="588840"/>
                </a:lnTo>
                <a:cubicBezTo>
                  <a:pt x="1325954" y="280108"/>
                  <a:pt x="1052790" y="47869"/>
                  <a:pt x="725382" y="47869"/>
                </a:cubicBezTo>
                <a:cubicBezTo>
                  <a:pt x="351202" y="47869"/>
                  <a:pt x="47868" y="351202"/>
                  <a:pt x="47868" y="725382"/>
                </a:cubicBezTo>
                <a:lnTo>
                  <a:pt x="47890" y="725607"/>
                </a:lnTo>
                <a:lnTo>
                  <a:pt x="10" y="725607"/>
                </a:lnTo>
                <a:lnTo>
                  <a:pt x="0" y="725382"/>
                </a:lnTo>
                <a:cubicBezTo>
                  <a:pt x="0" y="324765"/>
                  <a:pt x="324764" y="1"/>
                  <a:pt x="725382" y="1"/>
                </a:cubicBezTo>
                <a:cubicBezTo>
                  <a:pt x="1125998" y="1"/>
                  <a:pt x="1450762" y="324765"/>
                  <a:pt x="1450762" y="725382"/>
                </a:cubicBezTo>
                <a:close/>
                <a:moveTo>
                  <a:pt x="4932812" y="1450762"/>
                </a:moveTo>
                <a:cubicBezTo>
                  <a:pt x="4532195" y="1450762"/>
                  <a:pt x="4207431" y="1125998"/>
                  <a:pt x="4207431" y="725381"/>
                </a:cubicBezTo>
                <a:lnTo>
                  <a:pt x="4207442" y="725156"/>
                </a:lnTo>
                <a:lnTo>
                  <a:pt x="4208363" y="725156"/>
                </a:lnTo>
                <a:lnTo>
                  <a:pt x="4208386" y="725381"/>
                </a:lnTo>
                <a:lnTo>
                  <a:pt x="4208363" y="725606"/>
                </a:lnTo>
                <a:lnTo>
                  <a:pt x="4255322" y="725606"/>
                </a:lnTo>
                <a:lnTo>
                  <a:pt x="4269064" y="861924"/>
                </a:lnTo>
                <a:cubicBezTo>
                  <a:pt x="4332239" y="1170655"/>
                  <a:pt x="4605404" y="1402894"/>
                  <a:pt x="4932812" y="1402894"/>
                </a:cubicBezTo>
                <a:cubicBezTo>
                  <a:pt x="5306992" y="1402894"/>
                  <a:pt x="5610325" y="1099561"/>
                  <a:pt x="5610325" y="725381"/>
                </a:cubicBezTo>
                <a:lnTo>
                  <a:pt x="5610302" y="725156"/>
                </a:lnTo>
                <a:lnTo>
                  <a:pt x="5658182" y="725156"/>
                </a:lnTo>
                <a:lnTo>
                  <a:pt x="5658193" y="725381"/>
                </a:lnTo>
                <a:cubicBezTo>
                  <a:pt x="5658193" y="1125998"/>
                  <a:pt x="5333429" y="1450762"/>
                  <a:pt x="4932812" y="1450762"/>
                </a:cubicBezTo>
                <a:close/>
                <a:moveTo>
                  <a:pt x="2127320" y="1450763"/>
                </a:moveTo>
                <a:cubicBezTo>
                  <a:pt x="1726703" y="1450763"/>
                  <a:pt x="1401938" y="1125999"/>
                  <a:pt x="1401938" y="725382"/>
                </a:cubicBezTo>
                <a:lnTo>
                  <a:pt x="1401950" y="725157"/>
                </a:lnTo>
                <a:lnTo>
                  <a:pt x="1402870" y="725157"/>
                </a:lnTo>
                <a:lnTo>
                  <a:pt x="1402894" y="725382"/>
                </a:lnTo>
                <a:lnTo>
                  <a:pt x="1402870" y="725607"/>
                </a:lnTo>
                <a:lnTo>
                  <a:pt x="1449830" y="725607"/>
                </a:lnTo>
                <a:lnTo>
                  <a:pt x="1463572" y="861925"/>
                </a:lnTo>
                <a:cubicBezTo>
                  <a:pt x="1526746" y="1170656"/>
                  <a:pt x="1799912" y="1402895"/>
                  <a:pt x="2127320" y="1402895"/>
                </a:cubicBezTo>
                <a:cubicBezTo>
                  <a:pt x="2501500" y="1402895"/>
                  <a:pt x="2804833" y="1099562"/>
                  <a:pt x="2804833" y="725382"/>
                </a:cubicBezTo>
                <a:lnTo>
                  <a:pt x="2804810" y="725157"/>
                </a:lnTo>
                <a:lnTo>
                  <a:pt x="2805515" y="725157"/>
                </a:lnTo>
                <a:lnTo>
                  <a:pt x="2820229" y="579192"/>
                </a:lnTo>
                <a:cubicBezTo>
                  <a:pt x="2887868" y="248648"/>
                  <a:pt x="3180333" y="0"/>
                  <a:pt x="3530873" y="0"/>
                </a:cubicBezTo>
                <a:cubicBezTo>
                  <a:pt x="3931490" y="0"/>
                  <a:pt x="4256254" y="324764"/>
                  <a:pt x="4256254" y="725381"/>
                </a:cubicBezTo>
                <a:lnTo>
                  <a:pt x="4256243" y="725606"/>
                </a:lnTo>
                <a:lnTo>
                  <a:pt x="4255322" y="725606"/>
                </a:lnTo>
                <a:lnTo>
                  <a:pt x="4255299" y="725381"/>
                </a:lnTo>
                <a:lnTo>
                  <a:pt x="4255322" y="725156"/>
                </a:lnTo>
                <a:lnTo>
                  <a:pt x="4208363" y="725156"/>
                </a:lnTo>
                <a:lnTo>
                  <a:pt x="4194621" y="588839"/>
                </a:lnTo>
                <a:cubicBezTo>
                  <a:pt x="4131446" y="280107"/>
                  <a:pt x="3858281" y="47868"/>
                  <a:pt x="3530873" y="47868"/>
                </a:cubicBezTo>
                <a:cubicBezTo>
                  <a:pt x="3156693" y="47868"/>
                  <a:pt x="2853360" y="351201"/>
                  <a:pt x="2853360" y="725381"/>
                </a:cubicBezTo>
                <a:lnTo>
                  <a:pt x="2853383" y="725606"/>
                </a:lnTo>
                <a:lnTo>
                  <a:pt x="2852678" y="725606"/>
                </a:lnTo>
                <a:lnTo>
                  <a:pt x="2837964" y="871572"/>
                </a:lnTo>
                <a:cubicBezTo>
                  <a:pt x="2770325" y="1202116"/>
                  <a:pt x="2477860" y="1450763"/>
                  <a:pt x="2127320" y="1450763"/>
                </a:cubicBezTo>
                <a:close/>
              </a:path>
            </a:pathLst>
          </a:custGeom>
          <a:gradFill>
            <a:gsLst>
              <a:gs pos="56000">
                <a:srgbClr val="00B0F0"/>
              </a:gs>
              <a:gs pos="36000">
                <a:srgbClr val="172DA6"/>
              </a:gs>
              <a:gs pos="15000">
                <a:srgbClr val="B13DC8"/>
              </a:gs>
              <a:gs pos="100000">
                <a:srgbClr val="20A472"/>
              </a:gs>
            </a:gsLst>
            <a:lin ang="10800000" scaled="0"/>
          </a:gradFill>
          <a:ln w="76200" cap="flat" cmpd="sng" algn="ctr">
            <a:noFill/>
            <a:prstDash val="solid"/>
            <a:miter lim="800000"/>
          </a:ln>
          <a:effectLst/>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4000" b="0" i="0" u="none" strike="noStrike" kern="0" cap="none" spc="0" normalizeH="0" baseline="0" noProof="0" dirty="0">
              <a:ln>
                <a:noFill/>
              </a:ln>
              <a:solidFill>
                <a:srgbClr val="FFFFFF"/>
              </a:solidFill>
              <a:effectLst/>
              <a:uLnTx/>
              <a:uFillTx/>
              <a:latin typeface="Avenir Next LT Pro Light"/>
              <a:ea typeface="+mn-ea"/>
              <a:cs typeface="+mn-cs"/>
            </a:endParaRPr>
          </a:p>
        </p:txBody>
      </p:sp>
      <p:sp>
        <p:nvSpPr>
          <p:cNvPr id="30" name="Oval 29" descr="timeline endpoints">
            <a:extLst>
              <a:ext uri="{FF2B5EF4-FFF2-40B4-BE49-F238E27FC236}">
                <a16:creationId xmlns:a16="http://schemas.microsoft.com/office/drawing/2014/main" id="{6DC6167F-E8F4-C156-DC56-761A8E2AEA2E}"/>
              </a:ext>
            </a:extLst>
          </p:cNvPr>
          <p:cNvSpPr/>
          <p:nvPr/>
        </p:nvSpPr>
        <p:spPr>
          <a:xfrm>
            <a:off x="745262" y="1496310"/>
            <a:ext cx="137199" cy="137199"/>
          </a:xfrm>
          <a:prstGeom prst="ellipse">
            <a:avLst/>
          </a:prstGeom>
          <a:solidFill>
            <a:srgbClr val="B13DC8"/>
          </a:solidFill>
          <a:ln w="381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venir Next LT Pro Light"/>
              <a:ea typeface="+mn-ea"/>
              <a:cs typeface="+mn-cs"/>
            </a:endParaRPr>
          </a:p>
        </p:txBody>
      </p:sp>
      <p:sp>
        <p:nvSpPr>
          <p:cNvPr id="31" name="Oval 30" descr="timeline endpoints">
            <a:extLst>
              <a:ext uri="{FF2B5EF4-FFF2-40B4-BE49-F238E27FC236}">
                <a16:creationId xmlns:a16="http://schemas.microsoft.com/office/drawing/2014/main" id="{6E129F01-DEA6-ECED-28A3-A1D3AA05F550}"/>
              </a:ext>
            </a:extLst>
          </p:cNvPr>
          <p:cNvSpPr/>
          <p:nvPr/>
        </p:nvSpPr>
        <p:spPr>
          <a:xfrm>
            <a:off x="745262" y="6031711"/>
            <a:ext cx="137199" cy="137199"/>
          </a:xfrm>
          <a:prstGeom prst="ellipse">
            <a:avLst/>
          </a:prstGeom>
          <a:solidFill>
            <a:srgbClr val="20A472"/>
          </a:solidFill>
          <a:ln w="381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8439BD">
                  <a:lumMod val="75000"/>
                </a:srgbClr>
              </a:solidFill>
              <a:effectLst/>
              <a:uLnTx/>
              <a:uFillTx/>
              <a:latin typeface="Avenir Next LT Pro Light"/>
              <a:ea typeface="+mn-ea"/>
              <a:cs typeface="+mn-cs"/>
            </a:endParaRPr>
          </a:p>
        </p:txBody>
      </p:sp>
      <p:pic>
        <p:nvPicPr>
          <p:cNvPr id="3074" name="Picture 2">
            <a:extLst>
              <a:ext uri="{FF2B5EF4-FFF2-40B4-BE49-F238E27FC236}">
                <a16:creationId xmlns:a16="http://schemas.microsoft.com/office/drawing/2014/main" id="{0201BACA-D0DD-FA7B-1EAB-DD7137505DF6}"/>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65531" r="-640"/>
          <a:stretch/>
        </p:blipFill>
        <p:spPr bwMode="auto">
          <a:xfrm>
            <a:off x="1972080" y="1633509"/>
            <a:ext cx="2116183" cy="435133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E7AFECFF-64F2-BA83-6671-47A2DEABCC7A}"/>
              </a:ext>
            </a:extLst>
          </p:cNvPr>
          <p:cNvSpPr txBox="1"/>
          <p:nvPr/>
        </p:nvSpPr>
        <p:spPr>
          <a:xfrm>
            <a:off x="4649113" y="1476117"/>
            <a:ext cx="7402286" cy="5016758"/>
          </a:xfrm>
          <a:prstGeom prst="rect">
            <a:avLst/>
          </a:prstGeom>
          <a:noFill/>
        </p:spPr>
        <p:txBody>
          <a:bodyPr wrap="square" rtlCol="0">
            <a:spAutoFit/>
          </a:bodyPr>
          <a:lstStyle/>
          <a:p>
            <a:r>
              <a:rPr lang="en-CA" sz="2000" b="1" dirty="0"/>
              <a:t>Usage</a:t>
            </a:r>
          </a:p>
          <a:p>
            <a:pPr marL="285750" indent="-285750">
              <a:buFont typeface="Arial" panose="020B0604020202020204" pitchFamily="34" charset="0"/>
              <a:buChar char="•"/>
            </a:pPr>
            <a:endParaRPr lang="en-CA" sz="2000" dirty="0"/>
          </a:p>
          <a:p>
            <a:pPr marL="285750" indent="-285750">
              <a:buFont typeface="Arial" panose="020B0604020202020204" pitchFamily="34" charset="0"/>
              <a:buChar char="•"/>
            </a:pPr>
            <a:r>
              <a:rPr lang="en-CA" sz="2000" dirty="0"/>
              <a:t>Let us look for patterns in a dataset using at least one categorical feature</a:t>
            </a:r>
          </a:p>
          <a:p>
            <a:pPr marL="285750" indent="-285750">
              <a:buFont typeface="Arial" panose="020B0604020202020204" pitchFamily="34" charset="0"/>
              <a:buChar char="•"/>
            </a:pPr>
            <a:r>
              <a:rPr lang="en-CA" sz="2000" dirty="0"/>
              <a:t>Default is to display </a:t>
            </a:r>
            <a:r>
              <a:rPr lang="en-CA" sz="2000" b="1" dirty="0"/>
              <a:t>aggregations </a:t>
            </a:r>
            <a:r>
              <a:rPr lang="en-CA" sz="2000" dirty="0"/>
              <a:t>of the data for most types!</a:t>
            </a:r>
          </a:p>
          <a:p>
            <a:pPr marL="285750" indent="-285750">
              <a:buFont typeface="Arial" panose="020B0604020202020204" pitchFamily="34" charset="0"/>
              <a:buChar char="•"/>
            </a:pPr>
            <a:endParaRPr lang="en-CA" sz="2000" dirty="0"/>
          </a:p>
          <a:p>
            <a:r>
              <a:rPr lang="en-US" sz="2000" b="1" dirty="0"/>
              <a:t>Types</a:t>
            </a:r>
          </a:p>
          <a:p>
            <a:endParaRPr lang="en-US" sz="2000" b="1" dirty="0"/>
          </a:p>
          <a:p>
            <a:pPr marL="285750" indent="-285750">
              <a:buFont typeface="Arial" panose="020B0604020202020204" pitchFamily="34" charset="0"/>
              <a:buChar char="•"/>
            </a:pPr>
            <a:r>
              <a:rPr lang="en-US" sz="2000" dirty="0"/>
              <a:t>Categorical scatterplots: swarm, strip</a:t>
            </a:r>
          </a:p>
          <a:p>
            <a:pPr marL="285750" indent="-285750">
              <a:buFont typeface="Arial" panose="020B0604020202020204" pitchFamily="34" charset="0"/>
              <a:buChar char="•"/>
            </a:pPr>
            <a:r>
              <a:rPr lang="en-US" sz="2000" dirty="0"/>
              <a:t>Categorical distribution plots: box, violin, boxen</a:t>
            </a:r>
          </a:p>
          <a:p>
            <a:pPr marL="285750" indent="-285750">
              <a:buFont typeface="Arial" panose="020B0604020202020204" pitchFamily="34" charset="0"/>
              <a:buChar char="•"/>
            </a:pPr>
            <a:r>
              <a:rPr lang="en-US" sz="2000" dirty="0"/>
              <a:t>Categorical estimate plots: point, bar, count</a:t>
            </a:r>
            <a:br>
              <a:rPr lang="en-US" sz="2000" dirty="0"/>
            </a:br>
            <a:endParaRPr lang="en-US" sz="2000" dirty="0"/>
          </a:p>
          <a:p>
            <a:r>
              <a:rPr lang="en-US" sz="2000" b="1" dirty="0"/>
              <a:t>Conditional Options</a:t>
            </a:r>
            <a:br>
              <a:rPr lang="en-US" sz="2000" b="1" dirty="0"/>
            </a:br>
            <a:endParaRPr lang="en-US" sz="2000" b="1" dirty="0"/>
          </a:p>
          <a:p>
            <a:pPr marL="342900" indent="-342900">
              <a:buFont typeface="Arial" panose="020B0604020202020204" pitchFamily="34" charset="0"/>
              <a:buChar char="•"/>
            </a:pPr>
            <a:r>
              <a:rPr lang="en-US" sz="2000" dirty="0"/>
              <a:t>hue</a:t>
            </a:r>
          </a:p>
          <a:p>
            <a:pPr marL="342900" indent="-342900">
              <a:buFont typeface="Arial" panose="020B0604020202020204" pitchFamily="34" charset="0"/>
              <a:buChar char="•"/>
            </a:pPr>
            <a:r>
              <a:rPr lang="en-US" sz="2000" dirty="0"/>
              <a:t>row/col</a:t>
            </a:r>
          </a:p>
        </p:txBody>
      </p:sp>
    </p:spTree>
    <p:extLst>
      <p:ext uri="{BB962C8B-B14F-4D97-AF65-F5344CB8AC3E}">
        <p14:creationId xmlns:p14="http://schemas.microsoft.com/office/powerpoint/2010/main" val="22074109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3415C901-039D-4058-80C7-5ABA400CDB06}"/>
              </a:ext>
            </a:extLst>
          </p:cNvPr>
          <p:cNvSpPr/>
          <p:nvPr/>
        </p:nvSpPr>
        <p:spPr>
          <a:xfrm>
            <a:off x="4279505" y="2661651"/>
            <a:ext cx="1160580" cy="1160580"/>
          </a:xfrm>
          <a:prstGeom prst="ellipse">
            <a:avLst/>
          </a:prstGeom>
          <a:solidFill>
            <a:schemeClr val="bg1"/>
          </a:solid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172DA6"/>
                </a:solidFill>
                <a:effectLst/>
                <a:uLnTx/>
                <a:uFillTx/>
                <a:latin typeface="Avenir Next LT Pro Light"/>
                <a:ea typeface="+mn-ea"/>
                <a:cs typeface="+mn-cs"/>
              </a:rPr>
              <a:t>2</a:t>
            </a:r>
          </a:p>
        </p:txBody>
      </p:sp>
      <p:sp>
        <p:nvSpPr>
          <p:cNvPr id="5" name="Oval 4">
            <a:extLst>
              <a:ext uri="{FF2B5EF4-FFF2-40B4-BE49-F238E27FC236}">
                <a16:creationId xmlns:a16="http://schemas.microsoft.com/office/drawing/2014/main" id="{966DA334-7569-42CB-95CD-419F4AC26092}"/>
              </a:ext>
            </a:extLst>
          </p:cNvPr>
          <p:cNvSpPr/>
          <p:nvPr/>
        </p:nvSpPr>
        <p:spPr>
          <a:xfrm>
            <a:off x="6578655" y="2661651"/>
            <a:ext cx="1160580" cy="1160580"/>
          </a:xfrm>
          <a:prstGeom prst="ellipse">
            <a:avLst/>
          </a:prstGeom>
          <a:solidFill>
            <a:schemeClr val="bg1"/>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00B0F0"/>
                </a:solidFill>
                <a:effectLst/>
                <a:uLnTx/>
                <a:uFillTx/>
                <a:latin typeface="Avenir Next LT Pro Light"/>
                <a:ea typeface="+mn-ea"/>
                <a:cs typeface="+mn-cs"/>
              </a:rPr>
              <a:t>3</a:t>
            </a:r>
          </a:p>
        </p:txBody>
      </p:sp>
      <p:sp>
        <p:nvSpPr>
          <p:cNvPr id="6" name="Oval 5">
            <a:extLst>
              <a:ext uri="{FF2B5EF4-FFF2-40B4-BE49-F238E27FC236}">
                <a16:creationId xmlns:a16="http://schemas.microsoft.com/office/drawing/2014/main" id="{6D8E2964-D9A5-4A16-8604-F04921C189EB}"/>
              </a:ext>
            </a:extLst>
          </p:cNvPr>
          <p:cNvSpPr/>
          <p:nvPr/>
        </p:nvSpPr>
        <p:spPr>
          <a:xfrm>
            <a:off x="8877806" y="2661651"/>
            <a:ext cx="1160580" cy="1160580"/>
          </a:xfrm>
          <a:prstGeom prst="ellipse">
            <a:avLst/>
          </a:prstGeom>
          <a:solidFill>
            <a:schemeClr val="bg1"/>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20A472"/>
                </a:solidFill>
                <a:effectLst/>
                <a:uLnTx/>
                <a:uFillTx/>
                <a:latin typeface="Avenir Next LT Pro Light"/>
                <a:ea typeface="+mn-ea"/>
                <a:cs typeface="+mn-cs"/>
              </a:rPr>
              <a:t>4</a:t>
            </a:r>
          </a:p>
        </p:txBody>
      </p:sp>
      <p:sp>
        <p:nvSpPr>
          <p:cNvPr id="19" name="Oval 18">
            <a:extLst>
              <a:ext uri="{FF2B5EF4-FFF2-40B4-BE49-F238E27FC236}">
                <a16:creationId xmlns:a16="http://schemas.microsoft.com/office/drawing/2014/main" id="{FC17936A-EE2B-4C30-A31C-496282D48B87}"/>
              </a:ext>
            </a:extLst>
          </p:cNvPr>
          <p:cNvSpPr/>
          <p:nvPr/>
        </p:nvSpPr>
        <p:spPr>
          <a:xfrm>
            <a:off x="1980355" y="2661651"/>
            <a:ext cx="1160580" cy="1160580"/>
          </a:xfrm>
          <a:prstGeom prst="ellipse">
            <a:avLst/>
          </a:prstGeom>
          <a:solidFill>
            <a:schemeClr val="accent6">
              <a:lumMod val="40000"/>
              <a:lumOff val="60000"/>
            </a:schemeClr>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B13DC8"/>
                </a:solidFill>
                <a:effectLst/>
                <a:uLnTx/>
                <a:uFillTx/>
                <a:latin typeface="Avenir Next LT Pro Light"/>
                <a:ea typeface="+mn-ea"/>
                <a:cs typeface="+mn-cs"/>
              </a:rPr>
              <a:t>1</a:t>
            </a:r>
          </a:p>
        </p:txBody>
      </p:sp>
      <p:sp>
        <p:nvSpPr>
          <p:cNvPr id="23" name="Freeform: Shape 22" descr="timeline ">
            <a:extLst>
              <a:ext uri="{FF2B5EF4-FFF2-40B4-BE49-F238E27FC236}">
                <a16:creationId xmlns:a16="http://schemas.microsoft.com/office/drawing/2014/main" id="{7889103E-B405-4427-BC20-A3CA893D099A}"/>
              </a:ext>
            </a:extLst>
          </p:cNvPr>
          <p:cNvSpPr/>
          <p:nvPr/>
        </p:nvSpPr>
        <p:spPr>
          <a:xfrm flipH="1" flipV="1">
            <a:off x="1382274" y="1942945"/>
            <a:ext cx="9252295" cy="2410190"/>
          </a:xfrm>
          <a:custGeom>
            <a:avLst/>
            <a:gdLst>
              <a:gd name="connsiteX0" fmla="*/ 1192508 w 9252295"/>
              <a:gd name="connsiteY0" fmla="*/ 2410190 h 2410190"/>
              <a:gd name="connsiteX1" fmla="*/ 0 w 9252295"/>
              <a:gd name="connsiteY1" fmla="*/ 1217682 h 2410190"/>
              <a:gd name="connsiteX2" fmla="*/ 1107 w 9252295"/>
              <a:gd name="connsiteY2" fmla="*/ 1206703 h 2410190"/>
              <a:gd name="connsiteX3" fmla="*/ 96158 w 9252295"/>
              <a:gd name="connsiteY3" fmla="*/ 1206703 h 2410190"/>
              <a:gd name="connsiteX4" fmla="*/ 95051 w 9252295"/>
              <a:gd name="connsiteY4" fmla="*/ 1217682 h 2410190"/>
              <a:gd name="connsiteX5" fmla="*/ 1192508 w 9252295"/>
              <a:gd name="connsiteY5" fmla="*/ 2315139 h 2410190"/>
              <a:gd name="connsiteX6" fmla="*/ 2289965 w 9252295"/>
              <a:gd name="connsiteY6" fmla="*/ 1217682 h 2410190"/>
              <a:gd name="connsiteX7" fmla="*/ 2289554 w 9252295"/>
              <a:gd name="connsiteY7" fmla="*/ 1209531 h 2410190"/>
              <a:gd name="connsiteX8" fmla="*/ 2290085 w 9252295"/>
              <a:gd name="connsiteY8" fmla="*/ 1209531 h 2410190"/>
              <a:gd name="connsiteX9" fmla="*/ 2295831 w 9252295"/>
              <a:gd name="connsiteY9" fmla="*/ 1095755 h 2410190"/>
              <a:gd name="connsiteX10" fmla="*/ 3482182 w 9252295"/>
              <a:gd name="connsiteY10" fmla="*/ 25174 h 2410190"/>
              <a:gd name="connsiteX11" fmla="*/ 4668533 w 9252295"/>
              <a:gd name="connsiteY11" fmla="*/ 1095755 h 2410190"/>
              <a:gd name="connsiteX12" fmla="*/ 4674278 w 9252295"/>
              <a:gd name="connsiteY12" fmla="*/ 1209531 h 2410190"/>
              <a:gd name="connsiteX13" fmla="*/ 4673516 w 9252295"/>
              <a:gd name="connsiteY13" fmla="*/ 1209531 h 2410190"/>
              <a:gd name="connsiteX14" fmla="*/ 4678322 w 9252295"/>
              <a:gd name="connsiteY14" fmla="*/ 1304717 h 2410190"/>
              <a:gd name="connsiteX15" fmla="*/ 5770114 w 9252295"/>
              <a:gd name="connsiteY15" fmla="*/ 2289966 h 2410190"/>
              <a:gd name="connsiteX16" fmla="*/ 6861904 w 9252295"/>
              <a:gd name="connsiteY16" fmla="*/ 1304717 h 2410190"/>
              <a:gd name="connsiteX17" fmla="*/ 6867159 w 9252295"/>
              <a:gd name="connsiteY17" fmla="*/ 1200660 h 2410190"/>
              <a:gd name="connsiteX18" fmla="*/ 6867690 w 9252295"/>
              <a:gd name="connsiteY18" fmla="*/ 1200660 h 2410190"/>
              <a:gd name="connsiteX19" fmla="*/ 6867279 w 9252295"/>
              <a:gd name="connsiteY19" fmla="*/ 1192508 h 2410190"/>
              <a:gd name="connsiteX20" fmla="*/ 8059787 w 9252295"/>
              <a:gd name="connsiteY20" fmla="*/ 0 h 2410190"/>
              <a:gd name="connsiteX21" fmla="*/ 9252295 w 9252295"/>
              <a:gd name="connsiteY21" fmla="*/ 1192508 h 2410190"/>
              <a:gd name="connsiteX22" fmla="*/ 9251964 w 9252295"/>
              <a:gd name="connsiteY22" fmla="*/ 1195794 h 2410190"/>
              <a:gd name="connsiteX23" fmla="*/ 9156913 w 9252295"/>
              <a:gd name="connsiteY23" fmla="*/ 1195794 h 2410190"/>
              <a:gd name="connsiteX24" fmla="*/ 9157244 w 9252295"/>
              <a:gd name="connsiteY24" fmla="*/ 1192508 h 2410190"/>
              <a:gd name="connsiteX25" fmla="*/ 8059787 w 9252295"/>
              <a:gd name="connsiteY25" fmla="*/ 95051 h 2410190"/>
              <a:gd name="connsiteX26" fmla="*/ 6962330 w 9252295"/>
              <a:gd name="connsiteY26" fmla="*/ 1192508 h 2410190"/>
              <a:gd name="connsiteX27" fmla="*/ 6962741 w 9252295"/>
              <a:gd name="connsiteY27" fmla="*/ 1200660 h 2410190"/>
              <a:gd name="connsiteX28" fmla="*/ 6962209 w 9252295"/>
              <a:gd name="connsiteY28" fmla="*/ 1200660 h 2410190"/>
              <a:gd name="connsiteX29" fmla="*/ 6956464 w 9252295"/>
              <a:gd name="connsiteY29" fmla="*/ 1314435 h 2410190"/>
              <a:gd name="connsiteX30" fmla="*/ 5770114 w 9252295"/>
              <a:gd name="connsiteY30" fmla="*/ 2385016 h 2410190"/>
              <a:gd name="connsiteX31" fmla="*/ 4583763 w 9252295"/>
              <a:gd name="connsiteY31" fmla="*/ 1314435 h 2410190"/>
              <a:gd name="connsiteX32" fmla="*/ 4578017 w 9252295"/>
              <a:gd name="connsiteY32" fmla="*/ 1200660 h 2410190"/>
              <a:gd name="connsiteX33" fmla="*/ 4578780 w 9252295"/>
              <a:gd name="connsiteY33" fmla="*/ 1200660 h 2410190"/>
              <a:gd name="connsiteX34" fmla="*/ 4573974 w 9252295"/>
              <a:gd name="connsiteY34" fmla="*/ 1105474 h 2410190"/>
              <a:gd name="connsiteX35" fmla="*/ 3482182 w 9252295"/>
              <a:gd name="connsiteY35" fmla="*/ 120225 h 2410190"/>
              <a:gd name="connsiteX36" fmla="*/ 2390391 w 9252295"/>
              <a:gd name="connsiteY36" fmla="*/ 1105474 h 2410190"/>
              <a:gd name="connsiteX37" fmla="*/ 2385136 w 9252295"/>
              <a:gd name="connsiteY37" fmla="*/ 1209531 h 2410190"/>
              <a:gd name="connsiteX38" fmla="*/ 2384604 w 9252295"/>
              <a:gd name="connsiteY38" fmla="*/ 1209531 h 2410190"/>
              <a:gd name="connsiteX39" fmla="*/ 2385016 w 9252295"/>
              <a:gd name="connsiteY39" fmla="*/ 1217682 h 2410190"/>
              <a:gd name="connsiteX40" fmla="*/ 1192508 w 9252295"/>
              <a:gd name="connsiteY40" fmla="*/ 2410190 h 2410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9252295" h="2410190">
                <a:moveTo>
                  <a:pt x="1192508" y="2410190"/>
                </a:moveTo>
                <a:cubicBezTo>
                  <a:pt x="533904" y="2410190"/>
                  <a:pt x="0" y="1876286"/>
                  <a:pt x="0" y="1217682"/>
                </a:cubicBezTo>
                <a:lnTo>
                  <a:pt x="1107" y="1206703"/>
                </a:lnTo>
                <a:lnTo>
                  <a:pt x="96158" y="1206703"/>
                </a:lnTo>
                <a:lnTo>
                  <a:pt x="95051" y="1217682"/>
                </a:lnTo>
                <a:cubicBezTo>
                  <a:pt x="95051" y="1823791"/>
                  <a:pt x="586400" y="2315139"/>
                  <a:pt x="1192508" y="2315139"/>
                </a:cubicBezTo>
                <a:cubicBezTo>
                  <a:pt x="1798616" y="2315139"/>
                  <a:pt x="2289965" y="1823791"/>
                  <a:pt x="2289965" y="1217682"/>
                </a:cubicBezTo>
                <a:lnTo>
                  <a:pt x="2289554" y="1209531"/>
                </a:lnTo>
                <a:lnTo>
                  <a:pt x="2290085" y="1209531"/>
                </a:lnTo>
                <a:lnTo>
                  <a:pt x="2295831" y="1095755"/>
                </a:lnTo>
                <a:cubicBezTo>
                  <a:pt x="2356899" y="494427"/>
                  <a:pt x="2864742" y="25174"/>
                  <a:pt x="3482182" y="25174"/>
                </a:cubicBezTo>
                <a:cubicBezTo>
                  <a:pt x="4099623" y="25174"/>
                  <a:pt x="4607465" y="494427"/>
                  <a:pt x="4668533" y="1095755"/>
                </a:cubicBezTo>
                <a:lnTo>
                  <a:pt x="4674278" y="1209531"/>
                </a:lnTo>
                <a:lnTo>
                  <a:pt x="4673516" y="1209531"/>
                </a:lnTo>
                <a:lnTo>
                  <a:pt x="4678322" y="1304717"/>
                </a:lnTo>
                <a:cubicBezTo>
                  <a:pt x="4734523" y="1858116"/>
                  <a:pt x="5201886" y="2289966"/>
                  <a:pt x="5770114" y="2289966"/>
                </a:cubicBezTo>
                <a:cubicBezTo>
                  <a:pt x="6338340" y="2289966"/>
                  <a:pt x="6805704" y="1858116"/>
                  <a:pt x="6861904" y="1304717"/>
                </a:cubicBezTo>
                <a:lnTo>
                  <a:pt x="6867159" y="1200660"/>
                </a:lnTo>
                <a:lnTo>
                  <a:pt x="6867690" y="1200660"/>
                </a:lnTo>
                <a:lnTo>
                  <a:pt x="6867279" y="1192508"/>
                </a:lnTo>
                <a:cubicBezTo>
                  <a:pt x="6867279" y="533905"/>
                  <a:pt x="7401183" y="0"/>
                  <a:pt x="8059787" y="0"/>
                </a:cubicBezTo>
                <a:cubicBezTo>
                  <a:pt x="8718390" y="0"/>
                  <a:pt x="9252295" y="533905"/>
                  <a:pt x="9252295" y="1192508"/>
                </a:cubicBezTo>
                <a:lnTo>
                  <a:pt x="9251964" y="1195794"/>
                </a:lnTo>
                <a:lnTo>
                  <a:pt x="9156913" y="1195794"/>
                </a:lnTo>
                <a:lnTo>
                  <a:pt x="9157244" y="1192508"/>
                </a:lnTo>
                <a:cubicBezTo>
                  <a:pt x="9157244" y="586400"/>
                  <a:pt x="8665895" y="95051"/>
                  <a:pt x="8059787" y="95051"/>
                </a:cubicBezTo>
                <a:cubicBezTo>
                  <a:pt x="7453679" y="95051"/>
                  <a:pt x="6962330" y="586400"/>
                  <a:pt x="6962330" y="1192508"/>
                </a:cubicBezTo>
                <a:lnTo>
                  <a:pt x="6962741" y="1200660"/>
                </a:lnTo>
                <a:lnTo>
                  <a:pt x="6962209" y="1200660"/>
                </a:lnTo>
                <a:lnTo>
                  <a:pt x="6956464" y="1314435"/>
                </a:lnTo>
                <a:cubicBezTo>
                  <a:pt x="6895396" y="1915764"/>
                  <a:pt x="6387554" y="2385016"/>
                  <a:pt x="5770114" y="2385016"/>
                </a:cubicBezTo>
                <a:cubicBezTo>
                  <a:pt x="5152672" y="2385016"/>
                  <a:pt x="4644831" y="1915764"/>
                  <a:pt x="4583763" y="1314435"/>
                </a:cubicBezTo>
                <a:lnTo>
                  <a:pt x="4578017" y="1200660"/>
                </a:lnTo>
                <a:lnTo>
                  <a:pt x="4578780" y="1200660"/>
                </a:lnTo>
                <a:lnTo>
                  <a:pt x="4573974" y="1105474"/>
                </a:lnTo>
                <a:cubicBezTo>
                  <a:pt x="4517772" y="552075"/>
                  <a:pt x="4050409" y="120225"/>
                  <a:pt x="3482182" y="120225"/>
                </a:cubicBezTo>
                <a:cubicBezTo>
                  <a:pt x="2913956" y="120225"/>
                  <a:pt x="2446592" y="552075"/>
                  <a:pt x="2390391" y="1105474"/>
                </a:cubicBezTo>
                <a:lnTo>
                  <a:pt x="2385136" y="1209531"/>
                </a:lnTo>
                <a:lnTo>
                  <a:pt x="2384604" y="1209531"/>
                </a:lnTo>
                <a:lnTo>
                  <a:pt x="2385016" y="1217682"/>
                </a:lnTo>
                <a:cubicBezTo>
                  <a:pt x="2385016" y="1876286"/>
                  <a:pt x="1851111" y="2410190"/>
                  <a:pt x="1192508" y="2410190"/>
                </a:cubicBezTo>
                <a:close/>
              </a:path>
            </a:pathLst>
          </a:custGeom>
          <a:gradFill flip="none" rotWithShape="1">
            <a:gsLst>
              <a:gs pos="61000">
                <a:srgbClr val="00B0F0"/>
              </a:gs>
              <a:gs pos="39000">
                <a:schemeClr val="accent5"/>
              </a:gs>
              <a:gs pos="18000">
                <a:schemeClr val="accent4"/>
              </a:gs>
              <a:gs pos="92000">
                <a:schemeClr val="accent3"/>
              </a:gs>
            </a:gsLst>
            <a:lin ang="10800000" scaled="0"/>
            <a:tileRect/>
          </a:gradFill>
          <a:ln w="381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4000" b="0" i="0" u="none" strike="noStrike" kern="1200" cap="none" spc="0" normalizeH="0" baseline="0" noProof="0" dirty="0">
              <a:ln>
                <a:noFill/>
              </a:ln>
              <a:solidFill>
                <a:srgbClr val="4868E5"/>
              </a:solidFill>
              <a:effectLst/>
              <a:uLnTx/>
              <a:uFillTx/>
              <a:latin typeface="Avenir Next LT Pro Light"/>
              <a:ea typeface="+mn-ea"/>
              <a:cs typeface="+mn-cs"/>
            </a:endParaRPr>
          </a:p>
        </p:txBody>
      </p:sp>
      <p:sp>
        <p:nvSpPr>
          <p:cNvPr id="2" name="Oval 1" descr="timeline endpoints">
            <a:extLst>
              <a:ext uri="{FF2B5EF4-FFF2-40B4-BE49-F238E27FC236}">
                <a16:creationId xmlns:a16="http://schemas.microsoft.com/office/drawing/2014/main" id="{81AA7F01-98B3-49CE-A287-1B558536C306}"/>
              </a:ext>
            </a:extLst>
          </p:cNvPr>
          <p:cNvSpPr/>
          <p:nvPr/>
        </p:nvSpPr>
        <p:spPr>
          <a:xfrm>
            <a:off x="1320120" y="3149771"/>
            <a:ext cx="218092" cy="218092"/>
          </a:xfrm>
          <a:prstGeom prst="ellipse">
            <a:avLst/>
          </a:prstGeom>
          <a:solidFill>
            <a:schemeClr val="accent4"/>
          </a:solidFill>
          <a:ln w="762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venir Next LT Pro Light"/>
              <a:ea typeface="+mn-ea"/>
              <a:cs typeface="+mn-cs"/>
            </a:endParaRPr>
          </a:p>
        </p:txBody>
      </p:sp>
      <p:sp>
        <p:nvSpPr>
          <p:cNvPr id="3" name="Oval 2" descr="timeline endpoints">
            <a:extLst>
              <a:ext uri="{FF2B5EF4-FFF2-40B4-BE49-F238E27FC236}">
                <a16:creationId xmlns:a16="http://schemas.microsoft.com/office/drawing/2014/main" id="{491CCD59-030F-4F79-9A33-EBC86A2EC9FE}"/>
              </a:ext>
            </a:extLst>
          </p:cNvPr>
          <p:cNvSpPr/>
          <p:nvPr/>
        </p:nvSpPr>
        <p:spPr>
          <a:xfrm>
            <a:off x="10480529" y="3149771"/>
            <a:ext cx="218092" cy="218092"/>
          </a:xfrm>
          <a:prstGeom prst="ellipse">
            <a:avLst/>
          </a:prstGeom>
          <a:solidFill>
            <a:srgbClr val="20A472"/>
          </a:solidFill>
          <a:ln w="76200">
            <a:solidFill>
              <a:srgbClr val="20A4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0A472"/>
              </a:solidFill>
              <a:effectLst/>
              <a:uLnTx/>
              <a:uFillTx/>
              <a:latin typeface="Avenir Next LT Pro Light"/>
              <a:ea typeface="+mn-ea"/>
              <a:cs typeface="+mn-cs"/>
            </a:endParaRPr>
          </a:p>
        </p:txBody>
      </p:sp>
      <p:sp>
        <p:nvSpPr>
          <p:cNvPr id="16" name="Text Placeholder 15">
            <a:extLst>
              <a:ext uri="{FF2B5EF4-FFF2-40B4-BE49-F238E27FC236}">
                <a16:creationId xmlns:a16="http://schemas.microsoft.com/office/drawing/2014/main" id="{B6086B1F-4F6D-4493-AE84-2520E93642DE}"/>
              </a:ext>
            </a:extLst>
          </p:cNvPr>
          <p:cNvSpPr>
            <a:spLocks noGrp="1"/>
          </p:cNvSpPr>
          <p:nvPr>
            <p:ph type="body" sz="quarter" idx="10"/>
          </p:nvPr>
        </p:nvSpPr>
        <p:spPr/>
        <p:txBody>
          <a:bodyPr/>
          <a:lstStyle/>
          <a:p>
            <a:r>
              <a:rPr lang="en-US" dirty="0"/>
              <a:t>Introduction to Python</a:t>
            </a:r>
          </a:p>
        </p:txBody>
      </p:sp>
      <p:sp>
        <p:nvSpPr>
          <p:cNvPr id="18" name="Text Placeholder 17">
            <a:extLst>
              <a:ext uri="{FF2B5EF4-FFF2-40B4-BE49-F238E27FC236}">
                <a16:creationId xmlns:a16="http://schemas.microsoft.com/office/drawing/2014/main" id="{2EFC63F8-23B1-4F22-9868-15EB446170F3}"/>
              </a:ext>
            </a:extLst>
          </p:cNvPr>
          <p:cNvSpPr>
            <a:spLocks noGrp="1"/>
          </p:cNvSpPr>
          <p:nvPr>
            <p:ph type="body" sz="quarter" idx="12"/>
          </p:nvPr>
        </p:nvSpPr>
        <p:spPr/>
        <p:txBody>
          <a:bodyPr/>
          <a:lstStyle/>
          <a:p>
            <a:r>
              <a:rPr lang="en-US" dirty="0"/>
              <a:t>Get And Clean Data</a:t>
            </a:r>
          </a:p>
        </p:txBody>
      </p:sp>
      <p:sp>
        <p:nvSpPr>
          <p:cNvPr id="21" name="Text Placeholder 20">
            <a:extLst>
              <a:ext uri="{FF2B5EF4-FFF2-40B4-BE49-F238E27FC236}">
                <a16:creationId xmlns:a16="http://schemas.microsoft.com/office/drawing/2014/main" id="{F5A6A695-5271-4895-88EF-663A3F593E59}"/>
              </a:ext>
            </a:extLst>
          </p:cNvPr>
          <p:cNvSpPr>
            <a:spLocks noGrp="1"/>
          </p:cNvSpPr>
          <p:nvPr>
            <p:ph type="body" sz="quarter" idx="14"/>
          </p:nvPr>
        </p:nvSpPr>
        <p:spPr>
          <a:xfrm>
            <a:off x="6444237" y="4817717"/>
            <a:ext cx="2062199" cy="302186"/>
          </a:xfrm>
        </p:spPr>
        <p:txBody>
          <a:bodyPr/>
          <a:lstStyle/>
          <a:p>
            <a:r>
              <a:rPr lang="en-US" dirty="0"/>
              <a:t>Understand and Analyze Data</a:t>
            </a:r>
          </a:p>
        </p:txBody>
      </p:sp>
      <p:sp>
        <p:nvSpPr>
          <p:cNvPr id="24" name="Text Placeholder 23">
            <a:extLst>
              <a:ext uri="{FF2B5EF4-FFF2-40B4-BE49-F238E27FC236}">
                <a16:creationId xmlns:a16="http://schemas.microsoft.com/office/drawing/2014/main" id="{3CD04606-2C05-4AC9-9F6C-C0E9EDF1BC26}"/>
              </a:ext>
            </a:extLst>
          </p:cNvPr>
          <p:cNvSpPr>
            <a:spLocks noGrp="1"/>
          </p:cNvSpPr>
          <p:nvPr>
            <p:ph type="body" sz="quarter" idx="16"/>
          </p:nvPr>
        </p:nvSpPr>
        <p:spPr/>
        <p:txBody>
          <a:bodyPr/>
          <a:lstStyle/>
          <a:p>
            <a:r>
              <a:rPr lang="en-US" dirty="0"/>
              <a:t>Advanced Topics</a:t>
            </a:r>
          </a:p>
        </p:txBody>
      </p:sp>
      <p:sp>
        <p:nvSpPr>
          <p:cNvPr id="34" name="Title 33">
            <a:extLst>
              <a:ext uri="{FF2B5EF4-FFF2-40B4-BE49-F238E27FC236}">
                <a16:creationId xmlns:a16="http://schemas.microsoft.com/office/drawing/2014/main" id="{F28D01B5-A5BC-45A3-8718-13BDC694F21C}"/>
              </a:ext>
            </a:extLst>
          </p:cNvPr>
          <p:cNvSpPr>
            <a:spLocks noGrp="1"/>
          </p:cNvSpPr>
          <p:nvPr>
            <p:ph type="title"/>
          </p:nvPr>
        </p:nvSpPr>
        <p:spPr/>
        <p:txBody>
          <a:bodyPr/>
          <a:lstStyle/>
          <a:p>
            <a:r>
              <a:rPr lang="en-US" dirty="0"/>
              <a:t>Getting up and running</a:t>
            </a:r>
          </a:p>
        </p:txBody>
      </p:sp>
    </p:spTree>
    <p:extLst>
      <p:ext uri="{BB962C8B-B14F-4D97-AF65-F5344CB8AC3E}">
        <p14:creationId xmlns:p14="http://schemas.microsoft.com/office/powerpoint/2010/main" val="15226998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AC6DC-8FE8-0340-F80B-CF56A8C933D7}"/>
              </a:ext>
            </a:extLst>
          </p:cNvPr>
          <p:cNvSpPr>
            <a:spLocks noGrp="1"/>
          </p:cNvSpPr>
          <p:nvPr>
            <p:ph type="title"/>
          </p:nvPr>
        </p:nvSpPr>
        <p:spPr>
          <a:xfrm>
            <a:off x="1915784" y="365125"/>
            <a:ext cx="9438016" cy="1325563"/>
          </a:xfrm>
        </p:spPr>
        <p:txBody>
          <a:bodyPr/>
          <a:lstStyle/>
          <a:p>
            <a:r>
              <a:rPr lang="en-CA" b="1" dirty="0"/>
              <a:t>Why use conda?</a:t>
            </a:r>
            <a:endParaRPr lang="en-US" b="1" dirty="0"/>
          </a:p>
        </p:txBody>
      </p:sp>
      <p:sp>
        <p:nvSpPr>
          <p:cNvPr id="25" name="Oval 24">
            <a:extLst>
              <a:ext uri="{FF2B5EF4-FFF2-40B4-BE49-F238E27FC236}">
                <a16:creationId xmlns:a16="http://schemas.microsoft.com/office/drawing/2014/main" id="{8C3FCEB2-0B00-482E-B454-1649A56595AE}"/>
              </a:ext>
            </a:extLst>
          </p:cNvPr>
          <p:cNvSpPr/>
          <p:nvPr/>
        </p:nvSpPr>
        <p:spPr>
          <a:xfrm>
            <a:off x="409537" y="2854501"/>
            <a:ext cx="808649" cy="808649"/>
          </a:xfrm>
          <a:prstGeom prst="ellipse">
            <a:avLst/>
          </a:prstGeom>
          <a:solidFill>
            <a:srgbClr val="FFFFFF"/>
          </a:solidFill>
          <a:ln w="38100" cap="flat" cmpd="sng" algn="ctr">
            <a:solidFill>
              <a:srgbClr val="172DA6"/>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172DA6"/>
                </a:solidFill>
                <a:effectLst/>
                <a:uLnTx/>
                <a:uFillTx/>
                <a:latin typeface="Avenir Next LT Pro Light"/>
                <a:ea typeface="+mn-ea"/>
                <a:cs typeface="+mn-cs"/>
              </a:rPr>
              <a:t>2</a:t>
            </a:r>
          </a:p>
        </p:txBody>
      </p:sp>
      <p:sp>
        <p:nvSpPr>
          <p:cNvPr id="26" name="Oval 25">
            <a:extLst>
              <a:ext uri="{FF2B5EF4-FFF2-40B4-BE49-F238E27FC236}">
                <a16:creationId xmlns:a16="http://schemas.microsoft.com/office/drawing/2014/main" id="{038B6F3B-0677-3531-A867-32B15B041C46}"/>
              </a:ext>
            </a:extLst>
          </p:cNvPr>
          <p:cNvSpPr/>
          <p:nvPr/>
        </p:nvSpPr>
        <p:spPr>
          <a:xfrm>
            <a:off x="409537" y="3984731"/>
            <a:ext cx="808649" cy="808649"/>
          </a:xfrm>
          <a:prstGeom prst="ellipse">
            <a:avLst/>
          </a:prstGeom>
          <a:solidFill>
            <a:srgbClr val="FFFFFF"/>
          </a:solidFill>
          <a:ln w="38100" cap="flat" cmpd="sng" algn="ctr">
            <a:solidFill>
              <a:srgbClr val="00B0F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00B0F0"/>
                </a:solidFill>
                <a:effectLst/>
                <a:uLnTx/>
                <a:uFillTx/>
                <a:latin typeface="Avenir Next LT Pro Light"/>
                <a:ea typeface="+mn-ea"/>
                <a:cs typeface="+mn-cs"/>
              </a:rPr>
              <a:t>3</a:t>
            </a:r>
          </a:p>
        </p:txBody>
      </p:sp>
      <p:sp>
        <p:nvSpPr>
          <p:cNvPr id="27" name="Oval 26">
            <a:extLst>
              <a:ext uri="{FF2B5EF4-FFF2-40B4-BE49-F238E27FC236}">
                <a16:creationId xmlns:a16="http://schemas.microsoft.com/office/drawing/2014/main" id="{FA2672A6-BDE6-FEF1-FDEE-B4AC9C0A349D}"/>
              </a:ext>
            </a:extLst>
          </p:cNvPr>
          <p:cNvSpPr/>
          <p:nvPr/>
        </p:nvSpPr>
        <p:spPr>
          <a:xfrm>
            <a:off x="409537" y="5114961"/>
            <a:ext cx="808649" cy="808649"/>
          </a:xfrm>
          <a:prstGeom prst="ellipse">
            <a:avLst/>
          </a:prstGeom>
          <a:solidFill>
            <a:srgbClr val="FFFFFF"/>
          </a:solidFill>
          <a:ln w="38100" cap="flat" cmpd="sng" algn="ctr">
            <a:solidFill>
              <a:srgbClr val="20A472"/>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20A472"/>
                </a:solidFill>
                <a:effectLst/>
                <a:uLnTx/>
                <a:uFillTx/>
                <a:latin typeface="Avenir Next LT Pro Light"/>
                <a:ea typeface="+mn-ea"/>
                <a:cs typeface="+mn-cs"/>
              </a:rPr>
              <a:t>4</a:t>
            </a:r>
          </a:p>
        </p:txBody>
      </p:sp>
      <p:sp>
        <p:nvSpPr>
          <p:cNvPr id="28" name="Oval 27">
            <a:extLst>
              <a:ext uri="{FF2B5EF4-FFF2-40B4-BE49-F238E27FC236}">
                <a16:creationId xmlns:a16="http://schemas.microsoft.com/office/drawing/2014/main" id="{41100D00-23E0-CDEE-16E0-AD7E2C63E95A}"/>
              </a:ext>
            </a:extLst>
          </p:cNvPr>
          <p:cNvSpPr/>
          <p:nvPr/>
        </p:nvSpPr>
        <p:spPr>
          <a:xfrm>
            <a:off x="409537" y="1724271"/>
            <a:ext cx="808649" cy="808649"/>
          </a:xfrm>
          <a:prstGeom prst="ellipse">
            <a:avLst/>
          </a:prstGeom>
          <a:solidFill>
            <a:srgbClr val="00B0F0">
              <a:lumMod val="40000"/>
              <a:lumOff val="60000"/>
            </a:srgbClr>
          </a:solidFill>
          <a:ln w="38100" cap="flat" cmpd="sng" algn="ctr">
            <a:solidFill>
              <a:srgbClr val="B13DC8"/>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B13DC8"/>
                </a:solidFill>
                <a:effectLst/>
                <a:uLnTx/>
                <a:uFillTx/>
                <a:latin typeface="Avenir Next LT Pro Light"/>
                <a:ea typeface="+mn-ea"/>
                <a:cs typeface="+mn-cs"/>
              </a:rPr>
              <a:t>1</a:t>
            </a:r>
          </a:p>
        </p:txBody>
      </p:sp>
      <p:sp>
        <p:nvSpPr>
          <p:cNvPr id="29" name="Freeform: Shape 28" descr="timeline ">
            <a:extLst>
              <a:ext uri="{FF2B5EF4-FFF2-40B4-BE49-F238E27FC236}">
                <a16:creationId xmlns:a16="http://schemas.microsoft.com/office/drawing/2014/main" id="{071FEBC4-8E60-52CC-D4EB-1C05A6F020E7}"/>
              </a:ext>
            </a:extLst>
          </p:cNvPr>
          <p:cNvSpPr/>
          <p:nvPr/>
        </p:nvSpPr>
        <p:spPr>
          <a:xfrm rot="16200000" flipV="1">
            <a:off x="-1456639" y="3241639"/>
            <a:ext cx="4565215" cy="1170522"/>
          </a:xfrm>
          <a:custGeom>
            <a:avLst/>
            <a:gdLst>
              <a:gd name="connsiteX0" fmla="*/ 1450750 w 5658193"/>
              <a:gd name="connsiteY0" fmla="*/ 725607 h 1450763"/>
              <a:gd name="connsiteX1" fmla="*/ 1449830 w 5658193"/>
              <a:gd name="connsiteY1" fmla="*/ 725607 h 1450763"/>
              <a:gd name="connsiteX2" fmla="*/ 1449806 w 5658193"/>
              <a:gd name="connsiteY2" fmla="*/ 725382 h 1450763"/>
              <a:gd name="connsiteX3" fmla="*/ 1449830 w 5658193"/>
              <a:gd name="connsiteY3" fmla="*/ 725157 h 1450763"/>
              <a:gd name="connsiteX4" fmla="*/ 1402870 w 5658193"/>
              <a:gd name="connsiteY4" fmla="*/ 725157 h 1450763"/>
              <a:gd name="connsiteX5" fmla="*/ 1389130 w 5658193"/>
              <a:gd name="connsiteY5" fmla="*/ 588840 h 1450763"/>
              <a:gd name="connsiteX6" fmla="*/ 725382 w 5658193"/>
              <a:gd name="connsiteY6" fmla="*/ 47869 h 1450763"/>
              <a:gd name="connsiteX7" fmla="*/ 47868 w 5658193"/>
              <a:gd name="connsiteY7" fmla="*/ 725382 h 1450763"/>
              <a:gd name="connsiteX8" fmla="*/ 47890 w 5658193"/>
              <a:gd name="connsiteY8" fmla="*/ 725607 h 1450763"/>
              <a:gd name="connsiteX9" fmla="*/ 10 w 5658193"/>
              <a:gd name="connsiteY9" fmla="*/ 725607 h 1450763"/>
              <a:gd name="connsiteX10" fmla="*/ 0 w 5658193"/>
              <a:gd name="connsiteY10" fmla="*/ 725382 h 1450763"/>
              <a:gd name="connsiteX11" fmla="*/ 725382 w 5658193"/>
              <a:gd name="connsiteY11" fmla="*/ 1 h 1450763"/>
              <a:gd name="connsiteX12" fmla="*/ 1450762 w 5658193"/>
              <a:gd name="connsiteY12" fmla="*/ 725382 h 1450763"/>
              <a:gd name="connsiteX13" fmla="*/ 4932812 w 5658193"/>
              <a:gd name="connsiteY13" fmla="*/ 1450762 h 1450763"/>
              <a:gd name="connsiteX14" fmla="*/ 4207431 w 5658193"/>
              <a:gd name="connsiteY14" fmla="*/ 725381 h 1450763"/>
              <a:gd name="connsiteX15" fmla="*/ 4207442 w 5658193"/>
              <a:gd name="connsiteY15" fmla="*/ 725156 h 1450763"/>
              <a:gd name="connsiteX16" fmla="*/ 4208363 w 5658193"/>
              <a:gd name="connsiteY16" fmla="*/ 725156 h 1450763"/>
              <a:gd name="connsiteX17" fmla="*/ 4208386 w 5658193"/>
              <a:gd name="connsiteY17" fmla="*/ 725381 h 1450763"/>
              <a:gd name="connsiteX18" fmla="*/ 4208363 w 5658193"/>
              <a:gd name="connsiteY18" fmla="*/ 725606 h 1450763"/>
              <a:gd name="connsiteX19" fmla="*/ 4255322 w 5658193"/>
              <a:gd name="connsiteY19" fmla="*/ 725606 h 1450763"/>
              <a:gd name="connsiteX20" fmla="*/ 4269064 w 5658193"/>
              <a:gd name="connsiteY20" fmla="*/ 861924 h 1450763"/>
              <a:gd name="connsiteX21" fmla="*/ 4932812 w 5658193"/>
              <a:gd name="connsiteY21" fmla="*/ 1402894 h 1450763"/>
              <a:gd name="connsiteX22" fmla="*/ 5610325 w 5658193"/>
              <a:gd name="connsiteY22" fmla="*/ 725381 h 1450763"/>
              <a:gd name="connsiteX23" fmla="*/ 5610302 w 5658193"/>
              <a:gd name="connsiteY23" fmla="*/ 725156 h 1450763"/>
              <a:gd name="connsiteX24" fmla="*/ 5658182 w 5658193"/>
              <a:gd name="connsiteY24" fmla="*/ 725156 h 1450763"/>
              <a:gd name="connsiteX25" fmla="*/ 5658193 w 5658193"/>
              <a:gd name="connsiteY25" fmla="*/ 725381 h 1450763"/>
              <a:gd name="connsiteX26" fmla="*/ 4932812 w 5658193"/>
              <a:gd name="connsiteY26" fmla="*/ 1450762 h 1450763"/>
              <a:gd name="connsiteX27" fmla="*/ 2127320 w 5658193"/>
              <a:gd name="connsiteY27" fmla="*/ 1450763 h 1450763"/>
              <a:gd name="connsiteX28" fmla="*/ 1401938 w 5658193"/>
              <a:gd name="connsiteY28" fmla="*/ 725382 h 1450763"/>
              <a:gd name="connsiteX29" fmla="*/ 1401950 w 5658193"/>
              <a:gd name="connsiteY29" fmla="*/ 725157 h 1450763"/>
              <a:gd name="connsiteX30" fmla="*/ 1402870 w 5658193"/>
              <a:gd name="connsiteY30" fmla="*/ 725157 h 1450763"/>
              <a:gd name="connsiteX31" fmla="*/ 1402894 w 5658193"/>
              <a:gd name="connsiteY31" fmla="*/ 725382 h 1450763"/>
              <a:gd name="connsiteX32" fmla="*/ 1402870 w 5658193"/>
              <a:gd name="connsiteY32" fmla="*/ 725607 h 1450763"/>
              <a:gd name="connsiteX33" fmla="*/ 1449830 w 5658193"/>
              <a:gd name="connsiteY33" fmla="*/ 725607 h 1450763"/>
              <a:gd name="connsiteX34" fmla="*/ 1463572 w 5658193"/>
              <a:gd name="connsiteY34" fmla="*/ 861925 h 1450763"/>
              <a:gd name="connsiteX35" fmla="*/ 2127320 w 5658193"/>
              <a:gd name="connsiteY35" fmla="*/ 1402895 h 1450763"/>
              <a:gd name="connsiteX36" fmla="*/ 2804833 w 5658193"/>
              <a:gd name="connsiteY36" fmla="*/ 725382 h 1450763"/>
              <a:gd name="connsiteX37" fmla="*/ 2804810 w 5658193"/>
              <a:gd name="connsiteY37" fmla="*/ 725157 h 1450763"/>
              <a:gd name="connsiteX38" fmla="*/ 2805515 w 5658193"/>
              <a:gd name="connsiteY38" fmla="*/ 725157 h 1450763"/>
              <a:gd name="connsiteX39" fmla="*/ 2820229 w 5658193"/>
              <a:gd name="connsiteY39" fmla="*/ 579192 h 1450763"/>
              <a:gd name="connsiteX40" fmla="*/ 3530873 w 5658193"/>
              <a:gd name="connsiteY40" fmla="*/ 0 h 1450763"/>
              <a:gd name="connsiteX41" fmla="*/ 4256254 w 5658193"/>
              <a:gd name="connsiteY41" fmla="*/ 725381 h 1450763"/>
              <a:gd name="connsiteX42" fmla="*/ 4256243 w 5658193"/>
              <a:gd name="connsiteY42" fmla="*/ 725606 h 1450763"/>
              <a:gd name="connsiteX43" fmla="*/ 4255322 w 5658193"/>
              <a:gd name="connsiteY43" fmla="*/ 725606 h 1450763"/>
              <a:gd name="connsiteX44" fmla="*/ 4255299 w 5658193"/>
              <a:gd name="connsiteY44" fmla="*/ 725381 h 1450763"/>
              <a:gd name="connsiteX45" fmla="*/ 4255322 w 5658193"/>
              <a:gd name="connsiteY45" fmla="*/ 725156 h 1450763"/>
              <a:gd name="connsiteX46" fmla="*/ 4208363 w 5658193"/>
              <a:gd name="connsiteY46" fmla="*/ 725156 h 1450763"/>
              <a:gd name="connsiteX47" fmla="*/ 4194621 w 5658193"/>
              <a:gd name="connsiteY47" fmla="*/ 588839 h 1450763"/>
              <a:gd name="connsiteX48" fmla="*/ 3530873 w 5658193"/>
              <a:gd name="connsiteY48" fmla="*/ 47868 h 1450763"/>
              <a:gd name="connsiteX49" fmla="*/ 2853360 w 5658193"/>
              <a:gd name="connsiteY49" fmla="*/ 725381 h 1450763"/>
              <a:gd name="connsiteX50" fmla="*/ 2853383 w 5658193"/>
              <a:gd name="connsiteY50" fmla="*/ 725606 h 1450763"/>
              <a:gd name="connsiteX51" fmla="*/ 2852678 w 5658193"/>
              <a:gd name="connsiteY51" fmla="*/ 725606 h 1450763"/>
              <a:gd name="connsiteX52" fmla="*/ 2837964 w 5658193"/>
              <a:gd name="connsiteY52" fmla="*/ 871572 h 1450763"/>
              <a:gd name="connsiteX53" fmla="*/ 2127320 w 5658193"/>
              <a:gd name="connsiteY53" fmla="*/ 1450763 h 1450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5658193" h="1450763">
                <a:moveTo>
                  <a:pt x="1450750" y="725607"/>
                </a:moveTo>
                <a:lnTo>
                  <a:pt x="1449830" y="725607"/>
                </a:lnTo>
                <a:lnTo>
                  <a:pt x="1449806" y="725382"/>
                </a:lnTo>
                <a:lnTo>
                  <a:pt x="1449830" y="725157"/>
                </a:lnTo>
                <a:lnTo>
                  <a:pt x="1402870" y="725157"/>
                </a:lnTo>
                <a:lnTo>
                  <a:pt x="1389130" y="588840"/>
                </a:lnTo>
                <a:cubicBezTo>
                  <a:pt x="1325954" y="280108"/>
                  <a:pt x="1052790" y="47869"/>
                  <a:pt x="725382" y="47869"/>
                </a:cubicBezTo>
                <a:cubicBezTo>
                  <a:pt x="351202" y="47869"/>
                  <a:pt x="47868" y="351202"/>
                  <a:pt x="47868" y="725382"/>
                </a:cubicBezTo>
                <a:lnTo>
                  <a:pt x="47890" y="725607"/>
                </a:lnTo>
                <a:lnTo>
                  <a:pt x="10" y="725607"/>
                </a:lnTo>
                <a:lnTo>
                  <a:pt x="0" y="725382"/>
                </a:lnTo>
                <a:cubicBezTo>
                  <a:pt x="0" y="324765"/>
                  <a:pt x="324764" y="1"/>
                  <a:pt x="725382" y="1"/>
                </a:cubicBezTo>
                <a:cubicBezTo>
                  <a:pt x="1125998" y="1"/>
                  <a:pt x="1450762" y="324765"/>
                  <a:pt x="1450762" y="725382"/>
                </a:cubicBezTo>
                <a:close/>
                <a:moveTo>
                  <a:pt x="4932812" y="1450762"/>
                </a:moveTo>
                <a:cubicBezTo>
                  <a:pt x="4532195" y="1450762"/>
                  <a:pt x="4207431" y="1125998"/>
                  <a:pt x="4207431" y="725381"/>
                </a:cubicBezTo>
                <a:lnTo>
                  <a:pt x="4207442" y="725156"/>
                </a:lnTo>
                <a:lnTo>
                  <a:pt x="4208363" y="725156"/>
                </a:lnTo>
                <a:lnTo>
                  <a:pt x="4208386" y="725381"/>
                </a:lnTo>
                <a:lnTo>
                  <a:pt x="4208363" y="725606"/>
                </a:lnTo>
                <a:lnTo>
                  <a:pt x="4255322" y="725606"/>
                </a:lnTo>
                <a:lnTo>
                  <a:pt x="4269064" y="861924"/>
                </a:lnTo>
                <a:cubicBezTo>
                  <a:pt x="4332239" y="1170655"/>
                  <a:pt x="4605404" y="1402894"/>
                  <a:pt x="4932812" y="1402894"/>
                </a:cubicBezTo>
                <a:cubicBezTo>
                  <a:pt x="5306992" y="1402894"/>
                  <a:pt x="5610325" y="1099561"/>
                  <a:pt x="5610325" y="725381"/>
                </a:cubicBezTo>
                <a:lnTo>
                  <a:pt x="5610302" y="725156"/>
                </a:lnTo>
                <a:lnTo>
                  <a:pt x="5658182" y="725156"/>
                </a:lnTo>
                <a:lnTo>
                  <a:pt x="5658193" y="725381"/>
                </a:lnTo>
                <a:cubicBezTo>
                  <a:pt x="5658193" y="1125998"/>
                  <a:pt x="5333429" y="1450762"/>
                  <a:pt x="4932812" y="1450762"/>
                </a:cubicBezTo>
                <a:close/>
                <a:moveTo>
                  <a:pt x="2127320" y="1450763"/>
                </a:moveTo>
                <a:cubicBezTo>
                  <a:pt x="1726703" y="1450763"/>
                  <a:pt x="1401938" y="1125999"/>
                  <a:pt x="1401938" y="725382"/>
                </a:cubicBezTo>
                <a:lnTo>
                  <a:pt x="1401950" y="725157"/>
                </a:lnTo>
                <a:lnTo>
                  <a:pt x="1402870" y="725157"/>
                </a:lnTo>
                <a:lnTo>
                  <a:pt x="1402894" y="725382"/>
                </a:lnTo>
                <a:lnTo>
                  <a:pt x="1402870" y="725607"/>
                </a:lnTo>
                <a:lnTo>
                  <a:pt x="1449830" y="725607"/>
                </a:lnTo>
                <a:lnTo>
                  <a:pt x="1463572" y="861925"/>
                </a:lnTo>
                <a:cubicBezTo>
                  <a:pt x="1526746" y="1170656"/>
                  <a:pt x="1799912" y="1402895"/>
                  <a:pt x="2127320" y="1402895"/>
                </a:cubicBezTo>
                <a:cubicBezTo>
                  <a:pt x="2501500" y="1402895"/>
                  <a:pt x="2804833" y="1099562"/>
                  <a:pt x="2804833" y="725382"/>
                </a:cubicBezTo>
                <a:lnTo>
                  <a:pt x="2804810" y="725157"/>
                </a:lnTo>
                <a:lnTo>
                  <a:pt x="2805515" y="725157"/>
                </a:lnTo>
                <a:lnTo>
                  <a:pt x="2820229" y="579192"/>
                </a:lnTo>
                <a:cubicBezTo>
                  <a:pt x="2887868" y="248648"/>
                  <a:pt x="3180333" y="0"/>
                  <a:pt x="3530873" y="0"/>
                </a:cubicBezTo>
                <a:cubicBezTo>
                  <a:pt x="3931490" y="0"/>
                  <a:pt x="4256254" y="324764"/>
                  <a:pt x="4256254" y="725381"/>
                </a:cubicBezTo>
                <a:lnTo>
                  <a:pt x="4256243" y="725606"/>
                </a:lnTo>
                <a:lnTo>
                  <a:pt x="4255322" y="725606"/>
                </a:lnTo>
                <a:lnTo>
                  <a:pt x="4255299" y="725381"/>
                </a:lnTo>
                <a:lnTo>
                  <a:pt x="4255322" y="725156"/>
                </a:lnTo>
                <a:lnTo>
                  <a:pt x="4208363" y="725156"/>
                </a:lnTo>
                <a:lnTo>
                  <a:pt x="4194621" y="588839"/>
                </a:lnTo>
                <a:cubicBezTo>
                  <a:pt x="4131446" y="280107"/>
                  <a:pt x="3858281" y="47868"/>
                  <a:pt x="3530873" y="47868"/>
                </a:cubicBezTo>
                <a:cubicBezTo>
                  <a:pt x="3156693" y="47868"/>
                  <a:pt x="2853360" y="351201"/>
                  <a:pt x="2853360" y="725381"/>
                </a:cubicBezTo>
                <a:lnTo>
                  <a:pt x="2853383" y="725606"/>
                </a:lnTo>
                <a:lnTo>
                  <a:pt x="2852678" y="725606"/>
                </a:lnTo>
                <a:lnTo>
                  <a:pt x="2837964" y="871572"/>
                </a:lnTo>
                <a:cubicBezTo>
                  <a:pt x="2770325" y="1202116"/>
                  <a:pt x="2477860" y="1450763"/>
                  <a:pt x="2127320" y="1450763"/>
                </a:cubicBezTo>
                <a:close/>
              </a:path>
            </a:pathLst>
          </a:custGeom>
          <a:gradFill>
            <a:gsLst>
              <a:gs pos="56000">
                <a:srgbClr val="00B0F0"/>
              </a:gs>
              <a:gs pos="36000">
                <a:srgbClr val="172DA6"/>
              </a:gs>
              <a:gs pos="15000">
                <a:srgbClr val="B13DC8"/>
              </a:gs>
              <a:gs pos="100000">
                <a:srgbClr val="20A472"/>
              </a:gs>
            </a:gsLst>
            <a:lin ang="10800000" scaled="0"/>
          </a:gradFill>
          <a:ln w="76200" cap="flat" cmpd="sng" algn="ctr">
            <a:noFill/>
            <a:prstDash val="solid"/>
            <a:miter lim="800000"/>
          </a:ln>
          <a:effectLst/>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4000" b="0" i="0" u="none" strike="noStrike" kern="0" cap="none" spc="0" normalizeH="0" baseline="0" noProof="0" dirty="0">
              <a:ln>
                <a:noFill/>
              </a:ln>
              <a:solidFill>
                <a:srgbClr val="FFFFFF"/>
              </a:solidFill>
              <a:effectLst/>
              <a:uLnTx/>
              <a:uFillTx/>
              <a:latin typeface="Avenir Next LT Pro Light"/>
              <a:ea typeface="+mn-ea"/>
              <a:cs typeface="+mn-cs"/>
            </a:endParaRPr>
          </a:p>
        </p:txBody>
      </p:sp>
      <p:sp>
        <p:nvSpPr>
          <p:cNvPr id="30" name="Oval 29" descr="timeline endpoints">
            <a:extLst>
              <a:ext uri="{FF2B5EF4-FFF2-40B4-BE49-F238E27FC236}">
                <a16:creationId xmlns:a16="http://schemas.microsoft.com/office/drawing/2014/main" id="{6DC6167F-E8F4-C156-DC56-761A8E2AEA2E}"/>
              </a:ext>
            </a:extLst>
          </p:cNvPr>
          <p:cNvSpPr/>
          <p:nvPr/>
        </p:nvSpPr>
        <p:spPr>
          <a:xfrm>
            <a:off x="745262" y="1496310"/>
            <a:ext cx="137199" cy="137199"/>
          </a:xfrm>
          <a:prstGeom prst="ellipse">
            <a:avLst/>
          </a:prstGeom>
          <a:solidFill>
            <a:srgbClr val="B13DC8"/>
          </a:solidFill>
          <a:ln w="381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venir Next LT Pro Light"/>
              <a:ea typeface="+mn-ea"/>
              <a:cs typeface="+mn-cs"/>
            </a:endParaRPr>
          </a:p>
        </p:txBody>
      </p:sp>
      <p:sp>
        <p:nvSpPr>
          <p:cNvPr id="31" name="Oval 30" descr="timeline endpoints">
            <a:extLst>
              <a:ext uri="{FF2B5EF4-FFF2-40B4-BE49-F238E27FC236}">
                <a16:creationId xmlns:a16="http://schemas.microsoft.com/office/drawing/2014/main" id="{6E129F01-DEA6-ECED-28A3-A1D3AA05F550}"/>
              </a:ext>
            </a:extLst>
          </p:cNvPr>
          <p:cNvSpPr/>
          <p:nvPr/>
        </p:nvSpPr>
        <p:spPr>
          <a:xfrm>
            <a:off x="745262" y="6031711"/>
            <a:ext cx="137199" cy="137199"/>
          </a:xfrm>
          <a:prstGeom prst="ellipse">
            <a:avLst/>
          </a:prstGeom>
          <a:solidFill>
            <a:srgbClr val="20A472"/>
          </a:solidFill>
          <a:ln w="381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8439BD">
                  <a:lumMod val="75000"/>
                </a:srgbClr>
              </a:solidFill>
              <a:effectLst/>
              <a:uLnTx/>
              <a:uFillTx/>
              <a:latin typeface="Avenir Next LT Pro Light"/>
              <a:ea typeface="+mn-ea"/>
              <a:cs typeface="+mn-cs"/>
            </a:endParaRPr>
          </a:p>
        </p:txBody>
      </p:sp>
      <p:pic>
        <p:nvPicPr>
          <p:cNvPr id="1026" name="Picture 2" descr="Dependency conflicts can cause significant issues when working with Python. Conda allows you to install multiple environments on your computer and to address dependency issues.">
            <a:extLst>
              <a:ext uri="{FF2B5EF4-FFF2-40B4-BE49-F238E27FC236}">
                <a16:creationId xmlns:a16="http://schemas.microsoft.com/office/drawing/2014/main" id="{EBBA1B35-C9FC-53BD-5530-5CEB6E828B7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439184" y="1825625"/>
            <a:ext cx="4391545"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46829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AC6DC-8FE8-0340-F80B-CF56A8C933D7}"/>
              </a:ext>
            </a:extLst>
          </p:cNvPr>
          <p:cNvSpPr>
            <a:spLocks noGrp="1"/>
          </p:cNvSpPr>
          <p:nvPr>
            <p:ph type="title"/>
          </p:nvPr>
        </p:nvSpPr>
        <p:spPr>
          <a:xfrm>
            <a:off x="1915784" y="365125"/>
            <a:ext cx="9438016" cy="1325563"/>
          </a:xfrm>
        </p:spPr>
        <p:txBody>
          <a:bodyPr/>
          <a:lstStyle/>
          <a:p>
            <a:r>
              <a:rPr lang="en-CA" b="1" dirty="0"/>
              <a:t>Why use conda?</a:t>
            </a:r>
            <a:endParaRPr lang="en-US" b="1" dirty="0"/>
          </a:p>
        </p:txBody>
      </p:sp>
      <p:sp>
        <p:nvSpPr>
          <p:cNvPr id="25" name="Oval 24">
            <a:extLst>
              <a:ext uri="{FF2B5EF4-FFF2-40B4-BE49-F238E27FC236}">
                <a16:creationId xmlns:a16="http://schemas.microsoft.com/office/drawing/2014/main" id="{8C3FCEB2-0B00-482E-B454-1649A56595AE}"/>
              </a:ext>
            </a:extLst>
          </p:cNvPr>
          <p:cNvSpPr/>
          <p:nvPr/>
        </p:nvSpPr>
        <p:spPr>
          <a:xfrm>
            <a:off x="409537" y="2854501"/>
            <a:ext cx="808649" cy="808649"/>
          </a:xfrm>
          <a:prstGeom prst="ellipse">
            <a:avLst/>
          </a:prstGeom>
          <a:solidFill>
            <a:srgbClr val="FFFFFF"/>
          </a:solidFill>
          <a:ln w="38100" cap="flat" cmpd="sng" algn="ctr">
            <a:solidFill>
              <a:srgbClr val="172DA6"/>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172DA6"/>
                </a:solidFill>
                <a:effectLst/>
                <a:uLnTx/>
                <a:uFillTx/>
                <a:latin typeface="Avenir Next LT Pro Light"/>
                <a:ea typeface="+mn-ea"/>
                <a:cs typeface="+mn-cs"/>
              </a:rPr>
              <a:t>2</a:t>
            </a:r>
          </a:p>
        </p:txBody>
      </p:sp>
      <p:sp>
        <p:nvSpPr>
          <p:cNvPr id="26" name="Oval 25">
            <a:extLst>
              <a:ext uri="{FF2B5EF4-FFF2-40B4-BE49-F238E27FC236}">
                <a16:creationId xmlns:a16="http://schemas.microsoft.com/office/drawing/2014/main" id="{038B6F3B-0677-3531-A867-32B15B041C46}"/>
              </a:ext>
            </a:extLst>
          </p:cNvPr>
          <p:cNvSpPr/>
          <p:nvPr/>
        </p:nvSpPr>
        <p:spPr>
          <a:xfrm>
            <a:off x="409537" y="3984731"/>
            <a:ext cx="808649" cy="808649"/>
          </a:xfrm>
          <a:prstGeom prst="ellipse">
            <a:avLst/>
          </a:prstGeom>
          <a:solidFill>
            <a:srgbClr val="FFFFFF"/>
          </a:solidFill>
          <a:ln w="38100" cap="flat" cmpd="sng" algn="ctr">
            <a:solidFill>
              <a:srgbClr val="00B0F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00B0F0"/>
                </a:solidFill>
                <a:effectLst/>
                <a:uLnTx/>
                <a:uFillTx/>
                <a:latin typeface="Avenir Next LT Pro Light"/>
                <a:ea typeface="+mn-ea"/>
                <a:cs typeface="+mn-cs"/>
              </a:rPr>
              <a:t>3</a:t>
            </a:r>
          </a:p>
        </p:txBody>
      </p:sp>
      <p:sp>
        <p:nvSpPr>
          <p:cNvPr id="27" name="Oval 26">
            <a:extLst>
              <a:ext uri="{FF2B5EF4-FFF2-40B4-BE49-F238E27FC236}">
                <a16:creationId xmlns:a16="http://schemas.microsoft.com/office/drawing/2014/main" id="{FA2672A6-BDE6-FEF1-FDEE-B4AC9C0A349D}"/>
              </a:ext>
            </a:extLst>
          </p:cNvPr>
          <p:cNvSpPr/>
          <p:nvPr/>
        </p:nvSpPr>
        <p:spPr>
          <a:xfrm>
            <a:off x="409537" y="5114961"/>
            <a:ext cx="808649" cy="808649"/>
          </a:xfrm>
          <a:prstGeom prst="ellipse">
            <a:avLst/>
          </a:prstGeom>
          <a:solidFill>
            <a:srgbClr val="FFFFFF"/>
          </a:solidFill>
          <a:ln w="38100" cap="flat" cmpd="sng" algn="ctr">
            <a:solidFill>
              <a:srgbClr val="20A472"/>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20A472"/>
                </a:solidFill>
                <a:effectLst/>
                <a:uLnTx/>
                <a:uFillTx/>
                <a:latin typeface="Avenir Next LT Pro Light"/>
                <a:ea typeface="+mn-ea"/>
                <a:cs typeface="+mn-cs"/>
              </a:rPr>
              <a:t>4</a:t>
            </a:r>
          </a:p>
        </p:txBody>
      </p:sp>
      <p:sp>
        <p:nvSpPr>
          <p:cNvPr id="28" name="Oval 27">
            <a:extLst>
              <a:ext uri="{FF2B5EF4-FFF2-40B4-BE49-F238E27FC236}">
                <a16:creationId xmlns:a16="http://schemas.microsoft.com/office/drawing/2014/main" id="{41100D00-23E0-CDEE-16E0-AD7E2C63E95A}"/>
              </a:ext>
            </a:extLst>
          </p:cNvPr>
          <p:cNvSpPr/>
          <p:nvPr/>
        </p:nvSpPr>
        <p:spPr>
          <a:xfrm>
            <a:off x="409537" y="1724271"/>
            <a:ext cx="808649" cy="808649"/>
          </a:xfrm>
          <a:prstGeom prst="ellipse">
            <a:avLst/>
          </a:prstGeom>
          <a:solidFill>
            <a:srgbClr val="00B0F0">
              <a:lumMod val="40000"/>
              <a:lumOff val="60000"/>
            </a:srgbClr>
          </a:solidFill>
          <a:ln w="38100" cap="flat" cmpd="sng" algn="ctr">
            <a:solidFill>
              <a:srgbClr val="B13DC8"/>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B13DC8"/>
                </a:solidFill>
                <a:effectLst/>
                <a:uLnTx/>
                <a:uFillTx/>
                <a:latin typeface="Avenir Next LT Pro Light"/>
                <a:ea typeface="+mn-ea"/>
                <a:cs typeface="+mn-cs"/>
              </a:rPr>
              <a:t>1</a:t>
            </a:r>
          </a:p>
        </p:txBody>
      </p:sp>
      <p:sp>
        <p:nvSpPr>
          <p:cNvPr id="29" name="Freeform: Shape 28" descr="timeline ">
            <a:extLst>
              <a:ext uri="{FF2B5EF4-FFF2-40B4-BE49-F238E27FC236}">
                <a16:creationId xmlns:a16="http://schemas.microsoft.com/office/drawing/2014/main" id="{071FEBC4-8E60-52CC-D4EB-1C05A6F020E7}"/>
              </a:ext>
            </a:extLst>
          </p:cNvPr>
          <p:cNvSpPr/>
          <p:nvPr/>
        </p:nvSpPr>
        <p:spPr>
          <a:xfrm rot="16200000" flipV="1">
            <a:off x="-1456639" y="3241639"/>
            <a:ext cx="4565215" cy="1170522"/>
          </a:xfrm>
          <a:custGeom>
            <a:avLst/>
            <a:gdLst>
              <a:gd name="connsiteX0" fmla="*/ 1450750 w 5658193"/>
              <a:gd name="connsiteY0" fmla="*/ 725607 h 1450763"/>
              <a:gd name="connsiteX1" fmla="*/ 1449830 w 5658193"/>
              <a:gd name="connsiteY1" fmla="*/ 725607 h 1450763"/>
              <a:gd name="connsiteX2" fmla="*/ 1449806 w 5658193"/>
              <a:gd name="connsiteY2" fmla="*/ 725382 h 1450763"/>
              <a:gd name="connsiteX3" fmla="*/ 1449830 w 5658193"/>
              <a:gd name="connsiteY3" fmla="*/ 725157 h 1450763"/>
              <a:gd name="connsiteX4" fmla="*/ 1402870 w 5658193"/>
              <a:gd name="connsiteY4" fmla="*/ 725157 h 1450763"/>
              <a:gd name="connsiteX5" fmla="*/ 1389130 w 5658193"/>
              <a:gd name="connsiteY5" fmla="*/ 588840 h 1450763"/>
              <a:gd name="connsiteX6" fmla="*/ 725382 w 5658193"/>
              <a:gd name="connsiteY6" fmla="*/ 47869 h 1450763"/>
              <a:gd name="connsiteX7" fmla="*/ 47868 w 5658193"/>
              <a:gd name="connsiteY7" fmla="*/ 725382 h 1450763"/>
              <a:gd name="connsiteX8" fmla="*/ 47890 w 5658193"/>
              <a:gd name="connsiteY8" fmla="*/ 725607 h 1450763"/>
              <a:gd name="connsiteX9" fmla="*/ 10 w 5658193"/>
              <a:gd name="connsiteY9" fmla="*/ 725607 h 1450763"/>
              <a:gd name="connsiteX10" fmla="*/ 0 w 5658193"/>
              <a:gd name="connsiteY10" fmla="*/ 725382 h 1450763"/>
              <a:gd name="connsiteX11" fmla="*/ 725382 w 5658193"/>
              <a:gd name="connsiteY11" fmla="*/ 1 h 1450763"/>
              <a:gd name="connsiteX12" fmla="*/ 1450762 w 5658193"/>
              <a:gd name="connsiteY12" fmla="*/ 725382 h 1450763"/>
              <a:gd name="connsiteX13" fmla="*/ 4932812 w 5658193"/>
              <a:gd name="connsiteY13" fmla="*/ 1450762 h 1450763"/>
              <a:gd name="connsiteX14" fmla="*/ 4207431 w 5658193"/>
              <a:gd name="connsiteY14" fmla="*/ 725381 h 1450763"/>
              <a:gd name="connsiteX15" fmla="*/ 4207442 w 5658193"/>
              <a:gd name="connsiteY15" fmla="*/ 725156 h 1450763"/>
              <a:gd name="connsiteX16" fmla="*/ 4208363 w 5658193"/>
              <a:gd name="connsiteY16" fmla="*/ 725156 h 1450763"/>
              <a:gd name="connsiteX17" fmla="*/ 4208386 w 5658193"/>
              <a:gd name="connsiteY17" fmla="*/ 725381 h 1450763"/>
              <a:gd name="connsiteX18" fmla="*/ 4208363 w 5658193"/>
              <a:gd name="connsiteY18" fmla="*/ 725606 h 1450763"/>
              <a:gd name="connsiteX19" fmla="*/ 4255322 w 5658193"/>
              <a:gd name="connsiteY19" fmla="*/ 725606 h 1450763"/>
              <a:gd name="connsiteX20" fmla="*/ 4269064 w 5658193"/>
              <a:gd name="connsiteY20" fmla="*/ 861924 h 1450763"/>
              <a:gd name="connsiteX21" fmla="*/ 4932812 w 5658193"/>
              <a:gd name="connsiteY21" fmla="*/ 1402894 h 1450763"/>
              <a:gd name="connsiteX22" fmla="*/ 5610325 w 5658193"/>
              <a:gd name="connsiteY22" fmla="*/ 725381 h 1450763"/>
              <a:gd name="connsiteX23" fmla="*/ 5610302 w 5658193"/>
              <a:gd name="connsiteY23" fmla="*/ 725156 h 1450763"/>
              <a:gd name="connsiteX24" fmla="*/ 5658182 w 5658193"/>
              <a:gd name="connsiteY24" fmla="*/ 725156 h 1450763"/>
              <a:gd name="connsiteX25" fmla="*/ 5658193 w 5658193"/>
              <a:gd name="connsiteY25" fmla="*/ 725381 h 1450763"/>
              <a:gd name="connsiteX26" fmla="*/ 4932812 w 5658193"/>
              <a:gd name="connsiteY26" fmla="*/ 1450762 h 1450763"/>
              <a:gd name="connsiteX27" fmla="*/ 2127320 w 5658193"/>
              <a:gd name="connsiteY27" fmla="*/ 1450763 h 1450763"/>
              <a:gd name="connsiteX28" fmla="*/ 1401938 w 5658193"/>
              <a:gd name="connsiteY28" fmla="*/ 725382 h 1450763"/>
              <a:gd name="connsiteX29" fmla="*/ 1401950 w 5658193"/>
              <a:gd name="connsiteY29" fmla="*/ 725157 h 1450763"/>
              <a:gd name="connsiteX30" fmla="*/ 1402870 w 5658193"/>
              <a:gd name="connsiteY30" fmla="*/ 725157 h 1450763"/>
              <a:gd name="connsiteX31" fmla="*/ 1402894 w 5658193"/>
              <a:gd name="connsiteY31" fmla="*/ 725382 h 1450763"/>
              <a:gd name="connsiteX32" fmla="*/ 1402870 w 5658193"/>
              <a:gd name="connsiteY32" fmla="*/ 725607 h 1450763"/>
              <a:gd name="connsiteX33" fmla="*/ 1449830 w 5658193"/>
              <a:gd name="connsiteY33" fmla="*/ 725607 h 1450763"/>
              <a:gd name="connsiteX34" fmla="*/ 1463572 w 5658193"/>
              <a:gd name="connsiteY34" fmla="*/ 861925 h 1450763"/>
              <a:gd name="connsiteX35" fmla="*/ 2127320 w 5658193"/>
              <a:gd name="connsiteY35" fmla="*/ 1402895 h 1450763"/>
              <a:gd name="connsiteX36" fmla="*/ 2804833 w 5658193"/>
              <a:gd name="connsiteY36" fmla="*/ 725382 h 1450763"/>
              <a:gd name="connsiteX37" fmla="*/ 2804810 w 5658193"/>
              <a:gd name="connsiteY37" fmla="*/ 725157 h 1450763"/>
              <a:gd name="connsiteX38" fmla="*/ 2805515 w 5658193"/>
              <a:gd name="connsiteY38" fmla="*/ 725157 h 1450763"/>
              <a:gd name="connsiteX39" fmla="*/ 2820229 w 5658193"/>
              <a:gd name="connsiteY39" fmla="*/ 579192 h 1450763"/>
              <a:gd name="connsiteX40" fmla="*/ 3530873 w 5658193"/>
              <a:gd name="connsiteY40" fmla="*/ 0 h 1450763"/>
              <a:gd name="connsiteX41" fmla="*/ 4256254 w 5658193"/>
              <a:gd name="connsiteY41" fmla="*/ 725381 h 1450763"/>
              <a:gd name="connsiteX42" fmla="*/ 4256243 w 5658193"/>
              <a:gd name="connsiteY42" fmla="*/ 725606 h 1450763"/>
              <a:gd name="connsiteX43" fmla="*/ 4255322 w 5658193"/>
              <a:gd name="connsiteY43" fmla="*/ 725606 h 1450763"/>
              <a:gd name="connsiteX44" fmla="*/ 4255299 w 5658193"/>
              <a:gd name="connsiteY44" fmla="*/ 725381 h 1450763"/>
              <a:gd name="connsiteX45" fmla="*/ 4255322 w 5658193"/>
              <a:gd name="connsiteY45" fmla="*/ 725156 h 1450763"/>
              <a:gd name="connsiteX46" fmla="*/ 4208363 w 5658193"/>
              <a:gd name="connsiteY46" fmla="*/ 725156 h 1450763"/>
              <a:gd name="connsiteX47" fmla="*/ 4194621 w 5658193"/>
              <a:gd name="connsiteY47" fmla="*/ 588839 h 1450763"/>
              <a:gd name="connsiteX48" fmla="*/ 3530873 w 5658193"/>
              <a:gd name="connsiteY48" fmla="*/ 47868 h 1450763"/>
              <a:gd name="connsiteX49" fmla="*/ 2853360 w 5658193"/>
              <a:gd name="connsiteY49" fmla="*/ 725381 h 1450763"/>
              <a:gd name="connsiteX50" fmla="*/ 2853383 w 5658193"/>
              <a:gd name="connsiteY50" fmla="*/ 725606 h 1450763"/>
              <a:gd name="connsiteX51" fmla="*/ 2852678 w 5658193"/>
              <a:gd name="connsiteY51" fmla="*/ 725606 h 1450763"/>
              <a:gd name="connsiteX52" fmla="*/ 2837964 w 5658193"/>
              <a:gd name="connsiteY52" fmla="*/ 871572 h 1450763"/>
              <a:gd name="connsiteX53" fmla="*/ 2127320 w 5658193"/>
              <a:gd name="connsiteY53" fmla="*/ 1450763 h 1450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5658193" h="1450763">
                <a:moveTo>
                  <a:pt x="1450750" y="725607"/>
                </a:moveTo>
                <a:lnTo>
                  <a:pt x="1449830" y="725607"/>
                </a:lnTo>
                <a:lnTo>
                  <a:pt x="1449806" y="725382"/>
                </a:lnTo>
                <a:lnTo>
                  <a:pt x="1449830" y="725157"/>
                </a:lnTo>
                <a:lnTo>
                  <a:pt x="1402870" y="725157"/>
                </a:lnTo>
                <a:lnTo>
                  <a:pt x="1389130" y="588840"/>
                </a:lnTo>
                <a:cubicBezTo>
                  <a:pt x="1325954" y="280108"/>
                  <a:pt x="1052790" y="47869"/>
                  <a:pt x="725382" y="47869"/>
                </a:cubicBezTo>
                <a:cubicBezTo>
                  <a:pt x="351202" y="47869"/>
                  <a:pt x="47868" y="351202"/>
                  <a:pt x="47868" y="725382"/>
                </a:cubicBezTo>
                <a:lnTo>
                  <a:pt x="47890" y="725607"/>
                </a:lnTo>
                <a:lnTo>
                  <a:pt x="10" y="725607"/>
                </a:lnTo>
                <a:lnTo>
                  <a:pt x="0" y="725382"/>
                </a:lnTo>
                <a:cubicBezTo>
                  <a:pt x="0" y="324765"/>
                  <a:pt x="324764" y="1"/>
                  <a:pt x="725382" y="1"/>
                </a:cubicBezTo>
                <a:cubicBezTo>
                  <a:pt x="1125998" y="1"/>
                  <a:pt x="1450762" y="324765"/>
                  <a:pt x="1450762" y="725382"/>
                </a:cubicBezTo>
                <a:close/>
                <a:moveTo>
                  <a:pt x="4932812" y="1450762"/>
                </a:moveTo>
                <a:cubicBezTo>
                  <a:pt x="4532195" y="1450762"/>
                  <a:pt x="4207431" y="1125998"/>
                  <a:pt x="4207431" y="725381"/>
                </a:cubicBezTo>
                <a:lnTo>
                  <a:pt x="4207442" y="725156"/>
                </a:lnTo>
                <a:lnTo>
                  <a:pt x="4208363" y="725156"/>
                </a:lnTo>
                <a:lnTo>
                  <a:pt x="4208386" y="725381"/>
                </a:lnTo>
                <a:lnTo>
                  <a:pt x="4208363" y="725606"/>
                </a:lnTo>
                <a:lnTo>
                  <a:pt x="4255322" y="725606"/>
                </a:lnTo>
                <a:lnTo>
                  <a:pt x="4269064" y="861924"/>
                </a:lnTo>
                <a:cubicBezTo>
                  <a:pt x="4332239" y="1170655"/>
                  <a:pt x="4605404" y="1402894"/>
                  <a:pt x="4932812" y="1402894"/>
                </a:cubicBezTo>
                <a:cubicBezTo>
                  <a:pt x="5306992" y="1402894"/>
                  <a:pt x="5610325" y="1099561"/>
                  <a:pt x="5610325" y="725381"/>
                </a:cubicBezTo>
                <a:lnTo>
                  <a:pt x="5610302" y="725156"/>
                </a:lnTo>
                <a:lnTo>
                  <a:pt x="5658182" y="725156"/>
                </a:lnTo>
                <a:lnTo>
                  <a:pt x="5658193" y="725381"/>
                </a:lnTo>
                <a:cubicBezTo>
                  <a:pt x="5658193" y="1125998"/>
                  <a:pt x="5333429" y="1450762"/>
                  <a:pt x="4932812" y="1450762"/>
                </a:cubicBezTo>
                <a:close/>
                <a:moveTo>
                  <a:pt x="2127320" y="1450763"/>
                </a:moveTo>
                <a:cubicBezTo>
                  <a:pt x="1726703" y="1450763"/>
                  <a:pt x="1401938" y="1125999"/>
                  <a:pt x="1401938" y="725382"/>
                </a:cubicBezTo>
                <a:lnTo>
                  <a:pt x="1401950" y="725157"/>
                </a:lnTo>
                <a:lnTo>
                  <a:pt x="1402870" y="725157"/>
                </a:lnTo>
                <a:lnTo>
                  <a:pt x="1402894" y="725382"/>
                </a:lnTo>
                <a:lnTo>
                  <a:pt x="1402870" y="725607"/>
                </a:lnTo>
                <a:lnTo>
                  <a:pt x="1449830" y="725607"/>
                </a:lnTo>
                <a:lnTo>
                  <a:pt x="1463572" y="861925"/>
                </a:lnTo>
                <a:cubicBezTo>
                  <a:pt x="1526746" y="1170656"/>
                  <a:pt x="1799912" y="1402895"/>
                  <a:pt x="2127320" y="1402895"/>
                </a:cubicBezTo>
                <a:cubicBezTo>
                  <a:pt x="2501500" y="1402895"/>
                  <a:pt x="2804833" y="1099562"/>
                  <a:pt x="2804833" y="725382"/>
                </a:cubicBezTo>
                <a:lnTo>
                  <a:pt x="2804810" y="725157"/>
                </a:lnTo>
                <a:lnTo>
                  <a:pt x="2805515" y="725157"/>
                </a:lnTo>
                <a:lnTo>
                  <a:pt x="2820229" y="579192"/>
                </a:lnTo>
                <a:cubicBezTo>
                  <a:pt x="2887868" y="248648"/>
                  <a:pt x="3180333" y="0"/>
                  <a:pt x="3530873" y="0"/>
                </a:cubicBezTo>
                <a:cubicBezTo>
                  <a:pt x="3931490" y="0"/>
                  <a:pt x="4256254" y="324764"/>
                  <a:pt x="4256254" y="725381"/>
                </a:cubicBezTo>
                <a:lnTo>
                  <a:pt x="4256243" y="725606"/>
                </a:lnTo>
                <a:lnTo>
                  <a:pt x="4255322" y="725606"/>
                </a:lnTo>
                <a:lnTo>
                  <a:pt x="4255299" y="725381"/>
                </a:lnTo>
                <a:lnTo>
                  <a:pt x="4255322" y="725156"/>
                </a:lnTo>
                <a:lnTo>
                  <a:pt x="4208363" y="725156"/>
                </a:lnTo>
                <a:lnTo>
                  <a:pt x="4194621" y="588839"/>
                </a:lnTo>
                <a:cubicBezTo>
                  <a:pt x="4131446" y="280107"/>
                  <a:pt x="3858281" y="47868"/>
                  <a:pt x="3530873" y="47868"/>
                </a:cubicBezTo>
                <a:cubicBezTo>
                  <a:pt x="3156693" y="47868"/>
                  <a:pt x="2853360" y="351201"/>
                  <a:pt x="2853360" y="725381"/>
                </a:cubicBezTo>
                <a:lnTo>
                  <a:pt x="2853383" y="725606"/>
                </a:lnTo>
                <a:lnTo>
                  <a:pt x="2852678" y="725606"/>
                </a:lnTo>
                <a:lnTo>
                  <a:pt x="2837964" y="871572"/>
                </a:lnTo>
                <a:cubicBezTo>
                  <a:pt x="2770325" y="1202116"/>
                  <a:pt x="2477860" y="1450763"/>
                  <a:pt x="2127320" y="1450763"/>
                </a:cubicBezTo>
                <a:close/>
              </a:path>
            </a:pathLst>
          </a:custGeom>
          <a:gradFill>
            <a:gsLst>
              <a:gs pos="56000">
                <a:srgbClr val="00B0F0"/>
              </a:gs>
              <a:gs pos="36000">
                <a:srgbClr val="172DA6"/>
              </a:gs>
              <a:gs pos="15000">
                <a:srgbClr val="B13DC8"/>
              </a:gs>
              <a:gs pos="100000">
                <a:srgbClr val="20A472"/>
              </a:gs>
            </a:gsLst>
            <a:lin ang="10800000" scaled="0"/>
          </a:gradFill>
          <a:ln w="76200" cap="flat" cmpd="sng" algn="ctr">
            <a:noFill/>
            <a:prstDash val="solid"/>
            <a:miter lim="800000"/>
          </a:ln>
          <a:effectLst/>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4000" b="0" i="0" u="none" strike="noStrike" kern="0" cap="none" spc="0" normalizeH="0" baseline="0" noProof="0" dirty="0">
              <a:ln>
                <a:noFill/>
              </a:ln>
              <a:solidFill>
                <a:srgbClr val="FFFFFF"/>
              </a:solidFill>
              <a:effectLst/>
              <a:uLnTx/>
              <a:uFillTx/>
              <a:latin typeface="Avenir Next LT Pro Light"/>
              <a:ea typeface="+mn-ea"/>
              <a:cs typeface="+mn-cs"/>
            </a:endParaRPr>
          </a:p>
        </p:txBody>
      </p:sp>
      <p:sp>
        <p:nvSpPr>
          <p:cNvPr id="30" name="Oval 29" descr="timeline endpoints">
            <a:extLst>
              <a:ext uri="{FF2B5EF4-FFF2-40B4-BE49-F238E27FC236}">
                <a16:creationId xmlns:a16="http://schemas.microsoft.com/office/drawing/2014/main" id="{6DC6167F-E8F4-C156-DC56-761A8E2AEA2E}"/>
              </a:ext>
            </a:extLst>
          </p:cNvPr>
          <p:cNvSpPr/>
          <p:nvPr/>
        </p:nvSpPr>
        <p:spPr>
          <a:xfrm>
            <a:off x="745262" y="1496310"/>
            <a:ext cx="137199" cy="137199"/>
          </a:xfrm>
          <a:prstGeom prst="ellipse">
            <a:avLst/>
          </a:prstGeom>
          <a:solidFill>
            <a:srgbClr val="B13DC8"/>
          </a:solidFill>
          <a:ln w="381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venir Next LT Pro Light"/>
              <a:ea typeface="+mn-ea"/>
              <a:cs typeface="+mn-cs"/>
            </a:endParaRPr>
          </a:p>
        </p:txBody>
      </p:sp>
      <p:sp>
        <p:nvSpPr>
          <p:cNvPr id="31" name="Oval 30" descr="timeline endpoints">
            <a:extLst>
              <a:ext uri="{FF2B5EF4-FFF2-40B4-BE49-F238E27FC236}">
                <a16:creationId xmlns:a16="http://schemas.microsoft.com/office/drawing/2014/main" id="{6E129F01-DEA6-ECED-28A3-A1D3AA05F550}"/>
              </a:ext>
            </a:extLst>
          </p:cNvPr>
          <p:cNvSpPr/>
          <p:nvPr/>
        </p:nvSpPr>
        <p:spPr>
          <a:xfrm>
            <a:off x="745262" y="6031711"/>
            <a:ext cx="137199" cy="137199"/>
          </a:xfrm>
          <a:prstGeom prst="ellipse">
            <a:avLst/>
          </a:prstGeom>
          <a:solidFill>
            <a:srgbClr val="20A472"/>
          </a:solidFill>
          <a:ln w="381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8439BD">
                  <a:lumMod val="75000"/>
                </a:srgbClr>
              </a:solidFill>
              <a:effectLst/>
              <a:uLnTx/>
              <a:uFillTx/>
              <a:latin typeface="Avenir Next LT Pro Light"/>
              <a:ea typeface="+mn-ea"/>
              <a:cs typeface="+mn-cs"/>
            </a:endParaRPr>
          </a:p>
        </p:txBody>
      </p:sp>
      <p:pic>
        <p:nvPicPr>
          <p:cNvPr id="2050" name="Picture 2">
            <a:extLst>
              <a:ext uri="{FF2B5EF4-FFF2-40B4-BE49-F238E27FC236}">
                <a16:creationId xmlns:a16="http://schemas.microsoft.com/office/drawing/2014/main" id="{30151C42-AAE7-959F-F272-AA3088FF3A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5784" y="1540116"/>
            <a:ext cx="9160711" cy="47163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5479531"/>
      </p:ext>
    </p:extLst>
  </p:cSld>
  <p:clrMapOvr>
    <a:masterClrMapping/>
  </p:clrMapOvr>
</p:sld>
</file>

<file path=ppt/theme/theme1.xml><?xml version="1.0" encoding="utf-8"?>
<a:theme xmlns:a="http://schemas.openxmlformats.org/drawingml/2006/main" name="2_Office Theme">
  <a:themeElements>
    <a:clrScheme name="Custom 11">
      <a:dk1>
        <a:srgbClr val="000000"/>
      </a:dk1>
      <a:lt1>
        <a:srgbClr val="FFFFFF"/>
      </a:lt1>
      <a:dk2>
        <a:srgbClr val="8439BD"/>
      </a:dk2>
      <a:lt2>
        <a:srgbClr val="EBEBEB"/>
      </a:lt2>
      <a:accent1>
        <a:srgbClr val="0EABB7"/>
      </a:accent1>
      <a:accent2>
        <a:srgbClr val="4868E5"/>
      </a:accent2>
      <a:accent3>
        <a:srgbClr val="20A472"/>
      </a:accent3>
      <a:accent4>
        <a:srgbClr val="B13DC8"/>
      </a:accent4>
      <a:accent5>
        <a:srgbClr val="172DA6"/>
      </a:accent5>
      <a:accent6>
        <a:srgbClr val="00B0F0"/>
      </a:accent6>
      <a:hlink>
        <a:srgbClr val="00B0F0"/>
      </a:hlink>
      <a:folHlink>
        <a:srgbClr val="B13DC8"/>
      </a:folHlink>
    </a:clrScheme>
    <a:fontScheme name="Custom 11">
      <a:majorFont>
        <a:latin typeface="Speak Pro"/>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oduct Timeline_WAC_LH - v2" id="{C490F22C-BCE6-4049-96E9-DC11EF4DCC46}" vid="{AA5619E9-B2EB-4B47-8E48-7B1F4A347B9C}"/>
    </a:ext>
  </a:extLst>
</a:theme>
</file>

<file path=ppt/theme/theme2.xml><?xml version="1.0" encoding="utf-8"?>
<a:theme xmlns:a="http://schemas.openxmlformats.org/drawingml/2006/main" name="Office Theme 2013 - 2022">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525" row="8">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6C1DAB8B-23BA-4827-9CE8-505DD4A39F0A}">
  <we:reference id="wa104178141" version="4.3.3.0" store="en-US" storeType="OMEX"/>
  <we:alternateReferences>
    <we:reference id="wa104178141" version="4.3.3.0" store="WA104178141"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eeeab4f5-b4ef-46de-bba9-03b91d394d3c" xsi:nil="true"/>
    <lcf76f155ced4ddcb4097134ff3c332f xmlns="eeeab4f5-b4ef-46de-bba9-03b91d394d3c">
      <Terms xmlns="http://schemas.microsoft.com/office/infopath/2007/PartnerControls"/>
    </lcf76f155ced4ddcb4097134ff3c332f>
    <TaxCatchAll xmlns="7bc74011-f3ac-4515-9b34-21f0e40dcde0"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77F74C9D42AD3469BFC87FFEE610A6A" ma:contentTypeVersion="15" ma:contentTypeDescription="Create a new document." ma:contentTypeScope="" ma:versionID="21c89db330e4efaa224f772ee81ccaea">
  <xsd:schema xmlns:xsd="http://www.w3.org/2001/XMLSchema" xmlns:xs="http://www.w3.org/2001/XMLSchema" xmlns:p="http://schemas.microsoft.com/office/2006/metadata/properties" xmlns:ns2="eeeab4f5-b4ef-46de-bba9-03b91d394d3c" xmlns:ns3="7bc74011-f3ac-4515-9b34-21f0e40dcde0" targetNamespace="http://schemas.microsoft.com/office/2006/metadata/properties" ma:root="true" ma:fieldsID="0c13f9f4c9e8979dedcb2f4bd5d89608" ns2:_="" ns3:_="">
    <xsd:import namespace="eeeab4f5-b4ef-46de-bba9-03b91d394d3c"/>
    <xsd:import namespace="7bc74011-f3ac-4515-9b34-21f0e40dcde0"/>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LengthInSecond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eeab4f5-b4ef-46de-bba9-03b91d394d3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a9b50559-7390-452f-8d4d-780c6c1e431b"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7bc74011-f3ac-4515-9b34-21f0e40dcde0"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29e86035-5201-49e6-866e-205ecaf9b7a2}" ma:internalName="TaxCatchAll" ma:showField="CatchAllData" ma:web="7bc74011-f3ac-4515-9b34-21f0e40dcde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211B2B9-8CE5-4E5A-B70F-6B056FE844E8}">
  <ds:schemaRefs>
    <ds:schemaRef ds:uri="http://schemas.openxmlformats.org/package/2006/metadata/core-properties"/>
    <ds:schemaRef ds:uri="http://schemas.microsoft.com/office/2006/metadata/properties"/>
    <ds:schemaRef ds:uri="http://purl.org/dc/dcmitype/"/>
    <ds:schemaRef ds:uri="http://purl.org/dc/elements/1.1/"/>
    <ds:schemaRef ds:uri="http://schemas.microsoft.com/office/2006/documentManagement/types"/>
    <ds:schemaRef ds:uri="http://purl.org/dc/terms/"/>
    <ds:schemaRef ds:uri="7bc74011-f3ac-4515-9b34-21f0e40dcde0"/>
    <ds:schemaRef ds:uri="http://schemas.microsoft.com/office/infopath/2007/PartnerControls"/>
    <ds:schemaRef ds:uri="eeeab4f5-b4ef-46de-bba9-03b91d394d3c"/>
    <ds:schemaRef ds:uri="http://www.w3.org/XML/1998/namespace"/>
  </ds:schemaRefs>
</ds:datastoreItem>
</file>

<file path=customXml/itemProps2.xml><?xml version="1.0" encoding="utf-8"?>
<ds:datastoreItem xmlns:ds="http://schemas.openxmlformats.org/officeDocument/2006/customXml" ds:itemID="{64F611B8-6B3C-4735-80ED-032A59FA7D24}">
  <ds:schemaRefs>
    <ds:schemaRef ds:uri="7bc74011-f3ac-4515-9b34-21f0e40dcde0"/>
    <ds:schemaRef ds:uri="eeeab4f5-b4ef-46de-bba9-03b91d394d3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466BA265-3C9C-41FF-80C6-61A7F961C0D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{EE572920-0525-4B83-A682-CBBAA77C815D}tf16411242_win32</Template>
  <TotalTime>5</TotalTime>
  <Words>4368</Words>
  <Application>Microsoft Office PowerPoint</Application>
  <PresentationFormat>Widescreen</PresentationFormat>
  <Paragraphs>847</Paragraphs>
  <Slides>65</Slides>
  <Notes>15</Notes>
  <HiddenSlides>0</HiddenSlides>
  <MMClips>0</MMClips>
  <ScaleCrop>false</ScaleCrop>
  <HeadingPairs>
    <vt:vector size="6" baseType="variant">
      <vt:variant>
        <vt:lpstr>Fonts Used</vt:lpstr>
      </vt:variant>
      <vt:variant>
        <vt:i4>9</vt:i4>
      </vt:variant>
      <vt:variant>
        <vt:lpstr>Theme</vt:lpstr>
      </vt:variant>
      <vt:variant>
        <vt:i4>4</vt:i4>
      </vt:variant>
      <vt:variant>
        <vt:lpstr>Slide Titles</vt:lpstr>
      </vt:variant>
      <vt:variant>
        <vt:i4>65</vt:i4>
      </vt:variant>
    </vt:vector>
  </HeadingPairs>
  <TitlesOfParts>
    <vt:vector size="78" baseType="lpstr">
      <vt:lpstr>Algerian</vt:lpstr>
      <vt:lpstr>Arial</vt:lpstr>
      <vt:lpstr>Avenir Next LT Pro Light</vt:lpstr>
      <vt:lpstr>Calibri</vt:lpstr>
      <vt:lpstr>Calibri Light</vt:lpstr>
      <vt:lpstr>Consolas</vt:lpstr>
      <vt:lpstr>SFMono-Regular</vt:lpstr>
      <vt:lpstr>Speak Pro</vt:lpstr>
      <vt:lpstr>Wingdings</vt:lpstr>
      <vt:lpstr>2_Office Theme</vt:lpstr>
      <vt:lpstr>Office Theme 2013 - 2022</vt:lpstr>
      <vt:lpstr>Office Theme</vt:lpstr>
      <vt:lpstr>Office Theme</vt:lpstr>
      <vt:lpstr>Introduction to </vt:lpstr>
      <vt:lpstr>PowerPoint Presentation</vt:lpstr>
      <vt:lpstr>PowerPoint Presentation</vt:lpstr>
      <vt:lpstr>PowerPoint Presentation</vt:lpstr>
      <vt:lpstr>Sticky Notes</vt:lpstr>
      <vt:lpstr>Collaborative Note Taking: Etherpad</vt:lpstr>
      <vt:lpstr>Getting up and running</vt:lpstr>
      <vt:lpstr>Why use conda?</vt:lpstr>
      <vt:lpstr>Why use conda?</vt:lpstr>
      <vt:lpstr>Remember to double check:</vt:lpstr>
      <vt:lpstr>Different Environments for Different Purposes</vt:lpstr>
      <vt:lpstr>Hello, world!</vt:lpstr>
      <vt:lpstr>Challenge 1</vt:lpstr>
      <vt:lpstr>Challenge 2</vt:lpstr>
      <vt:lpstr>Challenge 3</vt:lpstr>
      <vt:lpstr>Challenge 4</vt:lpstr>
      <vt:lpstr>WORKING WITH CODE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CORE CONCEPTS</vt:lpstr>
      <vt:lpstr>Challenge 1</vt:lpstr>
      <vt:lpstr>Challenge 2</vt:lpstr>
      <vt:lpstr>Challenge 3</vt:lpstr>
      <vt:lpstr>Lists vs Dictionaries</vt:lpstr>
      <vt:lpstr>Data Types</vt:lpstr>
      <vt:lpstr>Challenge 4</vt:lpstr>
      <vt:lpstr>Challenge 5</vt:lpstr>
      <vt:lpstr>Objects in Python</vt:lpstr>
      <vt:lpstr>Challenge 6</vt:lpstr>
      <vt:lpstr>Challenge 7</vt:lpstr>
      <vt:lpstr>Common Package Aliases:</vt:lpstr>
      <vt:lpstr>Getting data with Pandas</vt:lpstr>
      <vt:lpstr>Pandas Dataframes</vt:lpstr>
      <vt:lpstr>Challenge 1</vt:lpstr>
      <vt:lpstr>Challenge 2</vt:lpstr>
      <vt:lpstr>Beginning of a Reproducible Pipeline</vt:lpstr>
      <vt:lpstr>Challenge 3</vt:lpstr>
      <vt:lpstr>CLEANING DATA</vt:lpstr>
      <vt:lpstr>Challenge 1</vt:lpstr>
      <vt:lpstr>Challenge 2</vt:lpstr>
      <vt:lpstr>Exploring data structures</vt:lpstr>
      <vt:lpstr>Challenge 1</vt:lpstr>
      <vt:lpstr>Challenge 2</vt:lpstr>
      <vt:lpstr>Challenge 3</vt:lpstr>
      <vt:lpstr>Challenge 4</vt:lpstr>
      <vt:lpstr>Graphical depictions of data</vt:lpstr>
      <vt:lpstr>Matplotlib Figures</vt:lpstr>
      <vt:lpstr>Matplotlib Figures</vt:lpstr>
      <vt:lpstr>Challenge 1</vt:lpstr>
      <vt:lpstr>Seaborn Plots</vt:lpstr>
      <vt:lpstr>Relational Plots</vt:lpstr>
      <vt:lpstr>Challenge 2</vt:lpstr>
      <vt:lpstr>Challenge 3</vt:lpstr>
      <vt:lpstr>Distribution Plots</vt:lpstr>
      <vt:lpstr>Challenge 4</vt:lpstr>
      <vt:lpstr>Challenge 5</vt:lpstr>
      <vt:lpstr>Categorical Plots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Data science with Python</dc:title>
  <dc:creator>Forestell, Lindsay CITZ:EX</dc:creator>
  <cp:lastModifiedBy>Forestell, Lindsay CITZ:EX</cp:lastModifiedBy>
  <cp:revision>1</cp:revision>
  <dcterms:created xsi:type="dcterms:W3CDTF">2023-01-18T18:48:57Z</dcterms:created>
  <dcterms:modified xsi:type="dcterms:W3CDTF">2023-01-26T18:05:36Z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0x010100577F74C9D42AD3469BFC87FFEE610A6A</vt:lpwstr>
  </property>
  <property fmtid="{D5CDD505-2E9C-101B-9397-08002B2CF9AE}" pid="3" name="MediaServiceImageTags">
    <vt:lpwstr/>
  </property>
</Properties>
</file>