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3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9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95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B15E-0FC9-426C-9992-B1604D3D55A7}" type="datetimeFigureOut">
              <a:rPr lang="en-CA" smtClean="0"/>
              <a:t>2025-10-24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B299-865E-44B2-804E-AF6B9AD8A3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0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B299-865E-44B2-804E-AF6B9AD8A36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3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EAFB-2457-43CF-B7F2-9A237683B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8FA02-8E50-445E-B874-510101572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4255-8CBB-46D5-A3C5-98609D46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B544-2974-4A1E-B269-B19DA206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1FBB-79B3-4EE2-A0B6-C2108ED3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563A-465D-4F46-A5FD-6B0F64FD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9EC77-1EF2-421B-91C7-B3534FDA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8229-54AD-4CAC-BD89-CE421152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59A9-71CE-4508-9268-9375FCB4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3F01-7D53-434B-ADA4-76EEFED5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3CB6B-09AF-4A70-A689-ED7BAB78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1171-9C9C-439A-ABCB-3C177BDC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2156-B255-4273-9D9C-F7712482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2B5E-B024-415B-BB12-CB0B7DF8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2A82-A791-41BB-A53D-FDF988C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8226-F99A-4DA2-B1E4-F9419E31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BAEA-EDDC-43A4-9BC6-361F8E9D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49DF-B174-448A-BC8E-D1122E6B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C230-95DD-4A11-B5B9-E2B3588F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D33-5DF7-4EE0-9FCF-C747FC83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DB3E-A5F3-45B6-8C5C-2915296A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6875-F8DE-4537-BED7-AE40AA0A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E4EC-530C-4437-968D-8251F4EF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4116-686D-40DC-8215-07CA860C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AA8E-EC3F-4452-9614-8E15271F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12C2-CBF3-462A-A95E-D86725F1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30E6-9DB6-4DA2-99D0-476FCF09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C816B-EEDE-450F-88A2-33092D87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108E-D0DC-4FE6-97FD-A2640CD8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9397D-C0C0-458D-BD2F-13979DED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9D3BD-1D6E-42E6-9C7C-D4DE1A9C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A847-6D89-4251-B85C-C45DC18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29BE-5478-4FE9-9DE7-DF850A14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BA19-2E13-4040-8DFD-A839D50DD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0F59E-7571-43D8-BE10-E07FEDAB4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C8392-57AB-4F4D-A2E5-419984DBA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4EAC2-50AA-43D5-9524-6121E689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73600-DCD5-47E3-B779-C26E2255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2E397-F2E5-48BA-A0A4-0F65EB6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8E0-BF3E-46DA-83F9-86E63666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17952-805F-4CAC-8532-6769D921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312E2-0308-4113-98FC-0057D18D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EA44-088B-465C-8390-3FA04CC7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A59CC-C403-4261-A245-36F69B73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56D36-DA09-40AF-BC03-40FE8503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98F4-CB4D-48E2-94A4-9D7E418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93B3-5678-41FB-A473-99C94D9A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ABD0-A6E2-4B2A-A376-3C0B722D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2D9C-2F05-42B0-BA28-95609C93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B1D26-70BB-4E54-BAD4-1A9BDDB3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CB19-A57C-44AA-A3C9-90D4C37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3F0F-9BCE-4F81-BAA4-07E8333C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D839-790C-4835-903B-13181E53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08F76-2151-4174-A6DB-25C34737A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354E6-4A2C-43DB-9143-FC8E139C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D3985-C4EB-408B-9628-6FE004A9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BB76-FE3A-4799-847E-63B7F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473DF-97B4-44BF-853F-7D608DB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6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A0E2B-D555-4E26-9C78-0CCAD3A2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EAEA8-FEA4-447F-A2DA-6158A32F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F6F2-FD5F-4D7F-A90A-EA6F40CA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DE84-3D9C-4A04-B5A1-057C065F7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AF68-CCC1-4227-93EC-6D7A4A6E9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4D4ED-AB43-4626-9A10-3B42AECCB895}"/>
              </a:ext>
            </a:extLst>
          </p:cNvPr>
          <p:cNvSpPr txBox="1"/>
          <p:nvPr/>
        </p:nvSpPr>
        <p:spPr>
          <a:xfrm>
            <a:off x="394161" y="293219"/>
            <a:ext cx="233416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u="sng" dirty="0"/>
              <a:t>Business API connections: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1391EA-5F11-5B69-4A9A-2DC1A50BF3BD}"/>
              </a:ext>
            </a:extLst>
          </p:cNvPr>
          <p:cNvSpPr txBox="1"/>
          <p:nvPr/>
        </p:nvSpPr>
        <p:spPr>
          <a:xfrm>
            <a:off x="7311235" y="2978369"/>
            <a:ext cx="853119" cy="246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Business API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4C5BE-75F5-D1D4-EA17-3C37EDAF0EB8}"/>
              </a:ext>
            </a:extLst>
          </p:cNvPr>
          <p:cNvSpPr txBox="1">
            <a:spLocks noChangeAspect="1"/>
          </p:cNvSpPr>
          <p:nvPr/>
        </p:nvSpPr>
        <p:spPr>
          <a:xfrm>
            <a:off x="4346400" y="3307312"/>
            <a:ext cx="1749600" cy="24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Business Dashboard UI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93DF1-399E-457D-AFEF-704EEC9685EA}"/>
              </a:ext>
            </a:extLst>
          </p:cNvPr>
          <p:cNvSpPr txBox="1">
            <a:spLocks noChangeAspect="1"/>
          </p:cNvSpPr>
          <p:nvPr/>
        </p:nvSpPr>
        <p:spPr>
          <a:xfrm>
            <a:off x="4346400" y="3770991"/>
            <a:ext cx="1749600" cy="24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Business Filings UI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AC9D9-A763-C943-54EE-1579FC0730ED}"/>
              </a:ext>
            </a:extLst>
          </p:cNvPr>
          <p:cNvSpPr txBox="1">
            <a:spLocks noChangeAspect="1"/>
          </p:cNvSpPr>
          <p:nvPr/>
        </p:nvSpPr>
        <p:spPr>
          <a:xfrm>
            <a:off x="4346400" y="5162028"/>
            <a:ext cx="1749600" cy="246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Person Roles UI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146CC-2A09-42F7-88C1-7DD004BF8F4A}"/>
              </a:ext>
            </a:extLst>
          </p:cNvPr>
          <p:cNvSpPr txBox="1">
            <a:spLocks noChangeAspect="1"/>
          </p:cNvSpPr>
          <p:nvPr/>
        </p:nvSpPr>
        <p:spPr>
          <a:xfrm>
            <a:off x="4346400" y="4234670"/>
            <a:ext cx="1749600" cy="24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Business Create UI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2C77AB42-FB23-DF0D-A3AC-68A58DE565C1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6096000" y="2966033"/>
            <a:ext cx="1215235" cy="13544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8EDC-0E78-49DD-B92F-4DF7897A543F}"/>
              </a:ext>
            </a:extLst>
          </p:cNvPr>
          <p:cNvSpPr txBox="1">
            <a:spLocks noChangeAspect="1"/>
          </p:cNvSpPr>
          <p:nvPr/>
        </p:nvSpPr>
        <p:spPr>
          <a:xfrm>
            <a:off x="4346400" y="1916275"/>
            <a:ext cx="1749600" cy="24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Namerequest 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4233-AD5E-40F7-9BB0-7A49D1E0ABC7}"/>
              </a:ext>
            </a:extLst>
          </p:cNvPr>
          <p:cNvSpPr txBox="1">
            <a:spLocks noChangeAspect="1"/>
          </p:cNvSpPr>
          <p:nvPr/>
        </p:nvSpPr>
        <p:spPr>
          <a:xfrm>
            <a:off x="4346400" y="2379954"/>
            <a:ext cx="1749600" cy="24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Auth UI (Auth Web)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59352-F128-4CBE-BF63-E1B8D56C2DBB}"/>
              </a:ext>
            </a:extLst>
          </p:cNvPr>
          <p:cNvSpPr txBox="1">
            <a:spLocks noChangeAspect="1"/>
          </p:cNvSpPr>
          <p:nvPr/>
        </p:nvSpPr>
        <p:spPr>
          <a:xfrm>
            <a:off x="4346400" y="4698349"/>
            <a:ext cx="1749600" cy="24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Business Edit UI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1ADAEA0A-1C96-2A66-6519-EBD6692F3B3D}"/>
              </a:ext>
            </a:extLst>
          </p:cNvPr>
          <p:cNvSpPr txBox="1"/>
          <p:nvPr/>
        </p:nvSpPr>
        <p:spPr>
          <a:xfrm>
            <a:off x="9188074" y="2966734"/>
            <a:ext cx="1043963" cy="246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COLIN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65410-9244-4F15-657B-3A9E26682345}"/>
              </a:ext>
            </a:extLst>
          </p:cNvPr>
          <p:cNvSpPr txBox="1">
            <a:spLocks noChangeAspect="1"/>
          </p:cNvSpPr>
          <p:nvPr/>
        </p:nvSpPr>
        <p:spPr>
          <a:xfrm>
            <a:off x="4346400" y="2843633"/>
            <a:ext cx="1749600" cy="24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My Business Registry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0751B6-72B1-24FC-732F-6DA51A35C9F5}"/>
              </a:ext>
            </a:extLst>
          </p:cNvPr>
          <p:cNvSpPr txBox="1">
            <a:spLocks noChangeAspect="1"/>
          </p:cNvSpPr>
          <p:nvPr/>
        </p:nvSpPr>
        <p:spPr>
          <a:xfrm>
            <a:off x="1733933" y="1916275"/>
            <a:ext cx="1749600" cy="24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Namex API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7B3FC2-97FD-16B5-2BCD-F09EA3D2A90F}"/>
              </a:ext>
            </a:extLst>
          </p:cNvPr>
          <p:cNvSpPr txBox="1">
            <a:spLocks noChangeAspect="1"/>
          </p:cNvSpPr>
          <p:nvPr/>
        </p:nvSpPr>
        <p:spPr>
          <a:xfrm>
            <a:off x="1733933" y="2379954"/>
            <a:ext cx="1749600" cy="24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Auth API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13E327E-1376-A71C-180B-DA6349E860A6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6096000" y="3101480"/>
            <a:ext cx="1215235" cy="32823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91CA2D0-BA6A-435E-663B-1249B3258DA7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 flipV="1">
            <a:off x="6096000" y="3101480"/>
            <a:ext cx="1215235" cy="7919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or: Elbow 448">
            <a:extLst>
              <a:ext uri="{FF2B5EF4-FFF2-40B4-BE49-F238E27FC236}">
                <a16:creationId xmlns:a16="http://schemas.microsoft.com/office/drawing/2014/main" id="{A7B477E2-DB85-54F5-44DD-D634149E1134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 flipV="1">
            <a:off x="6096000" y="3101480"/>
            <a:ext cx="1215235" cy="21836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or: Elbow 452">
            <a:extLst>
              <a:ext uri="{FF2B5EF4-FFF2-40B4-BE49-F238E27FC236}">
                <a16:creationId xmlns:a16="http://schemas.microsoft.com/office/drawing/2014/main" id="{3C76124A-CA07-8A11-9167-B9CE98CFC0F0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6096000" y="3101480"/>
            <a:ext cx="1215235" cy="1719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Elbow 455">
            <a:extLst>
              <a:ext uri="{FF2B5EF4-FFF2-40B4-BE49-F238E27FC236}">
                <a16:creationId xmlns:a16="http://schemas.microsoft.com/office/drawing/2014/main" id="{F59000AD-3D55-4FC8-5D3F-2140DCEB5ED0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6096000" y="3101480"/>
            <a:ext cx="1215235" cy="12555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3492B50D-3A22-E3D9-90E0-BC5DF53C85D4}"/>
              </a:ext>
            </a:extLst>
          </p:cNvPr>
          <p:cNvCxnSpPr>
            <a:cxnSpLocks/>
            <a:stCxn id="33" idx="3"/>
            <a:endCxn id="489" idx="1"/>
          </p:cNvCxnSpPr>
          <p:nvPr/>
        </p:nvCxnSpPr>
        <p:spPr>
          <a:xfrm flipV="1">
            <a:off x="8164354" y="3089845"/>
            <a:ext cx="1023720" cy="116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3F3F5051-6F6D-AF92-B676-193A8C99491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6096000" y="2502354"/>
            <a:ext cx="1215235" cy="59912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DC508057-4F99-245D-ADF1-F810D85E6C6B}"/>
              </a:ext>
            </a:extLst>
          </p:cNvPr>
          <p:cNvCxnSpPr>
            <a:cxnSpLocks/>
            <a:stCxn id="4" idx="1"/>
            <a:endCxn id="49" idx="3"/>
          </p:cNvCxnSpPr>
          <p:nvPr/>
        </p:nvCxnSpPr>
        <p:spPr>
          <a:xfrm flipH="1">
            <a:off x="3483533" y="2502354"/>
            <a:ext cx="8628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DE66EFA4-496F-300B-3572-E8AC3E02457A}"/>
              </a:ext>
            </a:extLst>
          </p:cNvPr>
          <p:cNvCxnSpPr>
            <a:cxnSpLocks/>
            <a:stCxn id="8" idx="1"/>
            <a:endCxn id="43" idx="3"/>
          </p:cNvCxnSpPr>
          <p:nvPr/>
        </p:nvCxnSpPr>
        <p:spPr>
          <a:xfrm flipH="1">
            <a:off x="3483533" y="2038675"/>
            <a:ext cx="8628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250D6744-6027-85B4-B97D-0CE3B1D7C6EF}"/>
              </a:ext>
            </a:extLst>
          </p:cNvPr>
          <p:cNvSpPr txBox="1">
            <a:spLocks/>
          </p:cNvSpPr>
          <p:nvPr/>
        </p:nvSpPr>
        <p:spPr>
          <a:xfrm>
            <a:off x="4346400" y="1451175"/>
            <a:ext cx="1749600" cy="2462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Business Search UI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487" name="Connector: Elbow 486">
            <a:extLst>
              <a:ext uri="{FF2B5EF4-FFF2-40B4-BE49-F238E27FC236}">
                <a16:creationId xmlns:a16="http://schemas.microsoft.com/office/drawing/2014/main" id="{CA622310-B6A5-1408-C915-FE3ABDDD1CF2}"/>
              </a:ext>
            </a:extLst>
          </p:cNvPr>
          <p:cNvCxnSpPr>
            <a:cxnSpLocks/>
            <a:stCxn id="486" idx="3"/>
            <a:endCxn id="33" idx="1"/>
          </p:cNvCxnSpPr>
          <p:nvPr/>
        </p:nvCxnSpPr>
        <p:spPr>
          <a:xfrm>
            <a:off x="6096000" y="1574286"/>
            <a:ext cx="1215235" cy="152719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nector: Elbow 493">
            <a:extLst>
              <a:ext uri="{FF2B5EF4-FFF2-40B4-BE49-F238E27FC236}">
                <a16:creationId xmlns:a16="http://schemas.microsoft.com/office/drawing/2014/main" id="{706A3E5F-6960-49BC-9298-98627736161D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6096000" y="2038675"/>
            <a:ext cx="1215235" cy="106280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nector: Elbow 496">
            <a:extLst>
              <a:ext uri="{FF2B5EF4-FFF2-40B4-BE49-F238E27FC236}">
                <a16:creationId xmlns:a16="http://schemas.microsoft.com/office/drawing/2014/main" id="{E4E47D67-9426-5374-9974-2F475CB3BF5D}"/>
              </a:ext>
            </a:extLst>
          </p:cNvPr>
          <p:cNvCxnSpPr>
            <a:cxnSpLocks/>
            <a:stCxn id="49" idx="2"/>
            <a:endCxn id="33" idx="2"/>
          </p:cNvCxnSpPr>
          <p:nvPr/>
        </p:nvCxnSpPr>
        <p:spPr>
          <a:xfrm rot="16200000" flipH="1">
            <a:off x="4873346" y="360141"/>
            <a:ext cx="599836" cy="5129062"/>
          </a:xfrm>
          <a:prstGeom prst="bentConnector3">
            <a:avLst>
              <a:gd name="adj1" fmla="val 501229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397BEA1-A9F2-E868-682C-18C7B733F1B5}"/>
              </a:ext>
            </a:extLst>
          </p:cNvPr>
          <p:cNvCxnSpPr>
            <a:cxnSpLocks/>
            <a:stCxn id="43" idx="1"/>
            <a:endCxn id="33" idx="2"/>
          </p:cNvCxnSpPr>
          <p:nvPr/>
        </p:nvCxnSpPr>
        <p:spPr>
          <a:xfrm rot="10800000" flipH="1" flipV="1">
            <a:off x="1733933" y="2038674"/>
            <a:ext cx="6003862" cy="1185915"/>
          </a:xfrm>
          <a:prstGeom prst="bentConnector4">
            <a:avLst>
              <a:gd name="adj1" fmla="val -3808"/>
              <a:gd name="adj2" fmla="val 324601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CDD066-947F-76D6-1A62-F3003C3BAAFF}"/>
              </a:ext>
            </a:extLst>
          </p:cNvPr>
          <p:cNvGrpSpPr/>
          <p:nvPr/>
        </p:nvGrpSpPr>
        <p:grpSpPr>
          <a:xfrm>
            <a:off x="9710055" y="5140338"/>
            <a:ext cx="1333429" cy="492441"/>
            <a:chOff x="9710055" y="5140338"/>
            <a:chExt cx="1333429" cy="492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125FD0-E7CF-9056-A3F8-82CC557F1A64}"/>
                </a:ext>
              </a:extLst>
            </p:cNvPr>
            <p:cNvSpPr txBox="1"/>
            <p:nvPr/>
          </p:nvSpPr>
          <p:spPr>
            <a:xfrm>
              <a:off x="10458067" y="5263448"/>
              <a:ext cx="585417" cy="2462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Pay API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A2F76B-4E18-41BC-BACD-2909738AE15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710055" y="5386558"/>
              <a:ext cx="748012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5895E98-0E4B-E25A-BC71-0F6B12F4BE8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710055" y="5140338"/>
              <a:ext cx="748012" cy="24622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34941E1-AAAD-C7B6-8F19-90A6D4AC5D5F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9710055" y="5386559"/>
              <a:ext cx="748012" cy="2462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D415D62-FA70-C4C1-4AE5-2312020D5569}"/>
              </a:ext>
            </a:extLst>
          </p:cNvPr>
          <p:cNvSpPr txBox="1"/>
          <p:nvPr/>
        </p:nvSpPr>
        <p:spPr>
          <a:xfrm>
            <a:off x="9807231" y="4555500"/>
            <a:ext cx="130167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Almost all UIs and APIs call PAY API</a:t>
            </a:r>
          </a:p>
        </p:txBody>
      </p:sp>
    </p:spTree>
    <p:extLst>
      <p:ext uri="{BB962C8B-B14F-4D97-AF65-F5344CB8AC3E}">
        <p14:creationId xmlns:p14="http://schemas.microsoft.com/office/powerpoint/2010/main" val="131463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51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Severin Beauvais</dc:creator>
  <cp:lastModifiedBy>Severin Beauvais</cp:lastModifiedBy>
  <cp:revision>50</cp:revision>
  <dcterms:created xsi:type="dcterms:W3CDTF">2021-02-08T23:34:51Z</dcterms:created>
  <dcterms:modified xsi:type="dcterms:W3CDTF">2025-10-24T21:51:32Z</dcterms:modified>
</cp:coreProperties>
</file>