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2023-06-21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{8DE3EB90-602A-4244-8DB4-FE1695D70108}tf56160789_win32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Antony, Abin CITZ:EX</dc:creator>
  <cp:lastModifiedBy>Antony, Abin CITZ:EX</cp:lastModifiedBy>
  <cp:revision>1</cp:revision>
  <dcterms:created xsi:type="dcterms:W3CDTF">2023-06-21T19:38:58Z</dcterms:created>
  <dcterms:modified xsi:type="dcterms:W3CDTF">2023-06-21T19:39:15Z</dcterms:modified>
</cp:coreProperties>
</file>