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9CFBD-D9A2-A771-80AB-3D513AA22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F37BDD-784D-4502-324B-82501AF1C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DF86A-0DE3-BBC0-E81F-6EECC0238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2BFF3-BAC8-5C8F-CCC3-8E1531E54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F8820-FB54-B94C-EB9E-F86D2619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614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15C9-29F7-E293-4CD3-47D305CB4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AF8021-4C9D-AFDC-3944-40B9FC23E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B8B5B-A4CE-2089-0683-A602CD6CB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20F87-4036-E8DE-B3A9-B057B161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35AEB-4D0C-74F2-E626-18E888A2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4052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346D1-3F95-2389-164F-DDB46953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22579-FA36-D1C8-81D9-40DF4DDE4F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D7678-E594-1CFD-9AB5-26881540E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78FAD-EC5E-AB5F-FFED-368385619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A60AB-46A6-A75D-C227-8E9546450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5350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6566-B7D7-0ECA-5961-EBFC135D2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D812-D72B-1E54-4BD0-45005444C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C9A21-5AE4-71D7-BA77-9BF2DB65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A903D-6651-FBD7-7912-31437371E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9AA28-D407-EB83-4212-0D2FAE3A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64592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106-0EEE-3467-9B34-16640AA22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D2A62-4AEB-3ACE-44EB-0B7D7F106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CFC6F-C824-7A8D-3514-001A6FA00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14ED8-4225-9C9D-3652-88441E2E1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93063-35FA-CF7B-0CBA-0188211A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405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C67A-1CED-771F-B492-E33454BA3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5020F-705C-C069-4004-4C813D3F6D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2CAD3E-D65F-CADD-3D05-61985DC1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0AD3DA-60F7-F849-0F38-FC2ED84C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877BE-6139-8FC8-6209-F8778E460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1EF8B-1DF5-D897-2523-FDDF4F77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569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074A6-654B-9466-9DA0-77C5AFF6F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6304C3-E9DF-2A1C-277B-DADC35684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92B9D-AB4E-C585-88BB-6DDAD7B1B1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011E51-CED1-B533-713E-AC56BE06D6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476AD-89AE-8BDD-1B73-C7677BD5F7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265DBE-197A-AAAF-EC60-3DE40A5E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9E8BE4-67D9-2674-9D1F-1187FCB6C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4AFED-53A1-8A60-5A2B-695918DF3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9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099F-FE7B-7A0E-AEEF-07655ECF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59441-35EB-9963-E96A-E18A47D29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A2D2-F2AC-8EB9-AB57-8EE442A61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448A9C-6360-ED54-B0BD-55DF75E4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42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D671E-2C19-65E4-F922-7DA2D752A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62C9AB-C2AD-E3B7-066A-C66ABDE0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6D070-E658-AFEB-6163-BD4DC444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968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5713-AE24-F269-759C-77302617A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2C6B2-F695-0A84-2318-FFE3EB5E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349A1-5B8D-6123-9B51-77CDB9380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B5F3-2B74-9EB7-1916-ABA958F7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A666-0D0E-CA31-2672-19C775FC5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327E0-7B0E-FF64-E5EF-AEAD2EEA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0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F6F5-ADE2-B536-5066-914594485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476B1-FFB8-0A78-4CA5-56354E74E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A1DA8-3E55-7CF5-FD8D-F691F9D233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98692-9AD1-9731-FA83-0D6F596E1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A723F-08FF-E5AF-ACA7-EFEC500D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15BC30-B828-3056-8CB3-3AF39FF8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390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AEE19A-B424-AACB-62D9-96FD0281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2D4A7-EF13-BB62-0357-641203B38D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A701-0F9E-F74A-8433-ABF0AE293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DD2CD-1A0C-4D2D-B657-C319C347D9B8}" type="datetimeFigureOut">
              <a:rPr lang="en-CA" smtClean="0"/>
              <a:t>2023-04-24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54ECC-B31F-5F41-1BCA-CA3E7508B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A0BE0-2523-4A22-FB2D-199CA16B8D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1CD6A-8AA9-4585-B852-47C57D3ED9D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4544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A4147-6DC7-B7D2-E8FD-8EC8D809D9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D5583-FBEE-B570-1C45-D4B14E9924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err="1"/>
              <a:t>sdfg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3952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49F-4970-5297-9534-4DA0E852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D0285-87FF-7E51-150E-F5FDE0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/>
              <a:t>somefghgh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1993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AB677-B0CE-0BDB-277A-E1FFD82E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5" name="Content Placeholder 4" descr="Skyscrapers shown from view looking up">
            <a:extLst>
              <a:ext uri="{FF2B5EF4-FFF2-40B4-BE49-F238E27FC236}">
                <a16:creationId xmlns:a16="http://schemas.microsoft.com/office/drawing/2014/main" id="{9C34FD87-A4E9-7DFC-3897-BD7D9EB08A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044" y="1825625"/>
            <a:ext cx="6521911" cy="4351338"/>
          </a:xfrm>
        </p:spPr>
      </p:pic>
    </p:spTree>
    <p:extLst>
      <p:ext uri="{BB962C8B-B14F-4D97-AF65-F5344CB8AC3E}">
        <p14:creationId xmlns:p14="http://schemas.microsoft.com/office/powerpoint/2010/main" val="1720696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Testing</vt:lpstr>
      <vt:lpstr>Description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John, Nimya 1 CITZ:EX</dc:creator>
  <cp:lastModifiedBy>John, Nimya 1 CITZ:EX</cp:lastModifiedBy>
  <cp:revision>1</cp:revision>
  <dcterms:created xsi:type="dcterms:W3CDTF">2023-04-24T21:48:06Z</dcterms:created>
  <dcterms:modified xsi:type="dcterms:W3CDTF">2023-04-24T21:49:40Z</dcterms:modified>
</cp:coreProperties>
</file>