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7"/>
  </p:notesMasterIdLst>
  <p:sldIdLst>
    <p:sldId id="39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Leod, Heather AG:EX" initials="MHA" lastIdx="5" clrIdx="0">
    <p:extLst>
      <p:ext uri="{19B8F6BF-5375-455C-9EA6-DF929625EA0E}">
        <p15:presenceInfo xmlns:p15="http://schemas.microsoft.com/office/powerpoint/2012/main" userId="S::Heather.MacLeod@gov.bc.ca::30438569-8027-403f-8093-40a09b75037e" providerId="AD"/>
      </p:ext>
    </p:extLst>
  </p:cmAuthor>
  <p:cmAuthor id="2" name="Campbell, Patricia AG:EX" initials="CPA" lastIdx="2" clrIdx="1">
    <p:extLst>
      <p:ext uri="{19B8F6BF-5375-455C-9EA6-DF929625EA0E}">
        <p15:presenceInfo xmlns:p15="http://schemas.microsoft.com/office/powerpoint/2012/main" userId="S::Patricia.Campbell@gov.bc.ca::9aa7e248-d582-46a2-b3b6-09fd8f67ed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2EC"/>
    <a:srgbClr val="FFFFCC"/>
    <a:srgbClr val="9AEDFD"/>
    <a:srgbClr val="CCFFFF"/>
    <a:srgbClr val="4472C4"/>
    <a:srgbClr val="FFFF99"/>
    <a:srgbClr val="E9EBF5"/>
    <a:srgbClr val="CFD5EA"/>
    <a:srgbClr val="2F75B5"/>
    <a:srgbClr val="81B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1" autoAdjust="0"/>
    <p:restoredTop sz="89072" autoAdjust="0"/>
  </p:normalViewPr>
  <p:slideViewPr>
    <p:cSldViewPr snapToGrid="0">
      <p:cViewPr varScale="1">
        <p:scale>
          <a:sx n="98" d="100"/>
          <a:sy n="98" d="100"/>
        </p:scale>
        <p:origin x="7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8B166-14A3-4C26-B017-469B274144C3}" type="datetimeFigureOut">
              <a:rPr lang="en-CA" smtClean="0"/>
              <a:t>2022-03-28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0605A-DA9F-4288-BF7D-3EAF3938070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95894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AAED7-EB68-B44B-A29A-E9CFE7A1147D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3768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8C64B-5BE5-440F-9862-320046AA4A3B}" type="datetime1">
              <a:rPr lang="en-CA" smtClean="0"/>
              <a:t>2022-03-28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41C8-E79F-4D21-8D94-C553278DE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693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6A3B-0F10-4EFB-ABB9-4B88EDB3C89B}" type="datetime1">
              <a:rPr lang="en-CA" smtClean="0"/>
              <a:t>2022-03-28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41C8-E79F-4D21-8D94-C553278DE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6408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0E21-F953-4103-9EED-D47A75E54A20}" type="datetime1">
              <a:rPr lang="en-CA" smtClean="0"/>
              <a:t>2022-03-28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41C8-E79F-4D21-8D94-C553278DE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251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marL="228600" indent="-2286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2021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978082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>
          <p15:clr>
            <a:srgbClr val="FBAE40"/>
          </p15:clr>
        </p15:guide>
        <p15:guide id="3" pos="192">
          <p15:clr>
            <a:srgbClr val="FBAE40"/>
          </p15:clr>
        </p15:guide>
        <p15:guide id="4" pos="7488">
          <p15:clr>
            <a:srgbClr val="FBAE40"/>
          </p15:clr>
        </p15:guide>
        <p15:guide id="5" orient="horz" pos="2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6246"/>
            <a:ext cx="10515600" cy="72626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6292"/>
            <a:ext cx="10515600" cy="4388825"/>
          </a:xfrm>
        </p:spPr>
        <p:txBody>
          <a:bodyPr/>
          <a:lstStyle>
            <a:lvl1pPr>
              <a:lnSpc>
                <a:spcPct val="100000"/>
              </a:lnSpc>
              <a:spcAft>
                <a:spcPts val="400"/>
              </a:spcAft>
              <a:defRPr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99481-2DBD-4A1B-9176-113C7E5708F2}" type="datetime1">
              <a:rPr lang="en-CA" smtClean="0"/>
              <a:t>2022-03-28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41C8-E79F-4D21-8D94-C553278DE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773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8CA5C-60C6-46FE-B31C-E931234ED2B4}" type="datetime1">
              <a:rPr lang="en-CA" smtClean="0"/>
              <a:t>2022-03-28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41C8-E79F-4D21-8D94-C553278DE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609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42680"/>
            <a:ext cx="5181600" cy="4351338"/>
          </a:xfrm>
        </p:spPr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42680"/>
            <a:ext cx="5181600" cy="4351338"/>
          </a:xfrm>
        </p:spPr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B4305-5555-47FC-A0E3-9B195D644023}" type="datetime1">
              <a:rPr lang="en-CA" smtClean="0"/>
              <a:t>2022-03-28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41C8-E79F-4D21-8D94-C553278DE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2788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FA4A-BC82-4EF5-8E7F-0544CF977204}" type="datetime1">
              <a:rPr lang="en-CA" smtClean="0"/>
              <a:t>2022-03-28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41C8-E79F-4D21-8D94-C553278DE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1262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B61E1-32D1-449F-8D76-2177C77284C2}" type="datetime1">
              <a:rPr lang="en-CA" smtClean="0"/>
              <a:t>2022-03-28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41C8-E79F-4D21-8D94-C553278DE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084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A68B3-BF58-4576-998B-5E3B074AB5D6}" type="datetime1">
              <a:rPr lang="en-CA" smtClean="0"/>
              <a:t>2022-03-28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41C8-E79F-4D21-8D94-C553278DE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674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CA3EF-6673-4BDE-B770-DBA546C36814}" type="datetime1">
              <a:rPr lang="en-CA" smtClean="0"/>
              <a:t>2022-03-28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41C8-E79F-4D21-8D94-C553278DE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89636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1237-D4D5-4E02-8C05-8E98FFBCA3C1}" type="datetime1">
              <a:rPr lang="en-CA" smtClean="0"/>
              <a:t>2022-03-28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D41C8-E79F-4D21-8D94-C553278DED4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15938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76525"/>
            <a:ext cx="10515600" cy="7262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09615"/>
            <a:ext cx="10515600" cy="4285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CEBE-0A72-4419-98EF-2C2BE2649ACA}" type="datetime1">
              <a:rPr lang="en-CA" smtClean="0"/>
              <a:t>2022-03-28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D41C8-E79F-4D21-8D94-C553278DED49}" type="slidenum">
              <a:rPr lang="en-CA" smtClean="0"/>
              <a:t>‹#›</a:t>
            </a:fld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209CF-F765-4AF7-9EE7-2017B312357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25380"/>
            <a:ext cx="12192000" cy="11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5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7547413-C369-4B00-9A8E-86D42E7CCEFA}"/>
              </a:ext>
            </a:extLst>
          </p:cNvPr>
          <p:cNvSpPr/>
          <p:nvPr/>
        </p:nvSpPr>
        <p:spPr>
          <a:xfrm>
            <a:off x="354627" y="2211377"/>
            <a:ext cx="11532573" cy="36083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EA4A6B9-8F01-4F2A-A988-30E7797E2163}"/>
              </a:ext>
            </a:extLst>
          </p:cNvPr>
          <p:cNvSpPr/>
          <p:nvPr/>
        </p:nvSpPr>
        <p:spPr>
          <a:xfrm>
            <a:off x="1673180" y="2639905"/>
            <a:ext cx="209377" cy="2633720"/>
          </a:xfrm>
          <a:prstGeom prst="downArrow">
            <a:avLst>
              <a:gd name="adj1" fmla="val 50000"/>
              <a:gd name="adj2" fmla="val 45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237BD5-B8C8-4496-9E42-FDE6B42E714F}"/>
              </a:ext>
            </a:extLst>
          </p:cNvPr>
          <p:cNvSpPr/>
          <p:nvPr/>
        </p:nvSpPr>
        <p:spPr>
          <a:xfrm>
            <a:off x="337161" y="5970601"/>
            <a:ext cx="11532573" cy="6042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DEMS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334F50-1DC2-465F-A01E-E9C229AED359}"/>
              </a:ext>
            </a:extLst>
          </p:cNvPr>
          <p:cNvSpPr/>
          <p:nvPr/>
        </p:nvSpPr>
        <p:spPr>
          <a:xfrm>
            <a:off x="398363" y="1584375"/>
            <a:ext cx="5970420" cy="46120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JUSTIN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111F4E-005F-4A12-A741-9996F5ADA08C}"/>
              </a:ext>
            </a:extLst>
          </p:cNvPr>
          <p:cNvSpPr/>
          <p:nvPr/>
        </p:nvSpPr>
        <p:spPr>
          <a:xfrm>
            <a:off x="6539546" y="1569227"/>
            <a:ext cx="5284264" cy="46120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CORNET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636EE72-8439-4279-AB0D-75BFAE7D3795}"/>
              </a:ext>
            </a:extLst>
          </p:cNvPr>
          <p:cNvSpPr/>
          <p:nvPr/>
        </p:nvSpPr>
        <p:spPr>
          <a:xfrm>
            <a:off x="1267850" y="3709800"/>
            <a:ext cx="1261186" cy="74877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Notification Service (Queues)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C3240B3-1C0F-4848-A236-FBBB6C4CCDA4}"/>
              </a:ext>
            </a:extLst>
          </p:cNvPr>
          <p:cNvSpPr/>
          <p:nvPr/>
        </p:nvSpPr>
        <p:spPr>
          <a:xfrm>
            <a:off x="450177" y="1996290"/>
            <a:ext cx="5787537" cy="560601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JUSTIN Utility Adapters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D85D2-6BF5-4A74-9EF7-B8E4BFEBB960}"/>
              </a:ext>
            </a:extLst>
          </p:cNvPr>
          <p:cNvSpPr txBox="1"/>
          <p:nvPr/>
        </p:nvSpPr>
        <p:spPr>
          <a:xfrm>
            <a:off x="1862489" y="2736034"/>
            <a:ext cx="17029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Examples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Case created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Case asset updated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Case access updated</a:t>
            </a:r>
          </a:p>
          <a:p>
            <a:pPr marL="171450" indent="-171450">
              <a:buFontTx/>
              <a:buChar char="-"/>
            </a:pPr>
            <a:endParaRPr lang="en-CA" sz="12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84D134-5152-4C83-A11A-2509E0678FFE}"/>
              </a:ext>
            </a:extLst>
          </p:cNvPr>
          <p:cNvSpPr/>
          <p:nvPr/>
        </p:nvSpPr>
        <p:spPr>
          <a:xfrm>
            <a:off x="6688670" y="2008417"/>
            <a:ext cx="5006900" cy="55542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CORNET Utility Adapters</a:t>
            </a:r>
            <a:endParaRPr lang="en-CA" sz="1200" dirty="0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34AD3652-BF8A-4830-A328-3A2F0B2831BB}"/>
              </a:ext>
            </a:extLst>
          </p:cNvPr>
          <p:cNvSpPr/>
          <p:nvPr/>
        </p:nvSpPr>
        <p:spPr>
          <a:xfrm>
            <a:off x="9702218" y="2661182"/>
            <a:ext cx="188618" cy="26124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F4A52-C245-44B1-A758-CCC365D6AF93}"/>
              </a:ext>
            </a:extLst>
          </p:cNvPr>
          <p:cNvSpPr txBox="1"/>
          <p:nvPr/>
        </p:nvSpPr>
        <p:spPr>
          <a:xfrm>
            <a:off x="4849969" y="2730122"/>
            <a:ext cx="1569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Example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Accused history list</a:t>
            </a:r>
          </a:p>
          <a:p>
            <a:pPr marL="171450" indent="-171450">
              <a:buFontTx/>
              <a:buChar char="-"/>
            </a:pPr>
            <a:endParaRPr lang="en-CA" sz="1200" dirty="0"/>
          </a:p>
          <a:p>
            <a:pPr marL="171450" indent="-171450">
              <a:buFontTx/>
              <a:buChar char="-"/>
            </a:pPr>
            <a:endParaRPr lang="en-CA" sz="1200" dirty="0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37E0B3BB-229F-4935-9D9C-FD2F8E7C9B6C}"/>
              </a:ext>
            </a:extLst>
          </p:cNvPr>
          <p:cNvSpPr/>
          <p:nvPr/>
        </p:nvSpPr>
        <p:spPr>
          <a:xfrm>
            <a:off x="4583839" y="2661182"/>
            <a:ext cx="198330" cy="2571125"/>
          </a:xfrm>
          <a:prstGeom prst="downArrow">
            <a:avLst>
              <a:gd name="adj1" fmla="val 50000"/>
              <a:gd name="adj2" fmla="val 45926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7BAC9DDF-68D0-4C9B-80C7-3E45BDA85B44}"/>
              </a:ext>
            </a:extLst>
          </p:cNvPr>
          <p:cNvSpPr/>
          <p:nvPr/>
        </p:nvSpPr>
        <p:spPr>
          <a:xfrm rot="10800000">
            <a:off x="4439177" y="2642201"/>
            <a:ext cx="188616" cy="2571125"/>
          </a:xfrm>
          <a:prstGeom prst="downArrow">
            <a:avLst>
              <a:gd name="adj1" fmla="val 50000"/>
              <a:gd name="adj2" fmla="val 45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708C6B7-6F2A-4B26-8D49-D2D0D29FEBD5}"/>
              </a:ext>
            </a:extLst>
          </p:cNvPr>
          <p:cNvSpPr/>
          <p:nvPr/>
        </p:nvSpPr>
        <p:spPr>
          <a:xfrm>
            <a:off x="3956745" y="3710209"/>
            <a:ext cx="1283619" cy="79364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Lookup Service (APIs)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3E912F-4513-41F0-A133-76F42A2E417D}"/>
              </a:ext>
            </a:extLst>
          </p:cNvPr>
          <p:cNvSpPr txBox="1"/>
          <p:nvPr/>
        </p:nvSpPr>
        <p:spPr>
          <a:xfrm>
            <a:off x="4757080" y="4892061"/>
            <a:ext cx="111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Integration</a:t>
            </a:r>
          </a:p>
          <a:p>
            <a:r>
              <a:rPr lang="en-CA" sz="1200" dirty="0"/>
              <a:t>Pattern #1</a:t>
            </a:r>
          </a:p>
          <a:p>
            <a:pPr marL="171450" indent="-171450">
              <a:buFontTx/>
              <a:buChar char="-"/>
            </a:pPr>
            <a:endParaRPr lang="en-CA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DAFD25-3E26-467B-AAC6-DFD28C5242B4}"/>
              </a:ext>
            </a:extLst>
          </p:cNvPr>
          <p:cNvSpPr txBox="1"/>
          <p:nvPr/>
        </p:nvSpPr>
        <p:spPr>
          <a:xfrm>
            <a:off x="2003085" y="4897731"/>
            <a:ext cx="111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Integration</a:t>
            </a:r>
          </a:p>
          <a:p>
            <a:r>
              <a:rPr lang="en-CA" sz="1200" dirty="0"/>
              <a:t>Pattern #2</a:t>
            </a:r>
          </a:p>
          <a:p>
            <a:pPr marL="171450" indent="-171450">
              <a:buFontTx/>
              <a:buChar char="-"/>
            </a:pPr>
            <a:endParaRPr lang="en-CA" sz="1200" dirty="0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5FCAE674-C407-4180-B8F8-7623B48D1BB1}"/>
              </a:ext>
            </a:extLst>
          </p:cNvPr>
          <p:cNvSpPr/>
          <p:nvPr/>
        </p:nvSpPr>
        <p:spPr>
          <a:xfrm>
            <a:off x="7638160" y="2644523"/>
            <a:ext cx="188618" cy="2587784"/>
          </a:xfrm>
          <a:prstGeom prst="downArrow">
            <a:avLst>
              <a:gd name="adj1" fmla="val 50000"/>
              <a:gd name="adj2" fmla="val 45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84E4DD6A-53D8-45AF-8955-DAE54AF1C3DC}"/>
              </a:ext>
            </a:extLst>
          </p:cNvPr>
          <p:cNvSpPr/>
          <p:nvPr/>
        </p:nvSpPr>
        <p:spPr>
          <a:xfrm rot="10800000">
            <a:off x="7493498" y="2625541"/>
            <a:ext cx="178620" cy="2606765"/>
          </a:xfrm>
          <a:prstGeom prst="downArrow">
            <a:avLst>
              <a:gd name="adj1" fmla="val 50000"/>
              <a:gd name="adj2" fmla="val 45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D61E3C4-F1F1-460B-A638-564FAB894DEA}"/>
              </a:ext>
            </a:extLst>
          </p:cNvPr>
          <p:cNvSpPr/>
          <p:nvPr/>
        </p:nvSpPr>
        <p:spPr>
          <a:xfrm>
            <a:off x="6991656" y="3744263"/>
            <a:ext cx="1454413" cy="74087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e-Disclosure Eligibility Lookup Service (APIs)</a:t>
            </a:r>
            <a:endParaRPr lang="en-CA" sz="12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7E961E1-F5D4-402B-8F02-46A259979D26}"/>
              </a:ext>
            </a:extLst>
          </p:cNvPr>
          <p:cNvSpPr/>
          <p:nvPr/>
        </p:nvSpPr>
        <p:spPr>
          <a:xfrm>
            <a:off x="9066209" y="3747186"/>
            <a:ext cx="1454413" cy="71591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e-Disclosure Readiness Notification Service (Queues)</a:t>
            </a:r>
            <a:endParaRPr lang="en-CA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3A0478-80EF-4FB2-812B-087C9ABEF0FF}"/>
              </a:ext>
            </a:extLst>
          </p:cNvPr>
          <p:cNvSpPr txBox="1"/>
          <p:nvPr/>
        </p:nvSpPr>
        <p:spPr>
          <a:xfrm>
            <a:off x="7803774" y="4892695"/>
            <a:ext cx="111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Integration</a:t>
            </a:r>
          </a:p>
          <a:p>
            <a:r>
              <a:rPr lang="en-CA" sz="1200" dirty="0"/>
              <a:t>Pattern #1</a:t>
            </a:r>
          </a:p>
          <a:p>
            <a:pPr marL="171450" indent="-171450">
              <a:buFontTx/>
              <a:buChar char="-"/>
            </a:pPr>
            <a:endParaRPr lang="en-CA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2F1CF7-E07D-4E14-9F83-B908669C439A}"/>
              </a:ext>
            </a:extLst>
          </p:cNvPr>
          <p:cNvSpPr txBox="1"/>
          <p:nvPr/>
        </p:nvSpPr>
        <p:spPr>
          <a:xfrm>
            <a:off x="9994932" y="4873841"/>
            <a:ext cx="1117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Integration</a:t>
            </a:r>
          </a:p>
          <a:p>
            <a:r>
              <a:rPr lang="en-CA" sz="1200" dirty="0"/>
              <a:t>Pattern #2</a:t>
            </a:r>
          </a:p>
          <a:p>
            <a:pPr marL="171450" indent="-171450">
              <a:buFontTx/>
              <a:buChar char="-"/>
            </a:pPr>
            <a:endParaRPr lang="en-CA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708BD3-8A67-4880-92B2-9E36ED8CAEB0}"/>
              </a:ext>
            </a:extLst>
          </p:cNvPr>
          <p:cNvSpPr txBox="1"/>
          <p:nvPr/>
        </p:nvSpPr>
        <p:spPr>
          <a:xfrm>
            <a:off x="7803775" y="2764653"/>
            <a:ext cx="1644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Examples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Eligibility status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Bulk eligibility status</a:t>
            </a:r>
          </a:p>
          <a:p>
            <a:pPr marL="171450" indent="-171450">
              <a:buFontTx/>
              <a:buChar char="-"/>
            </a:pPr>
            <a:endParaRPr lang="en-CA" sz="1200" dirty="0"/>
          </a:p>
          <a:p>
            <a:pPr marL="171450" indent="-171450">
              <a:buFontTx/>
              <a:buChar char="-"/>
            </a:pPr>
            <a:endParaRPr lang="en-CA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A29510-B0B1-46EA-B741-91B21DA74410}"/>
              </a:ext>
            </a:extLst>
          </p:cNvPr>
          <p:cNvSpPr txBox="1"/>
          <p:nvPr/>
        </p:nvSpPr>
        <p:spPr>
          <a:xfrm>
            <a:off x="10140727" y="2691647"/>
            <a:ext cx="174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Example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Readiness notification</a:t>
            </a:r>
          </a:p>
          <a:p>
            <a:pPr marL="171450" indent="-171450">
              <a:buFontTx/>
              <a:buChar char="-"/>
            </a:pPr>
            <a:r>
              <a:rPr lang="en-CA" sz="1200" dirty="0"/>
              <a:t>Notification delivered</a:t>
            </a:r>
          </a:p>
          <a:p>
            <a:pPr marL="171450" indent="-171450">
              <a:buFontTx/>
              <a:buChar char="-"/>
            </a:pPr>
            <a:endParaRPr lang="en-CA" sz="1200" dirty="0"/>
          </a:p>
        </p:txBody>
      </p:sp>
      <p:sp>
        <p:nvSpPr>
          <p:cNvPr id="52" name="Content Placeholder 5">
            <a:extLst>
              <a:ext uri="{FF2B5EF4-FFF2-40B4-BE49-F238E27FC236}">
                <a16:creationId xmlns:a16="http://schemas.microsoft.com/office/drawing/2014/main" id="{833D9179-FFA9-4A79-8CD8-C1CDE7A5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95235"/>
            <a:ext cx="11582400" cy="46187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Integration Service Layer for the Court Case Management (CCM) Domain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FE5B91F-415C-46A4-8BC3-53ED4F216C67}"/>
              </a:ext>
            </a:extLst>
          </p:cNvPr>
          <p:cNvSpPr/>
          <p:nvPr/>
        </p:nvSpPr>
        <p:spPr>
          <a:xfrm>
            <a:off x="529197" y="5364154"/>
            <a:ext cx="11133606" cy="73560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DEMS Edge Adapters</a:t>
            </a:r>
          </a:p>
        </p:txBody>
      </p:sp>
    </p:spTree>
    <p:extLst>
      <p:ext uri="{BB962C8B-B14F-4D97-AF65-F5344CB8AC3E}">
        <p14:creationId xmlns:p14="http://schemas.microsoft.com/office/powerpoint/2010/main" val="41732900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4994C52-2E09-410E-B864-D7C7B6BB798A}" vid="{EADFE7D2-EF29-436B-A691-2DF64D6A94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F3F7991975644BD2C809D92F8C4D8" ma:contentTypeVersion="3" ma:contentTypeDescription="Create a new document." ma:contentTypeScope="" ma:versionID="54d4d44671ba98e62eeb5c483aca0203">
  <xsd:schema xmlns:xsd="http://www.w3.org/2001/XMLSchema" xmlns:xs="http://www.w3.org/2001/XMLSchema" xmlns:p="http://schemas.microsoft.com/office/2006/metadata/properties" xmlns:ns2="44a4500a-2fd1-48ed-9749-c336b5539cc8" xmlns:ns3="606545f5-6c5a-41ee-b08a-cb87601b7963" targetNamespace="http://schemas.microsoft.com/office/2006/metadata/properties" ma:root="true" ma:fieldsID="6480611e437d315a1b3e541675384eb1" ns2:_="" ns3:_="">
    <xsd:import namespace="44a4500a-2fd1-48ed-9749-c336b5539cc8"/>
    <xsd:import namespace="606545f5-6c5a-41ee-b08a-cb87601b796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4500a-2fd1-48ed-9749-c336b5539cc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545f5-6c5a-41ee-b08a-cb87601b796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06545f5-6c5a-41ee-b08a-cb87601b7963">
      <UserInfo>
        <DisplayName>McLean, Kimberley M PSSG:EX</DisplayName>
        <AccountId>95</AccountId>
        <AccountType/>
      </UserInfo>
    </SharedWithUsers>
    <_dlc_DocId xmlns="44a4500a-2fd1-48ed-9749-c336b5539cc8">H456XCWKRUXS-1934695938-874</_dlc_DocId>
    <_dlc_DocIdUrl xmlns="44a4500a-2fd1-48ed-9749-c336b5539cc8">
      <Url>https://ag.sp.gov.bc.ca/sites/COLLABAG/imitgov/_layouts/15/DocIdRedir.aspx?ID=H456XCWKRUXS-1934695938-874</Url>
      <Description>H456XCWKRUXS-1934695938-874</Description>
    </_dlc_DocIdUrl>
  </documentManagement>
</p:properties>
</file>

<file path=customXml/itemProps1.xml><?xml version="1.0" encoding="utf-8"?>
<ds:datastoreItem xmlns:ds="http://schemas.openxmlformats.org/officeDocument/2006/customXml" ds:itemID="{9B383447-3501-46C2-95A6-46057498B5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a4500a-2fd1-48ed-9749-c336b5539cc8"/>
    <ds:schemaRef ds:uri="606545f5-6c5a-41ee-b08a-cb87601b79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92B6EA-CC37-4322-8BD7-870456A8684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2EAAA1C-4F81-495D-BEFF-5ADDF0B632D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255B99D-AA37-47AC-9D85-295D2F7EE9AD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  <ds:schemaRef ds:uri="606545f5-6c5a-41ee-b08a-cb87601b7963"/>
    <ds:schemaRef ds:uri="44a4500a-2fd1-48ed-9749-c336b5539cc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10013</TotalTime>
  <Words>90</Words>
  <Application>Microsoft Office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Campbell, Patricia AG:EX</dc:creator>
  <cp:lastModifiedBy>David Agahchen</cp:lastModifiedBy>
  <cp:revision>321</cp:revision>
  <dcterms:created xsi:type="dcterms:W3CDTF">2020-09-15T20:02:27Z</dcterms:created>
  <dcterms:modified xsi:type="dcterms:W3CDTF">2022-03-29T00:04:47Z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8f899765-63bc-40f4-9fd9-da9cd21539d1</vt:lpwstr>
  </property>
  <property fmtid="{D5CDD505-2E9C-101B-9397-08002B2CF9AE}" pid="3" name="ContentTypeId">
    <vt:lpwstr>0x0101005D3F3F7991975644BD2C809D92F8C4D8</vt:lpwstr>
  </property>
</Properties>
</file>