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C62305BF-E204-F1ED-96CC-B8BEE51AD716}"/>
              </a:ext>
            </a:extLst>
          </p:cNvPr>
          <p:cNvSpPr/>
          <p:nvPr/>
        </p:nvSpPr>
        <p:spPr>
          <a:xfrm>
            <a:off x="205872" y="508201"/>
            <a:ext cx="3521775" cy="13509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Path = ‘/’</a:t>
            </a:r>
            <a:endParaRPr lang="en-CA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820E406-83F2-7F8A-EE56-BD60DEBFDD4A}"/>
              </a:ext>
            </a:extLst>
          </p:cNvPr>
          <p:cNvSpPr/>
          <p:nvPr/>
        </p:nvSpPr>
        <p:spPr>
          <a:xfrm>
            <a:off x="636364" y="5000507"/>
            <a:ext cx="11024733" cy="171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1BE528-01B8-32F3-DA42-3F35E1F9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02" y="0"/>
            <a:ext cx="6150702" cy="421256"/>
          </a:xfrm>
        </p:spPr>
        <p:txBody>
          <a:bodyPr anchor="t"/>
          <a:lstStyle/>
          <a:p>
            <a:r>
              <a:rPr lang="en-US" sz="2000" dirty="0" err="1"/>
              <a:t>PIdP</a:t>
            </a:r>
            <a:r>
              <a:rPr lang="en-US" sz="2000" dirty="0"/>
              <a:t> Angular Modules – November 2022</a:t>
            </a:r>
            <a:endParaRPr lang="en-CA" sz="20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36EB3E-E8A3-7E07-A01F-7A87B5FE2533}"/>
              </a:ext>
            </a:extLst>
          </p:cNvPr>
          <p:cNvGrpSpPr/>
          <p:nvPr/>
        </p:nvGrpSpPr>
        <p:grpSpPr>
          <a:xfrm>
            <a:off x="1427860" y="5101814"/>
            <a:ext cx="1761238" cy="943662"/>
            <a:chOff x="426094" y="4822985"/>
            <a:chExt cx="1761238" cy="94366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D53576A-1B5F-649C-8C04-804DEAC62A3A}"/>
                </a:ext>
              </a:extLst>
            </p:cNvPr>
            <p:cNvSpPr/>
            <p:nvPr/>
          </p:nvSpPr>
          <p:spPr>
            <a:xfrm>
              <a:off x="426094" y="4822985"/>
              <a:ext cx="1761238" cy="9436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/</a:t>
              </a:r>
              <a:r>
                <a:rPr lang="en-US" sz="1600" dirty="0"/>
                <a:t>auth</a:t>
              </a:r>
              <a:endParaRPr lang="en-CA" sz="16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E88F768-AAD2-98C8-4272-F9CBCEABE6F6}"/>
                </a:ext>
              </a:extLst>
            </p:cNvPr>
            <p:cNvSpPr/>
            <p:nvPr/>
          </p:nvSpPr>
          <p:spPr>
            <a:xfrm>
              <a:off x="616446" y="5222463"/>
              <a:ext cx="131587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AuthModule</a:t>
              </a:r>
              <a:endParaRPr lang="en-CA" sz="1400" dirty="0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D7571000-0289-B490-FB80-B4E203F65916}"/>
              </a:ext>
            </a:extLst>
          </p:cNvPr>
          <p:cNvSpPr/>
          <p:nvPr/>
        </p:nvSpPr>
        <p:spPr>
          <a:xfrm>
            <a:off x="5070258" y="885076"/>
            <a:ext cx="1898996" cy="465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AppModule</a:t>
            </a:r>
            <a:endParaRPr lang="en-CA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DFA85AF-8C24-20F2-05C7-614653D04CE4}"/>
              </a:ext>
            </a:extLst>
          </p:cNvPr>
          <p:cNvSpPr/>
          <p:nvPr/>
        </p:nvSpPr>
        <p:spPr>
          <a:xfrm>
            <a:off x="364188" y="914771"/>
            <a:ext cx="3241654" cy="879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ShellModule</a:t>
            </a:r>
            <a:endParaRPr lang="en-CA" sz="1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086695A-CDE6-EF29-178A-97C503EA794D}"/>
              </a:ext>
            </a:extLst>
          </p:cNvPr>
          <p:cNvCxnSpPr>
            <a:cxnSpLocks/>
            <a:stCxn id="95" idx="2"/>
            <a:endCxn id="109" idx="0"/>
          </p:cNvCxnSpPr>
          <p:nvPr/>
        </p:nvCxnSpPr>
        <p:spPr>
          <a:xfrm>
            <a:off x="1985015" y="1794047"/>
            <a:ext cx="15303" cy="65255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702ED8-90E9-0B4E-F2D1-86F06E1017A5}"/>
              </a:ext>
            </a:extLst>
          </p:cNvPr>
          <p:cNvGrpSpPr/>
          <p:nvPr/>
        </p:nvGrpSpPr>
        <p:grpSpPr>
          <a:xfrm>
            <a:off x="4765275" y="3584576"/>
            <a:ext cx="2508963" cy="1014241"/>
            <a:chOff x="7221634" y="3945948"/>
            <a:chExt cx="2508963" cy="101424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A43D220-25B4-46F6-83D8-FC348889DC09}"/>
                </a:ext>
              </a:extLst>
            </p:cNvPr>
            <p:cNvSpPr/>
            <p:nvPr/>
          </p:nvSpPr>
          <p:spPr>
            <a:xfrm>
              <a:off x="7221635" y="3945948"/>
              <a:ext cx="2508962" cy="10142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SharedModule</a:t>
              </a:r>
              <a:endParaRPr lang="en-CA" sz="14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78D45CC-29B2-BC1D-A05C-11F9D4D3868B}"/>
                </a:ext>
              </a:extLst>
            </p:cNvPr>
            <p:cNvSpPr txBox="1"/>
            <p:nvPr/>
          </p:nvSpPr>
          <p:spPr>
            <a:xfrm>
              <a:off x="7221634" y="4208429"/>
              <a:ext cx="2496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Exports </a:t>
              </a:r>
              <a:r>
                <a:rPr lang="en-US" sz="1200" dirty="0" err="1"/>
                <a:t>SharedUiModule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Exports Address components, </a:t>
              </a:r>
              <a:r>
                <a:rPr lang="en-US" sz="1200" dirty="0" err="1"/>
                <a:t>GetSupportComponent</a:t>
              </a:r>
              <a:endParaRPr lang="en-CA" sz="1200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D085FDF-E3E2-4769-DB46-8BA41B54ADBD}"/>
              </a:ext>
            </a:extLst>
          </p:cNvPr>
          <p:cNvGrpSpPr/>
          <p:nvPr/>
        </p:nvGrpSpPr>
        <p:grpSpPr>
          <a:xfrm>
            <a:off x="4569098" y="1814623"/>
            <a:ext cx="2901316" cy="1153831"/>
            <a:chOff x="4487786" y="1614669"/>
            <a:chExt cx="2901316" cy="115383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194D617-7770-C933-8FDF-CCCEC314589A}"/>
                </a:ext>
              </a:extLst>
            </p:cNvPr>
            <p:cNvSpPr/>
            <p:nvPr/>
          </p:nvSpPr>
          <p:spPr>
            <a:xfrm>
              <a:off x="4487786" y="1614669"/>
              <a:ext cx="2901315" cy="11538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SharedUiModule</a:t>
              </a:r>
              <a:endParaRPr lang="en-CA" sz="14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041286-FAC3-B76A-93F7-32D99FAC34B3}"/>
                </a:ext>
              </a:extLst>
            </p:cNvPr>
            <p:cNvSpPr txBox="1"/>
            <p:nvPr/>
          </p:nvSpPr>
          <p:spPr>
            <a:xfrm>
              <a:off x="4515847" y="1868934"/>
              <a:ext cx="28732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Many generic UI components, pipes, and directives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Exports Material, </a:t>
              </a:r>
              <a:r>
                <a:rPr lang="en-US" sz="1200" dirty="0" err="1"/>
                <a:t>ReactiveForms</a:t>
              </a:r>
              <a:r>
                <a:rPr lang="en-US" sz="1200" dirty="0"/>
                <a:t>, </a:t>
              </a:r>
              <a:r>
                <a:rPr lang="en-US" sz="1200" dirty="0" err="1"/>
                <a:t>FontAwesome</a:t>
              </a:r>
              <a:endParaRPr lang="en-US" sz="1200" dirty="0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678B6CF-6F0E-45FA-C59A-27FF07C8D7CC}"/>
              </a:ext>
            </a:extLst>
          </p:cNvPr>
          <p:cNvGrpSpPr/>
          <p:nvPr/>
        </p:nvGrpSpPr>
        <p:grpSpPr>
          <a:xfrm>
            <a:off x="702609" y="2446606"/>
            <a:ext cx="2595418" cy="765603"/>
            <a:chOff x="797784" y="2094909"/>
            <a:chExt cx="2595418" cy="765603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B059B91-92CB-411B-E8AF-BAB9EE68D172}"/>
                </a:ext>
              </a:extLst>
            </p:cNvPr>
            <p:cNvSpPr/>
            <p:nvPr/>
          </p:nvSpPr>
          <p:spPr>
            <a:xfrm>
              <a:off x="797784" y="2094909"/>
              <a:ext cx="2595418" cy="76560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DashboardModule</a:t>
              </a:r>
              <a:endParaRPr lang="en-CA" sz="14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F6C904D-0DF0-9625-DCB3-FEA189E438A1}"/>
                </a:ext>
              </a:extLst>
            </p:cNvPr>
            <p:cNvSpPr txBox="1"/>
            <p:nvPr/>
          </p:nvSpPr>
          <p:spPr>
            <a:xfrm>
              <a:off x="797784" y="2374597"/>
              <a:ext cx="2595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Exports </a:t>
              </a:r>
              <a:r>
                <a:rPr lang="en-US" sz="1200" dirty="0" err="1"/>
                <a:t>DashboardComponent</a:t>
              </a:r>
              <a:r>
                <a:rPr lang="en-US" sz="1200" dirty="0"/>
                <a:t> (=</a:t>
              </a:r>
              <a:r>
                <a:rPr lang="en-US" sz="1200" dirty="0" err="1"/>
                <a:t>sidenav</a:t>
              </a:r>
              <a:r>
                <a:rPr lang="en-US" sz="1200" dirty="0"/>
                <a:t> layout)</a:t>
              </a:r>
              <a:endParaRPr lang="en-CA" sz="1200" dirty="0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BC33A48-BD5B-A741-B53E-BF935CF2262A}"/>
              </a:ext>
            </a:extLst>
          </p:cNvPr>
          <p:cNvSpPr/>
          <p:nvPr/>
        </p:nvSpPr>
        <p:spPr>
          <a:xfrm>
            <a:off x="10239387" y="907075"/>
            <a:ext cx="1616086" cy="421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KeycloakModule</a:t>
            </a:r>
            <a:endParaRPr lang="en-CA" sz="14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16A60EF-F1F6-EDAC-5135-370C947C3C72}"/>
              </a:ext>
            </a:extLst>
          </p:cNvPr>
          <p:cNvSpPr/>
          <p:nvPr/>
        </p:nvSpPr>
        <p:spPr>
          <a:xfrm>
            <a:off x="7956550" y="2909058"/>
            <a:ext cx="1616086" cy="3764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LookupModule</a:t>
            </a:r>
            <a:endParaRPr lang="en-CA" sz="14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BD95572-73F5-18C2-3EBD-536E9AE6DA7F}"/>
              </a:ext>
            </a:extLst>
          </p:cNvPr>
          <p:cNvSpPr/>
          <p:nvPr/>
        </p:nvSpPr>
        <p:spPr>
          <a:xfrm>
            <a:off x="10035302" y="2909058"/>
            <a:ext cx="1820171" cy="376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PermissionsModule</a:t>
            </a:r>
            <a:endParaRPr lang="en-CA" sz="1400" dirty="0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4571C3D-0EF2-B8A4-934E-6947BEB610FE}"/>
              </a:ext>
            </a:extLst>
          </p:cNvPr>
          <p:cNvCxnSpPr>
            <a:cxnSpLocks/>
            <a:stCxn id="112" idx="3"/>
            <a:endCxn id="119" idx="1"/>
          </p:cNvCxnSpPr>
          <p:nvPr/>
        </p:nvCxnSpPr>
        <p:spPr>
          <a:xfrm>
            <a:off x="9785070" y="1117703"/>
            <a:ext cx="4543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5A08A6F-DD72-7D0D-88FB-A992AFE39190}"/>
              </a:ext>
            </a:extLst>
          </p:cNvPr>
          <p:cNvCxnSpPr>
            <a:cxnSpLocks/>
            <a:stCxn id="106" idx="3"/>
            <a:endCxn id="120" idx="1"/>
          </p:cNvCxnSpPr>
          <p:nvPr/>
        </p:nvCxnSpPr>
        <p:spPr>
          <a:xfrm flipV="1">
            <a:off x="7261744" y="3097270"/>
            <a:ext cx="694806" cy="107295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30C9C29-F1B2-1126-C479-72FD5C602737}"/>
              </a:ext>
            </a:extLst>
          </p:cNvPr>
          <p:cNvCxnSpPr>
            <a:cxnSpLocks/>
            <a:stCxn id="112" idx="2"/>
            <a:endCxn id="120" idx="0"/>
          </p:cNvCxnSpPr>
          <p:nvPr/>
        </p:nvCxnSpPr>
        <p:spPr>
          <a:xfrm flipH="1">
            <a:off x="8764593" y="1586132"/>
            <a:ext cx="1" cy="1322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6B859B5-FF50-8C9C-BDD7-BC3DA80CF7D3}"/>
              </a:ext>
            </a:extLst>
          </p:cNvPr>
          <p:cNvCxnSpPr>
            <a:cxnSpLocks/>
            <a:stCxn id="112" idx="2"/>
            <a:endCxn id="121" idx="0"/>
          </p:cNvCxnSpPr>
          <p:nvPr/>
        </p:nvCxnSpPr>
        <p:spPr>
          <a:xfrm rot="16200000" flipH="1">
            <a:off x="9193528" y="1157198"/>
            <a:ext cx="1322926" cy="21807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86E5F869-29B6-9256-F9D4-CC5FED4693FE}"/>
              </a:ext>
            </a:extLst>
          </p:cNvPr>
          <p:cNvCxnSpPr>
            <a:cxnSpLocks/>
            <a:stCxn id="91" idx="1"/>
            <a:endCxn id="95" idx="3"/>
          </p:cNvCxnSpPr>
          <p:nvPr/>
        </p:nvCxnSpPr>
        <p:spPr>
          <a:xfrm flipH="1">
            <a:off x="3605842" y="1117704"/>
            <a:ext cx="1464416" cy="23670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5114CBD0-F76A-C6F5-E6B4-1A5CC836A9C1}"/>
              </a:ext>
            </a:extLst>
          </p:cNvPr>
          <p:cNvCxnSpPr>
            <a:cxnSpLocks/>
            <a:stCxn id="95" idx="1"/>
            <a:endCxn id="90" idx="1"/>
          </p:cNvCxnSpPr>
          <p:nvPr/>
        </p:nvCxnSpPr>
        <p:spPr>
          <a:xfrm rot="10800000" flipH="1" flipV="1">
            <a:off x="364188" y="1354408"/>
            <a:ext cx="272176" cy="4503487"/>
          </a:xfrm>
          <a:prstGeom prst="bentConnector3">
            <a:avLst>
              <a:gd name="adj1" fmla="val -83990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204F8D5-6B85-1B9A-46C0-B0583FD55B9D}"/>
              </a:ext>
            </a:extLst>
          </p:cNvPr>
          <p:cNvCxnSpPr>
            <a:cxnSpLocks/>
            <a:stCxn id="91" idx="3"/>
            <a:endCxn id="112" idx="1"/>
          </p:cNvCxnSpPr>
          <p:nvPr/>
        </p:nvCxnSpPr>
        <p:spPr>
          <a:xfrm flipV="1">
            <a:off x="6969254" y="1117703"/>
            <a:ext cx="77486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C9925491-23FF-14FD-13A0-1EB7407DBC51}"/>
              </a:ext>
            </a:extLst>
          </p:cNvPr>
          <p:cNvCxnSpPr>
            <a:cxnSpLocks/>
            <a:stCxn id="82" idx="0"/>
            <a:endCxn id="109" idx="2"/>
          </p:cNvCxnSpPr>
          <p:nvPr/>
        </p:nvCxnSpPr>
        <p:spPr>
          <a:xfrm rot="16200000" flipV="1">
            <a:off x="993692" y="4218836"/>
            <a:ext cx="2289083" cy="2758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E9DE437-87A2-7829-9B62-94CA94D5C574}"/>
              </a:ext>
            </a:extLst>
          </p:cNvPr>
          <p:cNvGrpSpPr/>
          <p:nvPr/>
        </p:nvGrpSpPr>
        <p:grpSpPr>
          <a:xfrm>
            <a:off x="3710813" y="5114580"/>
            <a:ext cx="1488414" cy="943662"/>
            <a:chOff x="2876575" y="5586222"/>
            <a:chExt cx="1488414" cy="94366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362E3FE-762D-BF60-7D11-9BB38987A14B}"/>
                </a:ext>
              </a:extLst>
            </p:cNvPr>
            <p:cNvSpPr/>
            <p:nvPr/>
          </p:nvSpPr>
          <p:spPr>
            <a:xfrm>
              <a:off x="2876575" y="5586222"/>
              <a:ext cx="1488414" cy="9436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/admin</a:t>
              </a:r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8EFC6D-3020-4B99-1E0C-89D9E091A44B}"/>
                </a:ext>
              </a:extLst>
            </p:cNvPr>
            <p:cNvSpPr/>
            <p:nvPr/>
          </p:nvSpPr>
          <p:spPr>
            <a:xfrm>
              <a:off x="2982624" y="5963233"/>
              <a:ext cx="125294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AdminModule</a:t>
              </a:r>
              <a:endParaRPr lang="en-CA" sz="1400" dirty="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66D6250-34C0-E5BD-87DB-7C85E10ECDD7}"/>
              </a:ext>
            </a:extLst>
          </p:cNvPr>
          <p:cNvSpPr/>
          <p:nvPr/>
        </p:nvSpPr>
        <p:spPr>
          <a:xfrm>
            <a:off x="5777220" y="5101813"/>
            <a:ext cx="5808231" cy="1549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[</a:t>
            </a:r>
            <a:r>
              <a:rPr lang="en-US" sz="1600" dirty="0" err="1"/>
              <a:t>DashboardComponent</a:t>
            </a:r>
            <a:r>
              <a:rPr lang="en-US" dirty="0"/>
              <a:t>] | path = ‘/[module]’</a:t>
            </a:r>
            <a:endParaRPr lang="en-CA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75719C-DF29-E8F9-0811-1EA4E73FC0EC}"/>
              </a:ext>
            </a:extLst>
          </p:cNvPr>
          <p:cNvSpPr/>
          <p:nvPr/>
        </p:nvSpPr>
        <p:spPr>
          <a:xfrm>
            <a:off x="7803833" y="5217116"/>
            <a:ext cx="17896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PortalModule</a:t>
            </a:r>
            <a:endParaRPr lang="en-CA" sz="1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356AF6-2D70-B3E3-D8CB-64A3173D0F2F}"/>
              </a:ext>
            </a:extLst>
          </p:cNvPr>
          <p:cNvSpPr/>
          <p:nvPr/>
        </p:nvSpPr>
        <p:spPr>
          <a:xfrm>
            <a:off x="7798004" y="5670050"/>
            <a:ext cx="1789668" cy="5386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Organization</a:t>
            </a:r>
            <a:br>
              <a:rPr lang="en-US" sz="1400" dirty="0"/>
            </a:br>
            <a:r>
              <a:rPr lang="en-US" sz="1400" dirty="0" err="1"/>
              <a:t>InfoModule</a:t>
            </a:r>
            <a:endParaRPr lang="en-CA" sz="1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4634ABA-C421-CBB0-5F8C-63F62854B025}"/>
              </a:ext>
            </a:extLst>
          </p:cNvPr>
          <p:cNvSpPr/>
          <p:nvPr/>
        </p:nvSpPr>
        <p:spPr>
          <a:xfrm>
            <a:off x="9669147" y="5674986"/>
            <a:ext cx="17896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TrainingModule</a:t>
            </a:r>
            <a:endParaRPr lang="en-CA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7AEE17-F12C-07EF-CC10-74D8A573DDEB}"/>
              </a:ext>
            </a:extLst>
          </p:cNvPr>
          <p:cNvSpPr/>
          <p:nvPr/>
        </p:nvSpPr>
        <p:spPr>
          <a:xfrm>
            <a:off x="9669147" y="5217116"/>
            <a:ext cx="17896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ProfileModule</a:t>
            </a:r>
            <a:endParaRPr lang="en-CA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E79E8-8351-8B7F-2932-8045B6300475}"/>
              </a:ext>
            </a:extLst>
          </p:cNvPr>
          <p:cNvSpPr/>
          <p:nvPr/>
        </p:nvSpPr>
        <p:spPr>
          <a:xfrm>
            <a:off x="5935667" y="5217116"/>
            <a:ext cx="17896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AccessModule</a:t>
            </a:r>
            <a:endParaRPr lang="en-CA" sz="1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31891C1-A963-4CCB-3376-810D20D42048}"/>
              </a:ext>
            </a:extLst>
          </p:cNvPr>
          <p:cNvSpPr/>
          <p:nvPr/>
        </p:nvSpPr>
        <p:spPr>
          <a:xfrm>
            <a:off x="5926861" y="5673253"/>
            <a:ext cx="17896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HistoryModule</a:t>
            </a:r>
            <a:endParaRPr lang="en-CA" sz="1400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BAC59E74-4516-7F92-091C-12676CFDB90F}"/>
              </a:ext>
            </a:extLst>
          </p:cNvPr>
          <p:cNvCxnSpPr>
            <a:cxnSpLocks/>
            <a:stCxn id="84" idx="0"/>
            <a:endCxn id="121" idx="2"/>
          </p:cNvCxnSpPr>
          <p:nvPr/>
        </p:nvCxnSpPr>
        <p:spPr>
          <a:xfrm rot="5400000" flipH="1" flipV="1">
            <a:off x="8856209" y="3127938"/>
            <a:ext cx="1931636" cy="224672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CCEF3140-D1CE-50F0-B01C-5C95A594B985}"/>
              </a:ext>
            </a:extLst>
          </p:cNvPr>
          <p:cNvCxnSpPr>
            <a:cxnSpLocks/>
            <a:stCxn id="105" idx="0"/>
            <a:endCxn id="107" idx="2"/>
          </p:cNvCxnSpPr>
          <p:nvPr/>
        </p:nvCxnSpPr>
        <p:spPr>
          <a:xfrm flipH="1" flipV="1">
            <a:off x="6019756" y="2968454"/>
            <a:ext cx="1" cy="6161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A04A8D11-7B95-DB78-E60E-38E7BEEC9A3F}"/>
              </a:ext>
            </a:extLst>
          </p:cNvPr>
          <p:cNvCxnSpPr>
            <a:cxnSpLocks/>
            <a:stCxn id="82" idx="0"/>
            <a:endCxn id="106" idx="1"/>
          </p:cNvCxnSpPr>
          <p:nvPr/>
        </p:nvCxnSpPr>
        <p:spPr>
          <a:xfrm rot="5400000" flipH="1" flipV="1">
            <a:off x="2855177" y="3591195"/>
            <a:ext cx="1331069" cy="248912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76E69F7-1727-E43F-B2DE-067E97DAC4B1}"/>
              </a:ext>
            </a:extLst>
          </p:cNvPr>
          <p:cNvSpPr txBox="1"/>
          <p:nvPr/>
        </p:nvSpPr>
        <p:spPr>
          <a:xfrm>
            <a:off x="200773" y="3733377"/>
            <a:ext cx="650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Lazy loads any of these</a:t>
            </a:r>
            <a:endParaRPr lang="en-CA" sz="1200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5E35713-D004-47AF-B9C7-14D9CEDD23DC}"/>
              </a:ext>
            </a:extLst>
          </p:cNvPr>
          <p:cNvGrpSpPr/>
          <p:nvPr/>
        </p:nvGrpSpPr>
        <p:grpSpPr>
          <a:xfrm>
            <a:off x="10303936" y="118510"/>
            <a:ext cx="1767362" cy="496548"/>
            <a:chOff x="10303936" y="118510"/>
            <a:chExt cx="1767362" cy="49654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E4D69EB-6384-80C2-5A66-990315FAF46F}"/>
                </a:ext>
              </a:extLst>
            </p:cNvPr>
            <p:cNvSpPr/>
            <p:nvPr/>
          </p:nvSpPr>
          <p:spPr>
            <a:xfrm>
              <a:off x="10303936" y="118510"/>
              <a:ext cx="1767362" cy="4965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07C0B3F-9303-D245-F3A2-B772493A3130}"/>
                </a:ext>
              </a:extLst>
            </p:cNvPr>
            <p:cNvGrpSpPr/>
            <p:nvPr/>
          </p:nvGrpSpPr>
          <p:grpSpPr>
            <a:xfrm>
              <a:off x="10454542" y="212571"/>
              <a:ext cx="1488456" cy="270745"/>
              <a:chOff x="10548085" y="118510"/>
              <a:chExt cx="1488456" cy="270745"/>
            </a:xfrm>
          </p:grpSpPr>
          <p:cxnSp>
            <p:nvCxnSpPr>
              <p:cNvPr id="188" name="Connector: Elbow 187">
                <a:extLst>
                  <a:ext uri="{FF2B5EF4-FFF2-40B4-BE49-F238E27FC236}">
                    <a16:creationId xmlns:a16="http://schemas.microsoft.com/office/drawing/2014/main" id="{E27354E8-B8A5-AC43-80BE-2821752CB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8085" y="389255"/>
                <a:ext cx="64597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or: Elbow 187">
                <a:extLst>
                  <a:ext uri="{FF2B5EF4-FFF2-40B4-BE49-F238E27FC236}">
                    <a16:creationId xmlns:a16="http://schemas.microsoft.com/office/drawing/2014/main" id="{B8C6E846-76AF-2126-B7B0-784D2E1D8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90568" y="388913"/>
                <a:ext cx="64597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19B6F1C-9A06-C07F-7FDF-A498DDC04E2F}"/>
                  </a:ext>
                </a:extLst>
              </p:cNvPr>
              <p:cNvSpPr txBox="1"/>
              <p:nvPr/>
            </p:nvSpPr>
            <p:spPr>
              <a:xfrm>
                <a:off x="11385856" y="118510"/>
                <a:ext cx="6506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Lazy</a:t>
                </a:r>
                <a:endParaRPr lang="en-CA" sz="10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62A5338-C4E9-321D-E0C2-A734EEE4438D}"/>
                  </a:ext>
                </a:extLst>
              </p:cNvPr>
              <p:cNvSpPr txBox="1"/>
              <p:nvPr/>
            </p:nvSpPr>
            <p:spPr>
              <a:xfrm>
                <a:off x="10548085" y="141035"/>
                <a:ext cx="6506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Eager</a:t>
                </a:r>
                <a:endParaRPr lang="en-CA" sz="1000" dirty="0"/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4E8E321-E513-9938-878A-7BC99A3783DE}"/>
              </a:ext>
            </a:extLst>
          </p:cNvPr>
          <p:cNvSpPr txBox="1"/>
          <p:nvPr/>
        </p:nvSpPr>
        <p:spPr>
          <a:xfrm>
            <a:off x="625708" y="6373298"/>
            <a:ext cx="5042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Each module corresponds to a route in </a:t>
            </a:r>
            <a:r>
              <a:rPr lang="en-US" sz="1600" dirty="0" err="1">
                <a:solidFill>
                  <a:schemeClr val="bg1"/>
                </a:solidFill>
              </a:rPr>
              <a:t>ShellModule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82684797-19A1-16A4-3F30-D708F5DF76F2}"/>
              </a:ext>
            </a:extLst>
          </p:cNvPr>
          <p:cNvSpPr/>
          <p:nvPr/>
        </p:nvSpPr>
        <p:spPr>
          <a:xfrm>
            <a:off x="5435697" y="129454"/>
            <a:ext cx="1168118" cy="46525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Main.ts</a:t>
            </a:r>
            <a:endParaRPr lang="en-CA" sz="1600" dirty="0">
              <a:solidFill>
                <a:schemeClr val="tx1"/>
              </a:solidFill>
            </a:endParaRPr>
          </a:p>
        </p:txBody>
      </p: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F5177A02-0ADA-857C-43C8-2967041B9FA8}"/>
              </a:ext>
            </a:extLst>
          </p:cNvPr>
          <p:cNvCxnSpPr>
            <a:cxnSpLocks/>
            <a:stCxn id="222" idx="2"/>
            <a:endCxn id="91" idx="0"/>
          </p:cNvCxnSpPr>
          <p:nvPr/>
        </p:nvCxnSpPr>
        <p:spPr>
          <a:xfrm>
            <a:off x="6019756" y="594709"/>
            <a:ext cx="0" cy="2903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C7485C1-7FDC-2F3E-DCD9-6C4738B9F11E}"/>
              </a:ext>
            </a:extLst>
          </p:cNvPr>
          <p:cNvSpPr/>
          <p:nvPr/>
        </p:nvSpPr>
        <p:spPr>
          <a:xfrm>
            <a:off x="2892044" y="3308892"/>
            <a:ext cx="1637537" cy="609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*Shared and Dashboard have no relationship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DC3C34F5-6814-1527-C489-E5CA47328430}"/>
              </a:ext>
            </a:extLst>
          </p:cNvPr>
          <p:cNvCxnSpPr>
            <a:cxnSpLocks/>
            <a:stCxn id="84" idx="0"/>
            <a:endCxn id="120" idx="2"/>
          </p:cNvCxnSpPr>
          <p:nvPr/>
        </p:nvCxnSpPr>
        <p:spPr>
          <a:xfrm rot="5400000" flipH="1" flipV="1">
            <a:off x="7765813" y="4218336"/>
            <a:ext cx="1931635" cy="6592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06607153-4172-D398-F64F-DEBEA827DD0E}"/>
              </a:ext>
            </a:extLst>
          </p:cNvPr>
          <p:cNvSpPr txBox="1"/>
          <p:nvPr/>
        </p:nvSpPr>
        <p:spPr>
          <a:xfrm>
            <a:off x="364186" y="1207914"/>
            <a:ext cx="3241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Declares </a:t>
            </a:r>
            <a:r>
              <a:rPr lang="en-US" sz="1200" dirty="0" err="1"/>
              <a:t>PortalDashboardComponent</a:t>
            </a:r>
            <a:r>
              <a:rPr lang="en-US" sz="1200" dirty="0"/>
              <a:t> which hosts </a:t>
            </a:r>
            <a:r>
              <a:rPr lang="en-US" sz="1200" dirty="0" err="1"/>
              <a:t>DashboardComponent</a:t>
            </a:r>
            <a:endParaRPr lang="en-CA" sz="1200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7757937D-1F21-F684-833D-3BF220682C15}"/>
              </a:ext>
            </a:extLst>
          </p:cNvPr>
          <p:cNvGrpSpPr/>
          <p:nvPr/>
        </p:nvGrpSpPr>
        <p:grpSpPr>
          <a:xfrm>
            <a:off x="7744117" y="649274"/>
            <a:ext cx="2040953" cy="936858"/>
            <a:chOff x="7651632" y="649274"/>
            <a:chExt cx="2040953" cy="93685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324D1C1-01C2-E476-3B05-7C76E3D8C397}"/>
                </a:ext>
              </a:extLst>
            </p:cNvPr>
            <p:cNvSpPr/>
            <p:nvPr/>
          </p:nvSpPr>
          <p:spPr>
            <a:xfrm>
              <a:off x="7651632" y="649274"/>
              <a:ext cx="2040953" cy="93685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CoreModule</a:t>
              </a:r>
              <a:endParaRPr lang="en-CA" sz="14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D4253648-4FC3-D601-90F6-502A1C2D2591}"/>
                </a:ext>
              </a:extLst>
            </p:cNvPr>
            <p:cNvSpPr txBox="1"/>
            <p:nvPr/>
          </p:nvSpPr>
          <p:spPr>
            <a:xfrm>
              <a:off x="7651632" y="896389"/>
              <a:ext cx="204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Declares shared services, guards, party API calls</a:t>
              </a:r>
              <a:endParaRPr lang="en-C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{5658135A-CA81-483C-9C3E-69AB2C9FD6F1}tf45331398_win32</Template>
  <TotalTime>279</TotalTime>
  <Words>108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Office Theme</vt:lpstr>
      <vt:lpstr>PIdP Angular Modules – November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PIdP Angular Modules</dc:title>
  <dc:creator>Andrew Ang</dc:creator>
  <cp:lastModifiedBy>Andrew Ang</cp:lastModifiedBy>
  <cp:revision>63</cp:revision>
  <dcterms:created xsi:type="dcterms:W3CDTF">2022-11-14T22:17:06Z</dcterms:created>
  <dcterms:modified xsi:type="dcterms:W3CDTF">2022-11-16T16:07:08Z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