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 Stens" userId="b96295c1594c3c15" providerId="LiveId" clId="{2143055D-3301-4542-9E68-383A88F7124E}"/>
    <pc:docChg chg="custSel addSld modSld">
      <pc:chgData name="Roland Stens" userId="b96295c1594c3c15" providerId="LiveId" clId="{2143055D-3301-4542-9E68-383A88F7124E}" dt="2024-03-27T22:33:34.662" v="1525" actId="20577"/>
      <pc:docMkLst>
        <pc:docMk/>
      </pc:docMkLst>
      <pc:sldChg chg="modSp mod">
        <pc:chgData name="Roland Stens" userId="b96295c1594c3c15" providerId="LiveId" clId="{2143055D-3301-4542-9E68-383A88F7124E}" dt="2024-03-27T21:54:45.102" v="1523" actId="20577"/>
        <pc:sldMkLst>
          <pc:docMk/>
          <pc:sldMk cId="1116237751" sldId="257"/>
        </pc:sldMkLst>
        <pc:spChg chg="mod">
          <ac:chgData name="Roland Stens" userId="b96295c1594c3c15" providerId="LiveId" clId="{2143055D-3301-4542-9E68-383A88F7124E}" dt="2024-03-27T21:54:45.102" v="1523" actId="20577"/>
          <ac:spMkLst>
            <pc:docMk/>
            <pc:sldMk cId="1116237751" sldId="257"/>
            <ac:spMk id="3" creationId="{C1BAE184-584D-0621-0DF2-1833934E9CE8}"/>
          </ac:spMkLst>
        </pc:spChg>
      </pc:sldChg>
      <pc:sldChg chg="modSp add mod">
        <pc:chgData name="Roland Stens" userId="b96295c1594c3c15" providerId="LiveId" clId="{2143055D-3301-4542-9E68-383A88F7124E}" dt="2024-03-27T21:42:54.578" v="1196" actId="5793"/>
        <pc:sldMkLst>
          <pc:docMk/>
          <pc:sldMk cId="1083427023" sldId="258"/>
        </pc:sldMkLst>
        <pc:spChg chg="mod">
          <ac:chgData name="Roland Stens" userId="b96295c1594c3c15" providerId="LiveId" clId="{2143055D-3301-4542-9E68-383A88F7124E}" dt="2024-03-27T21:42:54.578" v="1196" actId="5793"/>
          <ac:spMkLst>
            <pc:docMk/>
            <pc:sldMk cId="1083427023" sldId="258"/>
            <ac:spMk id="3" creationId="{C1BAE184-584D-0621-0DF2-1833934E9CE8}"/>
          </ac:spMkLst>
        </pc:spChg>
      </pc:sldChg>
      <pc:sldChg chg="modSp new mod">
        <pc:chgData name="Roland Stens" userId="b96295c1594c3c15" providerId="LiveId" clId="{2143055D-3301-4542-9E68-383A88F7124E}" dt="2024-03-27T21:40:26.247" v="989" actId="20577"/>
        <pc:sldMkLst>
          <pc:docMk/>
          <pc:sldMk cId="3875933588" sldId="259"/>
        </pc:sldMkLst>
        <pc:spChg chg="mod">
          <ac:chgData name="Roland Stens" userId="b96295c1594c3c15" providerId="LiveId" clId="{2143055D-3301-4542-9E68-383A88F7124E}" dt="2024-03-27T21:31:21.127" v="269" actId="20577"/>
          <ac:spMkLst>
            <pc:docMk/>
            <pc:sldMk cId="3875933588" sldId="259"/>
            <ac:spMk id="2" creationId="{6568EA85-AA71-C1DE-88E6-C3AB0A07D9B2}"/>
          </ac:spMkLst>
        </pc:spChg>
        <pc:spChg chg="mod">
          <ac:chgData name="Roland Stens" userId="b96295c1594c3c15" providerId="LiveId" clId="{2143055D-3301-4542-9E68-383A88F7124E}" dt="2024-03-27T21:40:26.247" v="989" actId="20577"/>
          <ac:spMkLst>
            <pc:docMk/>
            <pc:sldMk cId="3875933588" sldId="259"/>
            <ac:spMk id="3" creationId="{15F9ECBD-84B2-CAF4-0DB6-832E88FFBCAA}"/>
          </ac:spMkLst>
        </pc:spChg>
      </pc:sldChg>
      <pc:sldChg chg="modSp add mod">
        <pc:chgData name="Roland Stens" userId="b96295c1594c3c15" providerId="LiveId" clId="{2143055D-3301-4542-9E68-383A88F7124E}" dt="2024-03-27T21:33:31.504" v="496" actId="20577"/>
        <pc:sldMkLst>
          <pc:docMk/>
          <pc:sldMk cId="3704678378" sldId="260"/>
        </pc:sldMkLst>
        <pc:spChg chg="mod">
          <ac:chgData name="Roland Stens" userId="b96295c1594c3c15" providerId="LiveId" clId="{2143055D-3301-4542-9E68-383A88F7124E}" dt="2024-03-27T21:31:47.591" v="314" actId="6549"/>
          <ac:spMkLst>
            <pc:docMk/>
            <pc:sldMk cId="3704678378" sldId="260"/>
            <ac:spMk id="2" creationId="{DA7D71B7-1426-4050-FC68-EAFAA32F3891}"/>
          </ac:spMkLst>
        </pc:spChg>
        <pc:spChg chg="mod">
          <ac:chgData name="Roland Stens" userId="b96295c1594c3c15" providerId="LiveId" clId="{2143055D-3301-4542-9E68-383A88F7124E}" dt="2024-03-27T21:33:31.504" v="496" actId="20577"/>
          <ac:spMkLst>
            <pc:docMk/>
            <pc:sldMk cId="3704678378" sldId="260"/>
            <ac:spMk id="3" creationId="{C1BAE184-584D-0621-0DF2-1833934E9CE8}"/>
          </ac:spMkLst>
        </pc:spChg>
      </pc:sldChg>
      <pc:sldChg chg="modSp new mod">
        <pc:chgData name="Roland Stens" userId="b96295c1594c3c15" providerId="LiveId" clId="{2143055D-3301-4542-9E68-383A88F7124E}" dt="2024-03-27T21:40:43.263" v="991" actId="20577"/>
        <pc:sldMkLst>
          <pc:docMk/>
          <pc:sldMk cId="14178302" sldId="261"/>
        </pc:sldMkLst>
        <pc:spChg chg="mod">
          <ac:chgData name="Roland Stens" userId="b96295c1594c3c15" providerId="LiveId" clId="{2143055D-3301-4542-9E68-383A88F7124E}" dt="2024-03-27T21:35:12.823" v="622" actId="20577"/>
          <ac:spMkLst>
            <pc:docMk/>
            <pc:sldMk cId="14178302" sldId="261"/>
            <ac:spMk id="2" creationId="{8CE2A1E5-4B79-F2BD-25C9-F9B5C37B6923}"/>
          </ac:spMkLst>
        </pc:spChg>
        <pc:spChg chg="mod">
          <ac:chgData name="Roland Stens" userId="b96295c1594c3c15" providerId="LiveId" clId="{2143055D-3301-4542-9E68-383A88F7124E}" dt="2024-03-27T21:40:43.263" v="991" actId="20577"/>
          <ac:spMkLst>
            <pc:docMk/>
            <pc:sldMk cId="14178302" sldId="261"/>
            <ac:spMk id="3" creationId="{0F55C24D-36F6-50F2-DCF7-B663020A65B1}"/>
          </ac:spMkLst>
        </pc:spChg>
      </pc:sldChg>
      <pc:sldChg chg="modSp new mod">
        <pc:chgData name="Roland Stens" userId="b96295c1594c3c15" providerId="LiveId" clId="{2143055D-3301-4542-9E68-383A88F7124E}" dt="2024-03-27T22:33:34.662" v="1525" actId="20577"/>
        <pc:sldMkLst>
          <pc:docMk/>
          <pc:sldMk cId="702161453" sldId="262"/>
        </pc:sldMkLst>
        <pc:spChg chg="mod">
          <ac:chgData name="Roland Stens" userId="b96295c1594c3c15" providerId="LiveId" clId="{2143055D-3301-4542-9E68-383A88F7124E}" dt="2024-03-27T21:45:04.966" v="1399" actId="20577"/>
          <ac:spMkLst>
            <pc:docMk/>
            <pc:sldMk cId="702161453" sldId="262"/>
            <ac:spMk id="2" creationId="{BFB62C2F-FCAD-F4DD-3693-40B9600EBB5C}"/>
          </ac:spMkLst>
        </pc:spChg>
        <pc:spChg chg="mod">
          <ac:chgData name="Roland Stens" userId="b96295c1594c3c15" providerId="LiveId" clId="{2143055D-3301-4542-9E68-383A88F7124E}" dt="2024-03-27T22:33:34.662" v="1525" actId="20577"/>
          <ac:spMkLst>
            <pc:docMk/>
            <pc:sldMk cId="702161453" sldId="262"/>
            <ac:spMk id="3" creationId="{C8F02C5A-587D-97D5-FBC4-F6F9F85B9970}"/>
          </ac:spMkLst>
        </pc:spChg>
      </pc:sldChg>
      <pc:sldChg chg="modSp add mod">
        <pc:chgData name="Roland Stens" userId="b96295c1594c3c15" providerId="LiveId" clId="{2143055D-3301-4542-9E68-383A88F7124E}" dt="2024-03-27T21:45:57.822" v="1506" actId="20577"/>
        <pc:sldMkLst>
          <pc:docMk/>
          <pc:sldMk cId="898303488" sldId="263"/>
        </pc:sldMkLst>
        <pc:spChg chg="mod">
          <ac:chgData name="Roland Stens" userId="b96295c1594c3c15" providerId="LiveId" clId="{2143055D-3301-4542-9E68-383A88F7124E}" dt="2024-03-27T21:45:18.792" v="1406" actId="5793"/>
          <ac:spMkLst>
            <pc:docMk/>
            <pc:sldMk cId="898303488" sldId="263"/>
            <ac:spMk id="2" creationId="{BFB62C2F-FCAD-F4DD-3693-40B9600EBB5C}"/>
          </ac:spMkLst>
        </pc:spChg>
        <pc:spChg chg="mod">
          <ac:chgData name="Roland Stens" userId="b96295c1594c3c15" providerId="LiveId" clId="{2143055D-3301-4542-9E68-383A88F7124E}" dt="2024-03-27T21:45:57.822" v="1506" actId="20577"/>
          <ac:spMkLst>
            <pc:docMk/>
            <pc:sldMk cId="898303488" sldId="263"/>
            <ac:spMk id="3" creationId="{C8F02C5A-587D-97D5-FBC4-F6F9F85B99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985C-B024-3932-26CB-C67ECAEB4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0FF69-2D74-E29E-C27A-937C15CA0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1DD3D-6FBE-3C11-50F1-DCE98CA4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E9CC7-E800-2729-1472-9ABFDF32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E19B1-1931-F270-B6B8-139A1862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03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CE6B-765C-E9D8-265F-BA05DE4C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3CEDC-8919-F395-5758-1A555F8EF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0E630-B746-5763-527E-11531ECF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E07C8-64AD-9605-74C3-A458429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0D51E-26C2-B383-DC17-032A2BE5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54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65091-9D1A-8420-18F5-162B6973B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27E2C-AF11-CD70-FC40-0BA3809EF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EDAF-1BFE-8727-246C-E8EC80E7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3CB1C-99BB-4620-4FF7-2CA4EDF7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71F3-E07C-64F6-715D-6810BEDC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963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9B1C-06C7-3E4D-46B5-0FB90B23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7CFB9-83D2-C4A3-858D-734475C7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DDAA-D148-EFD1-B35E-17510203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7C5E1-5FB0-9126-8FF2-40B93AF8E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7AD1-7F7B-A29E-E7F0-E3523C8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6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A8BB-63F5-5BBF-EDF4-426E9D75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3AC54-865F-FA7F-B3B2-78CBA813B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8BD8B-246B-3C95-D1ED-5A8DC81D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480D-D620-5F44-4B35-A57BA9ED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6673-FEB9-D451-525B-7400F88A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005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CF2A-1BB9-72DA-D801-78A8239F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07BC2-1E61-7EA0-38A5-87E64C57B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68EF6-AF91-BD68-1A17-2811DEC9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A03D-CE8D-166F-DF97-BF70CAC8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3501E-4D55-B8E4-73F5-681B92F4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02A8A-2A30-32AF-CBE5-864C6FFD7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844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825BD-7C63-70C6-98B4-4631D354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CEEC-2BBE-F32A-3476-ED73568F2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89F54-4F2B-5514-4589-9D390AF29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67315-C4CC-EA17-42AD-47A0F9FE7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C32F3-6C40-6067-A07A-530789ACE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D65BC-24E3-BB05-7FD0-60812905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F419B-BE9D-297A-B07A-F88E21B1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6E67B7-56FE-D7B3-B6AD-19163944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0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106-80FC-F28B-3CC2-79476AC2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76FFAF-6B76-A77A-70EE-FA3DCC7E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7E246-C965-B7BB-BAAD-8FC035C3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4962F-4571-5EBD-A206-E6C19CD8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70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EDFD0-2361-76DC-1519-8FD96D5B6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FC19B-C004-B29B-655E-6D5248C7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2350-E193-C73C-97A7-B8240E98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15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AFC0E-AD50-7D43-CCB6-1399B62D8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9A4D-3F79-8188-4E6B-9D63B844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CB0CA-1932-B26B-C556-4858ECF81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B6602-9FFC-9A03-8A44-DD17A97A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D9BA7-138D-D3CD-29F0-2CA85D35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CBCD-DC46-A2A8-7CE6-D636B582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91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0A5F-1894-001F-B6D6-6BC6CCCD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5E853-2DB2-903F-A828-46D2B471C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B1B53-4698-7BF6-E00D-8A3B04DE5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0F35F-9949-8938-5C9E-9D17A1EB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0AB60-58B8-9C68-0BC6-CBE9300F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5027D-C8C1-6E0D-D287-3BEB1105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986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FB448-95FC-966B-067B-D1D12CA1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DA58-AF47-ECD6-68FF-6850AD9D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5A243-1511-E248-19F3-517C4E628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4B264-9A68-44BF-9B14-B8EE1B477074}" type="datetimeFigureOut">
              <a:rPr lang="en-CA" smtClean="0"/>
              <a:t>2024-03-27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FE23-353D-E7DF-B22A-B342D6670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42AD-1320-4B6B-766B-82E34C89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B49F2-0254-4BB2-9EE0-705A4B239E1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239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D72D-68D5-C33D-5A74-83B16DB3F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Test Automation Wrap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9B01D-B799-DC9A-DE8F-14AAFEF558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06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71B7-1426-4050-FC68-EAFAA32F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E184-584D-0621-0DF2-1833934E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Old test data – Clean up</a:t>
            </a:r>
          </a:p>
          <a:p>
            <a:r>
              <a:rPr lang="en-CA" dirty="0"/>
              <a:t>Integration sitting in submitted status and stuck (will cause endless loop and memory failure) (Fix with Admin)</a:t>
            </a:r>
          </a:p>
          <a:p>
            <a:r>
              <a:rPr lang="en-CA" dirty="0"/>
              <a:t>Delays in App</a:t>
            </a:r>
          </a:p>
          <a:p>
            <a:pPr lvl="1"/>
            <a:r>
              <a:rPr lang="en-CA" dirty="0"/>
              <a:t>Waits</a:t>
            </a:r>
          </a:p>
          <a:p>
            <a:pPr lvl="1"/>
            <a:r>
              <a:rPr lang="en-CA" dirty="0"/>
              <a:t>{ timeout: 10000 } on </a:t>
            </a:r>
            <a:r>
              <a:rPr lang="en-CA" dirty="0" err="1"/>
              <a:t>cy.get</a:t>
            </a:r>
            <a:r>
              <a:rPr lang="en-CA" dirty="0"/>
              <a:t> and </a:t>
            </a:r>
            <a:r>
              <a:rPr lang="en-CA" dirty="0" err="1"/>
              <a:t>cy.contains</a:t>
            </a:r>
            <a:endParaRPr lang="en-CA" dirty="0"/>
          </a:p>
          <a:p>
            <a:pPr lvl="1"/>
            <a:r>
              <a:rPr lang="en-CA" dirty="0"/>
              <a:t>Promises, promises</a:t>
            </a:r>
          </a:p>
          <a:p>
            <a:r>
              <a:rPr lang="en-CA" dirty="0"/>
              <a:t>Not fully available DOM</a:t>
            </a:r>
          </a:p>
          <a:p>
            <a:pPr lvl="1"/>
            <a:r>
              <a:rPr lang="en-CA" dirty="0"/>
              <a:t>{ force: true } is your friend on clicks</a:t>
            </a:r>
          </a:p>
          <a:p>
            <a:pPr lvl="1"/>
            <a:r>
              <a:rPr lang="en-CA" dirty="0"/>
              <a:t>“Double Tap”</a:t>
            </a:r>
          </a:p>
          <a:p>
            <a:pPr lvl="1"/>
            <a:r>
              <a:rPr lang="en-CA" dirty="0"/>
              <a:t>Extra wait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62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71B7-1426-4050-FC68-EAFAA32F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E184-584D-0621-0DF2-1833934E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Old session interfering with new session</a:t>
            </a:r>
          </a:p>
          <a:p>
            <a:pPr lvl="1"/>
            <a:r>
              <a:rPr lang="en-CA" dirty="0"/>
              <a:t>Cookie cleaning</a:t>
            </a:r>
          </a:p>
          <a:p>
            <a:pPr lvl="1"/>
            <a:r>
              <a:rPr lang="en-CA" dirty="0"/>
              <a:t>Use </a:t>
            </a:r>
            <a:r>
              <a:rPr lang="en-CA" dirty="0" err="1"/>
              <a:t>cy.session</a:t>
            </a:r>
            <a:r>
              <a:rPr lang="en-CA" dirty="0"/>
              <a:t> to isolate</a:t>
            </a:r>
          </a:p>
          <a:p>
            <a:r>
              <a:rPr lang="en-CA" dirty="0"/>
              <a:t>Memory issues</a:t>
            </a:r>
          </a:p>
          <a:p>
            <a:pPr lvl="1"/>
            <a:r>
              <a:rPr lang="en-CA" dirty="0"/>
              <a:t>GC Fix</a:t>
            </a:r>
          </a:p>
          <a:p>
            <a:pPr lvl="1"/>
            <a:r>
              <a:rPr lang="en-CA" dirty="0"/>
              <a:t>Break up Workflow into smaller pieces</a:t>
            </a:r>
          </a:p>
          <a:p>
            <a:r>
              <a:rPr lang="en-CA" dirty="0"/>
              <a:t>Async!</a:t>
            </a:r>
          </a:p>
        </p:txBody>
      </p:sp>
    </p:spTree>
    <p:extLst>
      <p:ext uri="{BB962C8B-B14F-4D97-AF65-F5344CB8AC3E}">
        <p14:creationId xmlns:p14="http://schemas.microsoft.com/office/powerpoint/2010/main" val="108342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71B7-1426-4050-FC68-EAFAA32F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Not so common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E184-584D-0621-0DF2-1833934E9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One time password</a:t>
            </a:r>
          </a:p>
          <a:p>
            <a:pPr lvl="1"/>
            <a:r>
              <a:rPr lang="en-CA" dirty="0"/>
              <a:t>GitHub accounts get labeled as “Spam”</a:t>
            </a:r>
          </a:p>
          <a:p>
            <a:pPr lvl="1"/>
            <a:r>
              <a:rPr lang="en-CA" dirty="0"/>
              <a:t>Have not tested the Azure AD one (details in config)</a:t>
            </a:r>
          </a:p>
          <a:p>
            <a:r>
              <a:rPr lang="en-CA" dirty="0"/>
              <a:t>Memory issues</a:t>
            </a:r>
          </a:p>
          <a:p>
            <a:pPr lvl="1"/>
            <a:r>
              <a:rPr lang="en-CA" dirty="0"/>
              <a:t>GC Fix</a:t>
            </a:r>
          </a:p>
          <a:p>
            <a:pPr lvl="1"/>
            <a:r>
              <a:rPr lang="en-CA" dirty="0"/>
              <a:t>Break up Workflow into smaller pieces</a:t>
            </a:r>
          </a:p>
          <a:p>
            <a:r>
              <a:rPr lang="en-CA" dirty="0"/>
              <a:t>Had workstation issues but newer version of Cypress solved that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0467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8EA85-AA71-C1DE-88E6-C3AB0A07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New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9ECBD-84B2-CAF4-0DB6-832E88FF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Playground Class</a:t>
            </a:r>
          </a:p>
          <a:p>
            <a:r>
              <a:rPr lang="en-CA" dirty="0"/>
              <a:t>SSO Tests are different</a:t>
            </a:r>
          </a:p>
          <a:p>
            <a:r>
              <a:rPr lang="en-CA" dirty="0"/>
              <a:t>All Test groups have a create/delete of their own test data.</a:t>
            </a:r>
          </a:p>
          <a:p>
            <a:r>
              <a:rPr lang="en-CA" dirty="0"/>
              <a:t>Utilities</a:t>
            </a:r>
          </a:p>
          <a:p>
            <a:r>
              <a:rPr lang="en-CA" dirty="0"/>
              <a:t>Regex patterns for delete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593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A1E5-4B79-F2BD-25C9-F9B5C37B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C24D-36F6-50F2-DCF7-B663020A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Use </a:t>
            </a:r>
            <a:r>
              <a:rPr lang="en-CA" dirty="0" err="1"/>
              <a:t>json</a:t>
            </a:r>
            <a:r>
              <a:rPr lang="en-CA" dirty="0"/>
              <a:t> fixtures for feeding your test</a:t>
            </a:r>
          </a:p>
          <a:p>
            <a:r>
              <a:rPr lang="en-CA" dirty="0"/>
              <a:t>Integrations and Teams have all needed test scripts to do create, validate, update and delete.</a:t>
            </a:r>
          </a:p>
          <a:p>
            <a:r>
              <a:rPr lang="en-CA" dirty="0"/>
              <a:t>Search, SSO and IDP-Stopper are a bit more custom but the largely follow the same pattern</a:t>
            </a:r>
          </a:p>
          <a:p>
            <a:r>
              <a:rPr lang="en-CA" dirty="0"/>
              <a:t>integration-990-deleteAllIntegrations.cy.ts and team-900-deleteAllTeams.cy.ts will clean out all the test data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7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2C2F-FCAD-F4DD-3693-40B9600E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 started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2C5A-587D-97D5-FBC4-F6F9F85B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For brand new scripts on new pages use the recording and script generation in Cypress GUI</a:t>
            </a:r>
          </a:p>
          <a:p>
            <a:r>
              <a:rPr lang="en-CA" dirty="0"/>
              <a:t>Then review script and clean up, using functions form the class files, add new elements and functions</a:t>
            </a:r>
          </a:p>
          <a:p>
            <a:r>
              <a:rPr lang="en-CA" dirty="0"/>
              <a:t>Test script individually in the Cypress GUI</a:t>
            </a:r>
          </a:p>
          <a:p>
            <a:r>
              <a:rPr lang="en-CA" dirty="0"/>
              <a:t>Think about test data creation and clean up</a:t>
            </a:r>
          </a:p>
          <a:p>
            <a:r>
              <a:rPr lang="en-CA" dirty="0"/>
              <a:t>Run it from the command line</a:t>
            </a:r>
          </a:p>
          <a:p>
            <a:r>
              <a:rPr lang="en-CA" dirty="0"/>
              <a:t>Run it in GitHub</a:t>
            </a:r>
          </a:p>
          <a:p>
            <a:r>
              <a:rPr lang="en-CA" dirty="0"/>
              <a:t>Integrate in </a:t>
            </a:r>
            <a:r>
              <a:rPr lang="en-CA" dirty="0" err="1"/>
              <a:t>Github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0216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2C2F-FCAD-F4DD-3693-40B9600E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2C5A-587D-97D5-FBC4-F6F9F85B9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Copy/Paste and adjust</a:t>
            </a:r>
          </a:p>
          <a:p>
            <a:r>
              <a:rPr lang="en-CA" dirty="0"/>
              <a:t>There is plenty of “meat” and examples</a:t>
            </a:r>
          </a:p>
        </p:txBody>
      </p:sp>
    </p:spTree>
    <p:extLst>
      <p:ext uri="{BB962C8B-B14F-4D97-AF65-F5344CB8AC3E}">
        <p14:creationId xmlns:p14="http://schemas.microsoft.com/office/powerpoint/2010/main" val="89830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318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Test Automation Wrap up</vt:lpstr>
      <vt:lpstr>Common Issues</vt:lpstr>
      <vt:lpstr>Common Issues</vt:lpstr>
      <vt:lpstr>Not so common issues</vt:lpstr>
      <vt:lpstr>New Stuff</vt:lpstr>
      <vt:lpstr>Common guidelines</vt:lpstr>
      <vt:lpstr>Get started </vt:lpstr>
      <vt:lpstr>Or…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Automation Wrap up</dc:title>
  <dc:creator>Roland Stens</dc:creator>
  <cp:lastModifiedBy>Roland Stens</cp:lastModifiedBy>
  <cp:revision>1</cp:revision>
  <dcterms:created xsi:type="dcterms:W3CDTF">2024-03-27T17:09:15Z</dcterms:created>
  <dcterms:modified xsi:type="dcterms:W3CDTF">2024-03-27T22:33:42Z</dcterms:modified>
</cp:coreProperties>
</file>