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FF8F"/>
    <a:srgbClr val="EAA306"/>
    <a:srgbClr val="0CD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400" d="100"/>
          <a:sy n="400" d="100"/>
        </p:scale>
        <p:origin x="-21510" y="-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9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7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4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2E86-9B40-4AFB-ACFE-3401795FE987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2D77-FF90-41A9-82E7-5049F22D6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2" y="1679962"/>
            <a:ext cx="131321" cy="13132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884059" y="1683910"/>
            <a:ext cx="125799" cy="114678"/>
            <a:chOff x="2083633" y="1206707"/>
            <a:chExt cx="1236688" cy="1206709"/>
          </a:xfrm>
        </p:grpSpPr>
        <p:sp>
          <p:nvSpPr>
            <p:cNvPr id="5" name="Rectangle 4"/>
            <p:cNvSpPr/>
            <p:nvPr/>
          </p:nvSpPr>
          <p:spPr>
            <a:xfrm>
              <a:off x="2083633" y="1206707"/>
              <a:ext cx="1236688" cy="1206709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0CDC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82056" y="1705128"/>
              <a:ext cx="219855" cy="209863"/>
            </a:xfrm>
            <a:prstGeom prst="rect">
              <a:avLst/>
            </a:prstGeom>
            <a:solidFill>
              <a:srgbClr val="00B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0153893" y="1679962"/>
            <a:ext cx="125799" cy="118626"/>
          </a:xfrm>
          <a:prstGeom prst="rect">
            <a:avLst/>
          </a:prstGeom>
          <a:solidFill>
            <a:srgbClr val="FFC0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38" y="1577876"/>
            <a:ext cx="323539" cy="322799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274764" y="3640807"/>
            <a:ext cx="109266" cy="109641"/>
            <a:chOff x="2083633" y="1206707"/>
            <a:chExt cx="1236688" cy="1206709"/>
          </a:xfrm>
        </p:grpSpPr>
        <p:sp>
          <p:nvSpPr>
            <p:cNvPr id="25" name="Rectangle 24"/>
            <p:cNvSpPr/>
            <p:nvPr/>
          </p:nvSpPr>
          <p:spPr>
            <a:xfrm>
              <a:off x="2083633" y="1206707"/>
              <a:ext cx="1236688" cy="120670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82056" y="1705128"/>
              <a:ext cx="219855" cy="209863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8774686" y="2625010"/>
            <a:ext cx="127244" cy="125337"/>
          </a:xfrm>
          <a:prstGeom prst="rect">
            <a:avLst/>
          </a:prstGeom>
          <a:solidFill>
            <a:srgbClr val="00B0F0"/>
          </a:solidFill>
          <a:ln w="19050">
            <a:solidFill>
              <a:srgbClr val="94F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44788" y="2729062"/>
            <a:ext cx="119020" cy="115310"/>
          </a:xfrm>
          <a:prstGeom prst="rect">
            <a:avLst/>
          </a:prstGeom>
          <a:solidFill>
            <a:srgbClr val="00B050"/>
          </a:solidFill>
          <a:ln>
            <a:solidFill>
              <a:srgbClr val="0CDC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059" y="2581770"/>
            <a:ext cx="146123" cy="14347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22" y="2628243"/>
            <a:ext cx="146123" cy="14578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97" y="3781447"/>
            <a:ext cx="340404" cy="339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105" y="2947757"/>
            <a:ext cx="133740" cy="13132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0035712" y="3880984"/>
            <a:ext cx="118181" cy="115001"/>
            <a:chOff x="2083633" y="1206707"/>
            <a:chExt cx="1236688" cy="1206709"/>
          </a:xfrm>
        </p:grpSpPr>
        <p:sp>
          <p:nvSpPr>
            <p:cNvPr id="40" name="Rectangle 39"/>
            <p:cNvSpPr/>
            <p:nvPr/>
          </p:nvSpPr>
          <p:spPr>
            <a:xfrm>
              <a:off x="2083633" y="1206707"/>
              <a:ext cx="1236688" cy="1206709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82056" y="1705128"/>
              <a:ext cx="219855" cy="2098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927009" y="4560726"/>
            <a:ext cx="119020" cy="106733"/>
          </a:xfrm>
          <a:prstGeom prst="rect">
            <a:avLst/>
          </a:prstGeom>
          <a:solidFill>
            <a:srgbClr val="92D05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2388093-613B-40C4-A472-AEF6AEF82BCD}"/>
              </a:ext>
            </a:extLst>
          </p:cNvPr>
          <p:cNvGrpSpPr/>
          <p:nvPr/>
        </p:nvGrpSpPr>
        <p:grpSpPr>
          <a:xfrm>
            <a:off x="9851416" y="1202942"/>
            <a:ext cx="125799" cy="114677"/>
            <a:chOff x="8958148" y="863002"/>
            <a:chExt cx="643052" cy="5967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733926-8289-4F96-A6F3-C9D767E7F339}"/>
                </a:ext>
              </a:extLst>
            </p:cNvPr>
            <p:cNvSpPr/>
            <p:nvPr/>
          </p:nvSpPr>
          <p:spPr>
            <a:xfrm>
              <a:off x="8962244" y="863002"/>
              <a:ext cx="638956" cy="5967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EAA306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445A1D-6796-4A18-8911-2A0EE1E82C43}"/>
                </a:ext>
              </a:extLst>
            </p:cNvPr>
            <p:cNvCxnSpPr/>
            <p:nvPr/>
          </p:nvCxnSpPr>
          <p:spPr>
            <a:xfrm>
              <a:off x="9006544" y="863002"/>
              <a:ext cx="0" cy="596704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49486F-2EF6-4B18-A722-BD04350FB8DE}"/>
                </a:ext>
              </a:extLst>
            </p:cNvPr>
            <p:cNvCxnSpPr>
              <a:cxnSpLocks/>
            </p:cNvCxnSpPr>
            <p:nvPr/>
          </p:nvCxnSpPr>
          <p:spPr>
            <a:xfrm>
              <a:off x="8962242" y="1414858"/>
              <a:ext cx="638956" cy="0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7ADE63A-78E2-4495-A55D-9F2ADF004802}"/>
                </a:ext>
              </a:extLst>
            </p:cNvPr>
            <p:cNvCxnSpPr/>
            <p:nvPr/>
          </p:nvCxnSpPr>
          <p:spPr>
            <a:xfrm>
              <a:off x="9077803" y="863002"/>
              <a:ext cx="0" cy="596704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243207-70F2-4E73-8968-8618937A000A}"/>
                </a:ext>
              </a:extLst>
            </p:cNvPr>
            <p:cNvCxnSpPr/>
            <p:nvPr/>
          </p:nvCxnSpPr>
          <p:spPr>
            <a:xfrm>
              <a:off x="9168064" y="863002"/>
              <a:ext cx="0" cy="596704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AEF357-F2A1-4FA5-8188-575721CC7841}"/>
                </a:ext>
              </a:extLst>
            </p:cNvPr>
            <p:cNvCxnSpPr/>
            <p:nvPr/>
          </p:nvCxnSpPr>
          <p:spPr>
            <a:xfrm>
              <a:off x="9239627" y="863002"/>
              <a:ext cx="0" cy="596704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456E11-6A2A-457F-B2F8-94BF883E4B98}"/>
                </a:ext>
              </a:extLst>
            </p:cNvPr>
            <p:cNvCxnSpPr/>
            <p:nvPr/>
          </p:nvCxnSpPr>
          <p:spPr>
            <a:xfrm>
              <a:off x="9334335" y="863002"/>
              <a:ext cx="0" cy="596704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DD04C29-587C-498A-BFE9-A5BAB48B81DC}"/>
                </a:ext>
              </a:extLst>
            </p:cNvPr>
            <p:cNvCxnSpPr/>
            <p:nvPr/>
          </p:nvCxnSpPr>
          <p:spPr>
            <a:xfrm>
              <a:off x="9424594" y="863002"/>
              <a:ext cx="0" cy="596704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8292B13-F760-4755-8127-7A86A9EE55BA}"/>
                </a:ext>
              </a:extLst>
            </p:cNvPr>
            <p:cNvCxnSpPr/>
            <p:nvPr/>
          </p:nvCxnSpPr>
          <p:spPr>
            <a:xfrm>
              <a:off x="9519605" y="863002"/>
              <a:ext cx="0" cy="596704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3EB13D-8CFE-4CF3-A3BB-49508BEE5DD0}"/>
                </a:ext>
              </a:extLst>
            </p:cNvPr>
            <p:cNvCxnSpPr>
              <a:cxnSpLocks/>
            </p:cNvCxnSpPr>
            <p:nvPr/>
          </p:nvCxnSpPr>
          <p:spPr>
            <a:xfrm>
              <a:off x="8962242" y="1352069"/>
              <a:ext cx="638956" cy="0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32DE83-5E7A-4B1A-926D-C01A3AD91A1B}"/>
                </a:ext>
              </a:extLst>
            </p:cNvPr>
            <p:cNvCxnSpPr>
              <a:cxnSpLocks/>
            </p:cNvCxnSpPr>
            <p:nvPr/>
          </p:nvCxnSpPr>
          <p:spPr>
            <a:xfrm>
              <a:off x="8958152" y="1280310"/>
              <a:ext cx="638956" cy="0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C3B8422-6434-4489-8C51-8AA22338DF56}"/>
                </a:ext>
              </a:extLst>
            </p:cNvPr>
            <p:cNvCxnSpPr>
              <a:cxnSpLocks/>
            </p:cNvCxnSpPr>
            <p:nvPr/>
          </p:nvCxnSpPr>
          <p:spPr>
            <a:xfrm>
              <a:off x="8958154" y="1199305"/>
              <a:ext cx="638956" cy="0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05F4126-831A-48A2-AB2D-91F9B47071BC}"/>
                </a:ext>
              </a:extLst>
            </p:cNvPr>
            <p:cNvCxnSpPr>
              <a:cxnSpLocks/>
            </p:cNvCxnSpPr>
            <p:nvPr/>
          </p:nvCxnSpPr>
          <p:spPr>
            <a:xfrm>
              <a:off x="8958814" y="1123337"/>
              <a:ext cx="638956" cy="0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EC9D2EE-96C8-4D00-9511-D3710D780B1F}"/>
                </a:ext>
              </a:extLst>
            </p:cNvPr>
            <p:cNvCxnSpPr>
              <a:cxnSpLocks/>
            </p:cNvCxnSpPr>
            <p:nvPr/>
          </p:nvCxnSpPr>
          <p:spPr>
            <a:xfrm>
              <a:off x="8958150" y="1047091"/>
              <a:ext cx="638956" cy="0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B97346-1883-4B8A-A076-D58976103C98}"/>
                </a:ext>
              </a:extLst>
            </p:cNvPr>
            <p:cNvCxnSpPr>
              <a:cxnSpLocks/>
            </p:cNvCxnSpPr>
            <p:nvPr/>
          </p:nvCxnSpPr>
          <p:spPr>
            <a:xfrm>
              <a:off x="8958148" y="952908"/>
              <a:ext cx="638956" cy="0"/>
            </a:xfrm>
            <a:prstGeom prst="line">
              <a:avLst/>
            </a:prstGeom>
            <a:ln w="3175">
              <a:solidFill>
                <a:srgbClr val="EAA30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28" y="1896350"/>
            <a:ext cx="125799" cy="1170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121" y="1664352"/>
            <a:ext cx="145103" cy="135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504" y="3271699"/>
            <a:ext cx="118181" cy="11703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D22B48-28C7-4BC8-9136-26529D1047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8548" y="3079078"/>
            <a:ext cx="145103" cy="1436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D55E71-6984-4A18-9D01-632E6885340D}"/>
              </a:ext>
            </a:extLst>
          </p:cNvPr>
          <p:cNvSpPr/>
          <p:nvPr/>
        </p:nvSpPr>
        <p:spPr>
          <a:xfrm>
            <a:off x="10622362" y="1296933"/>
            <a:ext cx="135962" cy="124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7318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Elspeth Grahn</dc:creator>
  <cp:lastModifiedBy>Bryce Tristan</cp:lastModifiedBy>
  <cp:revision>42</cp:revision>
  <dcterms:created xsi:type="dcterms:W3CDTF">2018-04-06T15:06:40Z</dcterms:created>
  <dcterms:modified xsi:type="dcterms:W3CDTF">2018-07-11T17:41:29Z</dcterms:modified>
</cp:coreProperties>
</file>