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75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A83E-A695-4EE8-AFBE-4D9A78C7A7B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A23F-0EFE-47DD-A5B8-23CDE6BA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7963" y="589177"/>
            <a:ext cx="612742" cy="807490"/>
            <a:chOff x="5222449" y="579749"/>
            <a:chExt cx="3299382" cy="4011105"/>
          </a:xfrm>
        </p:grpSpPr>
        <p:sp>
          <p:nvSpPr>
            <p:cNvPr id="9" name="Rectangle 8"/>
            <p:cNvSpPr/>
            <p:nvPr/>
          </p:nvSpPr>
          <p:spPr>
            <a:xfrm>
              <a:off x="7107810" y="2158738"/>
              <a:ext cx="999242" cy="1678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0" b="23622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29" r="48744" b="74617"/>
            <a:stretch/>
          </p:blipFill>
          <p:spPr>
            <a:xfrm>
              <a:off x="5665509" y="579749"/>
              <a:ext cx="1442301" cy="11217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74" b="97638" l="22364" r="7636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7" t="16939" r="22845" b="687"/>
            <a:stretch/>
          </p:blipFill>
          <p:spPr>
            <a:xfrm>
              <a:off x="5222449" y="1244338"/>
              <a:ext cx="3299382" cy="334651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73540" y="1066789"/>
            <a:ext cx="768283" cy="837425"/>
            <a:chOff x="6273540" y="1066789"/>
            <a:chExt cx="3351227" cy="418394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8" r="27333" b="22834"/>
            <a:stretch/>
          </p:blipFill>
          <p:spPr>
            <a:xfrm>
              <a:off x="6410227" y="1066789"/>
              <a:ext cx="3214540" cy="418394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97" r="53810" b="69426"/>
            <a:stretch/>
          </p:blipFill>
          <p:spPr>
            <a:xfrm>
              <a:off x="6273540" y="1066789"/>
              <a:ext cx="1216058" cy="1648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95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Elspeth Grahn</dc:creator>
  <cp:lastModifiedBy>Elspeth Grahn</cp:lastModifiedBy>
  <cp:revision>3</cp:revision>
  <dcterms:created xsi:type="dcterms:W3CDTF">2018-03-29T18:51:19Z</dcterms:created>
  <dcterms:modified xsi:type="dcterms:W3CDTF">2018-03-31T18:12:41Z</dcterms:modified>
</cp:coreProperties>
</file>