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3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09344ad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09344ad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09344ad6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909344ad6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09344ad6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09344ad6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09344ad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09344ad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09344ad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09344ad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909344ad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909344ad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909344ad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909344ad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09344ad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09344ad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909344ad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909344ad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09344ad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909344ad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Battleship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 Gramling &amp; Cullen Huffines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Function 6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9225"/>
            <a:ext cx="8839202" cy="236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Questions?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Want to play?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https://github.com/bcgramling/Battleship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Main Function Part 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63" y="1017725"/>
            <a:ext cx="753547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Function 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3975"/>
            <a:ext cx="8839200" cy="253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Function 2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600" y="1065350"/>
            <a:ext cx="5772788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Function 3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313" y="1017725"/>
            <a:ext cx="712137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Function 4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5925"/>
            <a:ext cx="8839201" cy="1197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Main Function Part 2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0150"/>
            <a:ext cx="8839197" cy="300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Function 5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162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Main Function Part 3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13" y="1141550"/>
            <a:ext cx="6957985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(16:9)</PresentationFormat>
  <Paragraphs>14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Proxima Nova</vt:lpstr>
      <vt:lpstr>Arial</vt:lpstr>
      <vt:lpstr>Spearmint</vt:lpstr>
      <vt:lpstr>Battleship</vt:lpstr>
      <vt:lpstr>Main Function Part 1</vt:lpstr>
      <vt:lpstr>Function 1</vt:lpstr>
      <vt:lpstr>Function 2</vt:lpstr>
      <vt:lpstr>Function 3</vt:lpstr>
      <vt:lpstr>Function 4</vt:lpstr>
      <vt:lpstr>Main Function Part 2</vt:lpstr>
      <vt:lpstr>Function 5</vt:lpstr>
      <vt:lpstr>Main Function Part 3</vt:lpstr>
      <vt:lpstr>Function 6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cp:lastModifiedBy>Huffines, Cullen A</cp:lastModifiedBy>
  <cp:revision>1</cp:revision>
  <dcterms:modified xsi:type="dcterms:W3CDTF">2019-05-01T01:04:18Z</dcterms:modified>
</cp:coreProperties>
</file>