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D6614-BC2D-476F-B9CE-1FBA17C22B0C}" v="681" dt="2025-01-16T09:18:45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>
        <p:scale>
          <a:sx n="50" d="100"/>
          <a:sy n="50" d="100"/>
        </p:scale>
        <p:origin x="1284" y="512"/>
      </p:cViewPr>
      <p:guideLst/>
    </p:cSldViewPr>
  </p:slideViewPr>
  <p:outlineViewPr>
    <p:cViewPr>
      <p:scale>
        <a:sx n="33" d="100"/>
        <a:sy n="33" d="100"/>
      </p:scale>
      <p:origin x="0" y="-31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raj ch" userId="eb94d09a1a470605" providerId="LiveId" clId="{FA7D6614-BC2D-476F-B9CE-1FBA17C22B0C}"/>
    <pc:docChg chg="undo custSel modSld addMainMaster delMainMaster modMainMaster">
      <pc:chgData name="balraj ch" userId="eb94d09a1a470605" providerId="LiveId" clId="{FA7D6614-BC2D-476F-B9CE-1FBA17C22B0C}" dt="2025-01-16T09:21:05.934" v="1040" actId="20577"/>
      <pc:docMkLst>
        <pc:docMk/>
      </pc:docMkLst>
      <pc:sldChg chg="addSp delSp modSp mod modTransition setBg setFolMasterObjs addAnim delAnim">
        <pc:chgData name="balraj ch" userId="eb94d09a1a470605" providerId="LiveId" clId="{FA7D6614-BC2D-476F-B9CE-1FBA17C22B0C}" dt="2025-01-16T09:18:45.648" v="1039"/>
        <pc:sldMkLst>
          <pc:docMk/>
          <pc:sldMk cId="152579948" sldId="256"/>
        </pc:sldMkLst>
        <pc:spChg chg="mod">
          <ac:chgData name="balraj ch" userId="eb94d09a1a470605" providerId="LiveId" clId="{FA7D6614-BC2D-476F-B9CE-1FBA17C22B0C}" dt="2025-01-16T08:34:54.953" v="875" actId="26606"/>
          <ac:spMkLst>
            <pc:docMk/>
            <pc:sldMk cId="152579948" sldId="256"/>
            <ac:spMk id="2" creationId="{7F814459-E15D-9C21-57A9-62AEE11C2C71}"/>
          </ac:spMkLst>
        </pc:spChg>
        <pc:spChg chg="mod">
          <ac:chgData name="balraj ch" userId="eb94d09a1a470605" providerId="LiveId" clId="{FA7D6614-BC2D-476F-B9CE-1FBA17C22B0C}" dt="2025-01-16T08:34:54.953" v="875" actId="26606"/>
          <ac:spMkLst>
            <pc:docMk/>
            <pc:sldMk cId="152579948" sldId="256"/>
            <ac:spMk id="3" creationId="{453DB6F6-13BD-9030-0131-D9921D64BA15}"/>
          </ac:spMkLst>
        </pc:spChg>
        <pc:spChg chg="add del">
          <ac:chgData name="balraj ch" userId="eb94d09a1a470605" providerId="LiveId" clId="{FA7D6614-BC2D-476F-B9CE-1FBA17C22B0C}" dt="2025-01-16T08:10:34.662" v="776" actId="26606"/>
          <ac:spMkLst>
            <pc:docMk/>
            <pc:sldMk cId="152579948" sldId="256"/>
            <ac:spMk id="65" creationId="{A8384FB5-9ADC-4DDC-881B-597D56F5B15D}"/>
          </ac:spMkLst>
        </pc:spChg>
        <pc:spChg chg="add del">
          <ac:chgData name="balraj ch" userId="eb94d09a1a470605" providerId="LiveId" clId="{FA7D6614-BC2D-476F-B9CE-1FBA17C22B0C}" dt="2025-01-16T08:10:34.662" v="776" actId="26606"/>
          <ac:spMkLst>
            <pc:docMk/>
            <pc:sldMk cId="152579948" sldId="256"/>
            <ac:spMk id="66" creationId="{91E5A9A7-95C6-4F4F-B00E-C82E07FE62EF}"/>
          </ac:spMkLst>
        </pc:spChg>
        <pc:spChg chg="add del">
          <ac:chgData name="balraj ch" userId="eb94d09a1a470605" providerId="LiveId" clId="{FA7D6614-BC2D-476F-B9CE-1FBA17C22B0C}" dt="2025-01-16T08:10:34.662" v="776" actId="26606"/>
          <ac:spMkLst>
            <pc:docMk/>
            <pc:sldMk cId="152579948" sldId="256"/>
            <ac:spMk id="67" creationId="{85149191-5F60-4A28-AAFF-039F96B0F3EC}"/>
          </ac:spMkLst>
        </pc:spChg>
        <pc:spChg chg="add del">
          <ac:chgData name="balraj ch" userId="eb94d09a1a470605" providerId="LiveId" clId="{FA7D6614-BC2D-476F-B9CE-1FBA17C22B0C}" dt="2025-01-16T08:01:53.353" v="726" actId="26606"/>
          <ac:spMkLst>
            <pc:docMk/>
            <pc:sldMk cId="152579948" sldId="256"/>
            <ac:spMk id="68" creationId="{B5A8AFA4-5C32-4100-9C6D-839A47E15FA0}"/>
          </ac:spMkLst>
        </pc:spChg>
        <pc:spChg chg="add">
          <ac:chgData name="balraj ch" userId="eb94d09a1a470605" providerId="LiveId" clId="{FA7D6614-BC2D-476F-B9CE-1FBA17C22B0C}" dt="2025-01-16T08:05:52.111" v="746" actId="26606"/>
          <ac:spMkLst>
            <pc:docMk/>
            <pc:sldMk cId="152579948" sldId="256"/>
            <ac:spMk id="69" creationId="{F8260ED5-17F7-4158-B241-D51DD4CF1B7E}"/>
          </ac:spMkLst>
        </pc:spChg>
        <pc:spChg chg="add del">
          <ac:chgData name="balraj ch" userId="eb94d09a1a470605" providerId="LiveId" clId="{FA7D6614-BC2D-476F-B9CE-1FBA17C22B0C}" dt="2025-01-16T08:01:53.353" v="726" actId="26606"/>
          <ac:spMkLst>
            <pc:docMk/>
            <pc:sldMk cId="152579948" sldId="256"/>
            <ac:spMk id="70" creationId="{96B5F253-7949-47C2-9DBD-1570ECDA2296}"/>
          </ac:spMkLst>
        </pc:spChg>
        <pc:spChg chg="add del">
          <ac:chgData name="balraj ch" userId="eb94d09a1a470605" providerId="LiveId" clId="{FA7D6614-BC2D-476F-B9CE-1FBA17C22B0C}" dt="2025-01-16T08:10:34.662" v="776" actId="26606"/>
          <ac:spMkLst>
            <pc:docMk/>
            <pc:sldMk cId="152579948" sldId="256"/>
            <ac:spMk id="72" creationId="{D07DD2DE-F619-49DD-B5E7-03A290FF4ED1}"/>
          </ac:spMkLst>
        </pc:spChg>
        <pc:spChg chg="add del">
          <ac:chgData name="balraj ch" userId="eb94d09a1a470605" providerId="LiveId" clId="{FA7D6614-BC2D-476F-B9CE-1FBA17C22B0C}" dt="2025-01-16T08:02:43.709" v="728" actId="26606"/>
          <ac:spMkLst>
            <pc:docMk/>
            <pc:sldMk cId="152579948" sldId="256"/>
            <ac:spMk id="74" creationId="{47942995-B07F-4636-9A06-C6A104B260A8}"/>
          </ac:spMkLst>
        </pc:spChg>
        <pc:spChg chg="add del">
          <ac:chgData name="balraj ch" userId="eb94d09a1a470605" providerId="LiveId" clId="{FA7D6614-BC2D-476F-B9CE-1FBA17C22B0C}" dt="2025-01-16T08:02:43.709" v="728" actId="26606"/>
          <ac:spMkLst>
            <pc:docMk/>
            <pc:sldMk cId="152579948" sldId="256"/>
            <ac:spMk id="75" creationId="{B81933D1-5615-42C7-9C0B-4EB7105CCE2D}"/>
          </ac:spMkLst>
        </pc:spChg>
        <pc:spChg chg="add del">
          <ac:chgData name="balraj ch" userId="eb94d09a1a470605" providerId="LiveId" clId="{FA7D6614-BC2D-476F-B9CE-1FBA17C22B0C}" dt="2025-01-16T08:02:43.709" v="728" actId="26606"/>
          <ac:spMkLst>
            <pc:docMk/>
            <pc:sldMk cId="152579948" sldId="256"/>
            <ac:spMk id="77" creationId="{19C9EAEA-39D0-4B0E-A0EB-51E7B26740B1}"/>
          </ac:spMkLst>
        </pc:spChg>
        <pc:spChg chg="add del">
          <ac:chgData name="balraj ch" userId="eb94d09a1a470605" providerId="LiveId" clId="{FA7D6614-BC2D-476F-B9CE-1FBA17C22B0C}" dt="2025-01-16T08:12:45.728" v="791" actId="26606"/>
          <ac:spMkLst>
            <pc:docMk/>
            <pc:sldMk cId="152579948" sldId="256"/>
            <ac:spMk id="78" creationId="{8538EBC2-0B11-4732-8715-799409C4A914}"/>
          </ac:spMkLst>
        </pc:spChg>
        <pc:spChg chg="add del">
          <ac:chgData name="balraj ch" userId="eb94d09a1a470605" providerId="LiveId" clId="{FA7D6614-BC2D-476F-B9CE-1FBA17C22B0C}" dt="2025-01-16T08:05:44.282" v="745" actId="26606"/>
          <ac:spMkLst>
            <pc:docMk/>
            <pc:sldMk cId="152579948" sldId="256"/>
            <ac:spMk id="79" creationId="{A8384FB5-9ADC-4DDC-881B-597D56F5B15D}"/>
          </ac:spMkLst>
        </pc:spChg>
        <pc:spChg chg="add del">
          <ac:chgData name="balraj ch" userId="eb94d09a1a470605" providerId="LiveId" clId="{FA7D6614-BC2D-476F-B9CE-1FBA17C22B0C}" dt="2025-01-16T08:05:44.282" v="745" actId="26606"/>
          <ac:spMkLst>
            <pc:docMk/>
            <pc:sldMk cId="152579948" sldId="256"/>
            <ac:spMk id="80" creationId="{BC05CA36-AD6A-4ABF-9A05-52E5A143D2BB}"/>
          </ac:spMkLst>
        </pc:spChg>
        <pc:spChg chg="add del">
          <ac:chgData name="balraj ch" userId="eb94d09a1a470605" providerId="LiveId" clId="{FA7D6614-BC2D-476F-B9CE-1FBA17C22B0C}" dt="2025-01-16T08:05:44.282" v="745" actId="26606"/>
          <ac:spMkLst>
            <pc:docMk/>
            <pc:sldMk cId="152579948" sldId="256"/>
            <ac:spMk id="81" creationId="{D4331EE8-85A4-4588-8D9E-70E534D477DB}"/>
          </ac:spMkLst>
        </pc:spChg>
        <pc:spChg chg="add del">
          <ac:chgData name="balraj ch" userId="eb94d09a1a470605" providerId="LiveId" clId="{FA7D6614-BC2D-476F-B9CE-1FBA17C22B0C}" dt="2025-01-16T08:05:44.282" v="745" actId="26606"/>
          <ac:spMkLst>
            <pc:docMk/>
            <pc:sldMk cId="152579948" sldId="256"/>
            <ac:spMk id="82" creationId="{49D6C862-61CC-4B46-8080-96583D653BAB}"/>
          </ac:spMkLst>
        </pc:spChg>
        <pc:spChg chg="add del">
          <ac:chgData name="balraj ch" userId="eb94d09a1a470605" providerId="LiveId" clId="{FA7D6614-BC2D-476F-B9CE-1FBA17C22B0C}" dt="2025-01-16T08:05:44.282" v="745" actId="26606"/>
          <ac:spMkLst>
            <pc:docMk/>
            <pc:sldMk cId="152579948" sldId="256"/>
            <ac:spMk id="83" creationId="{E37EECFC-A684-4391-AE85-4CDAF5565F61}"/>
          </ac:spMkLst>
        </pc:spChg>
        <pc:spChg chg="add del">
          <ac:chgData name="balraj ch" userId="eb94d09a1a470605" providerId="LiveId" clId="{FA7D6614-BC2D-476F-B9CE-1FBA17C22B0C}" dt="2025-01-16T08:12:45.728" v="791" actId="26606"/>
          <ac:spMkLst>
            <pc:docMk/>
            <pc:sldMk cId="152579948" sldId="256"/>
            <ac:spMk id="84" creationId="{CE3C5560-7A9C-489F-9148-18C5E1D0F0B2}"/>
          </ac:spMkLst>
        </pc:spChg>
        <pc:spChg chg="del">
          <ac:chgData name="balraj ch" userId="eb94d09a1a470605" providerId="LiveId" clId="{FA7D6614-BC2D-476F-B9CE-1FBA17C22B0C}" dt="2025-01-16T08:12:45.728" v="791" actId="26606"/>
          <ac:spMkLst>
            <pc:docMk/>
            <pc:sldMk cId="152579948" sldId="256"/>
            <ac:spMk id="85" creationId="{3FBAD350-5664-4811-A208-657FB882D350}"/>
          </ac:spMkLst>
        </pc:spChg>
        <pc:spChg chg="add del">
          <ac:chgData name="balraj ch" userId="eb94d09a1a470605" providerId="LiveId" clId="{FA7D6614-BC2D-476F-B9CE-1FBA17C22B0C}" dt="2025-01-16T08:12:45.728" v="791" actId="26606"/>
          <ac:spMkLst>
            <pc:docMk/>
            <pc:sldMk cId="152579948" sldId="256"/>
            <ac:spMk id="87" creationId="{C39ADB8F-D187-49D7-BDCF-C1B6DC727068}"/>
          </ac:spMkLst>
        </pc:spChg>
        <pc:spChg chg="add del">
          <ac:chgData name="balraj ch" userId="eb94d09a1a470605" providerId="LiveId" clId="{FA7D6614-BC2D-476F-B9CE-1FBA17C22B0C}" dt="2025-01-16T08:12:45.728" v="791" actId="26606"/>
          <ac:spMkLst>
            <pc:docMk/>
            <pc:sldMk cId="152579948" sldId="256"/>
            <ac:spMk id="88" creationId="{508BEF50-7B1E-49A4-BC19-5F4F1D755E64}"/>
          </ac:spMkLst>
        </pc:spChg>
        <pc:spChg chg="del">
          <ac:chgData name="balraj ch" userId="eb94d09a1a470605" providerId="LiveId" clId="{FA7D6614-BC2D-476F-B9CE-1FBA17C22B0C}" dt="2025-01-16T08:34:54.953" v="875" actId="26606"/>
          <ac:spMkLst>
            <pc:docMk/>
            <pc:sldMk cId="152579948" sldId="256"/>
            <ac:spMk id="93" creationId="{A1D7EC86-7CB9-431D-8AC3-8AAF0440B162}"/>
          </ac:spMkLst>
        </pc:spChg>
        <pc:spChg chg="add del">
          <ac:chgData name="balraj ch" userId="eb94d09a1a470605" providerId="LiveId" clId="{FA7D6614-BC2D-476F-B9CE-1FBA17C22B0C}" dt="2025-01-16T08:34:54.953" v="875" actId="26606"/>
          <ac:spMkLst>
            <pc:docMk/>
            <pc:sldMk cId="152579948" sldId="256"/>
            <ac:spMk id="95" creationId="{D4B9777F-B610-419B-9193-80306388F3E2}"/>
          </ac:spMkLst>
        </pc:spChg>
        <pc:spChg chg="del">
          <ac:chgData name="balraj ch" userId="eb94d09a1a470605" providerId="LiveId" clId="{FA7D6614-BC2D-476F-B9CE-1FBA17C22B0C}" dt="2025-01-16T08:34:54.953" v="875" actId="26606"/>
          <ac:spMkLst>
            <pc:docMk/>
            <pc:sldMk cId="152579948" sldId="256"/>
            <ac:spMk id="97" creationId="{311F016A-A753-449B-9EA6-322199B7119E}"/>
          </ac:spMkLst>
        </pc:spChg>
        <pc:spChg chg="add">
          <ac:chgData name="balraj ch" userId="eb94d09a1a470605" providerId="LiveId" clId="{FA7D6614-BC2D-476F-B9CE-1FBA17C22B0C}" dt="2025-01-16T08:12:45.728" v="791" actId="26606"/>
          <ac:spMkLst>
            <pc:docMk/>
            <pc:sldMk cId="152579948" sldId="256"/>
            <ac:spMk id="99" creationId="{95106A28-883A-4993-BF9E-C403B81A8D66}"/>
          </ac:spMkLst>
        </pc:spChg>
        <pc:spChg chg="add del">
          <ac:chgData name="balraj ch" userId="eb94d09a1a470605" providerId="LiveId" clId="{FA7D6614-BC2D-476F-B9CE-1FBA17C22B0C}" dt="2025-01-16T08:34:54.953" v="875" actId="26606"/>
          <ac:spMkLst>
            <pc:docMk/>
            <pc:sldMk cId="152579948" sldId="256"/>
            <ac:spMk id="101" creationId="{F5AE4E4F-9F4C-43ED-8299-9BD63B74E8F0}"/>
          </ac:spMkLst>
        </pc:spChg>
        <pc:spChg chg="add">
          <ac:chgData name="balraj ch" userId="eb94d09a1a470605" providerId="LiveId" clId="{FA7D6614-BC2D-476F-B9CE-1FBA17C22B0C}" dt="2025-01-16T08:34:54.953" v="875" actId="26606"/>
          <ac:spMkLst>
            <pc:docMk/>
            <pc:sldMk cId="152579948" sldId="256"/>
            <ac:spMk id="106" creationId="{362D44EE-C852-4460-B8B5-C4F2BC20510C}"/>
          </ac:spMkLst>
        </pc:spChg>
        <pc:spChg chg="add">
          <ac:chgData name="balraj ch" userId="eb94d09a1a470605" providerId="LiveId" clId="{FA7D6614-BC2D-476F-B9CE-1FBA17C22B0C}" dt="2025-01-16T08:34:54.953" v="875" actId="26606"/>
          <ac:spMkLst>
            <pc:docMk/>
            <pc:sldMk cId="152579948" sldId="256"/>
            <ac:spMk id="108" creationId="{658970D8-8D1D-4B5C-894B-E871CC86543D}"/>
          </ac:spMkLst>
        </pc:spChg>
        <pc:spChg chg="add">
          <ac:chgData name="balraj ch" userId="eb94d09a1a470605" providerId="LiveId" clId="{FA7D6614-BC2D-476F-B9CE-1FBA17C22B0C}" dt="2025-01-16T08:34:54.953" v="875" actId="26606"/>
          <ac:spMkLst>
            <pc:docMk/>
            <pc:sldMk cId="152579948" sldId="256"/>
            <ac:spMk id="112" creationId="{03C2051E-A88D-48E5-BACF-AAED17892722}"/>
          </ac:spMkLst>
        </pc:spChg>
        <pc:spChg chg="add">
          <ac:chgData name="balraj ch" userId="eb94d09a1a470605" providerId="LiveId" clId="{FA7D6614-BC2D-476F-B9CE-1FBA17C22B0C}" dt="2025-01-16T08:34:54.953" v="875" actId="26606"/>
          <ac:spMkLst>
            <pc:docMk/>
            <pc:sldMk cId="152579948" sldId="256"/>
            <ac:spMk id="114" creationId="{7821A508-2985-4905-874A-527429BAABFA}"/>
          </ac:spMkLst>
        </pc:spChg>
        <pc:grpChg chg="add del">
          <ac:chgData name="balraj ch" userId="eb94d09a1a470605" providerId="LiveId" clId="{FA7D6614-BC2D-476F-B9CE-1FBA17C22B0C}" dt="2025-01-16T08:02:43.709" v="728" actId="26606"/>
          <ac:grpSpMkLst>
            <pc:docMk/>
            <pc:sldMk cId="152579948" sldId="256"/>
            <ac:grpSpMk id="76" creationId="{032D8612-31EB-44CF-A1D0-14FD4C705424}"/>
          </ac:grpSpMkLst>
        </pc:grpChg>
        <pc:picChg chg="add mod">
          <ac:chgData name="balraj ch" userId="eb94d09a1a470605" providerId="LiveId" clId="{FA7D6614-BC2D-476F-B9CE-1FBA17C22B0C}" dt="2025-01-16T08:19:33.225" v="812" actId="14100"/>
          <ac:picMkLst>
            <pc:docMk/>
            <pc:sldMk cId="152579948" sldId="256"/>
            <ac:picMk id="63" creationId="{A731B804-9CBB-56DB-3F10-3C10EA96B221}"/>
          </ac:picMkLst>
        </pc:picChg>
      </pc:sldChg>
      <pc:sldChg chg="addSp delSp modSp mod modTransition setBg setFolMasterObjs">
        <pc:chgData name="balraj ch" userId="eb94d09a1a470605" providerId="LiveId" clId="{FA7D6614-BC2D-476F-B9CE-1FBA17C22B0C}" dt="2025-01-16T09:18:45.648" v="1039"/>
        <pc:sldMkLst>
          <pc:docMk/>
          <pc:sldMk cId="1486972846" sldId="257"/>
        </pc:sldMkLst>
        <pc:spChg chg="mod">
          <ac:chgData name="balraj ch" userId="eb94d09a1a470605" providerId="LiveId" clId="{FA7D6614-BC2D-476F-B9CE-1FBA17C22B0C}" dt="2025-01-16T08:39:34.218" v="913" actId="14100"/>
          <ac:spMkLst>
            <pc:docMk/>
            <pc:sldMk cId="1486972846" sldId="257"/>
            <ac:spMk id="2" creationId="{DD6BACCC-F93F-7872-35CE-A35431179469}"/>
          </ac:spMkLst>
        </pc:spChg>
        <pc:spChg chg="mod">
          <ac:chgData name="balraj ch" userId="eb94d09a1a470605" providerId="LiveId" clId="{FA7D6614-BC2D-476F-B9CE-1FBA17C22B0C}" dt="2025-01-16T08:39:47.753" v="914" actId="255"/>
          <ac:spMkLst>
            <pc:docMk/>
            <pc:sldMk cId="1486972846" sldId="257"/>
            <ac:spMk id="3" creationId="{AA29237A-ECC7-612E-6058-3E70811F0DE8}"/>
          </ac:spMkLst>
        </pc:spChg>
        <pc:spChg chg="add del">
          <ac:chgData name="balraj ch" userId="eb94d09a1a470605" providerId="LiveId" clId="{FA7D6614-BC2D-476F-B9CE-1FBA17C22B0C}" dt="2025-01-16T08:06:25.372" v="748" actId="26606"/>
          <ac:spMkLst>
            <pc:docMk/>
            <pc:sldMk cId="1486972846" sldId="257"/>
            <ac:spMk id="6" creationId="{D2548F45-5164-4ABB-8212-7F293FDED8D4}"/>
          </ac:spMkLst>
        </pc:spChg>
        <pc:spChg chg="add del">
          <ac:chgData name="balraj ch" userId="eb94d09a1a470605" providerId="LiveId" clId="{FA7D6614-BC2D-476F-B9CE-1FBA17C22B0C}" dt="2025-01-16T08:06:25.372" v="748" actId="26606"/>
          <ac:spMkLst>
            <pc:docMk/>
            <pc:sldMk cId="1486972846" sldId="257"/>
            <ac:spMk id="7" creationId="{5E81CCFB-7BEF-4186-86FB-D09450B4D02D}"/>
          </ac:spMkLst>
        </pc:spChg>
        <pc:spChg chg="add del">
          <ac:chgData name="balraj ch" userId="eb94d09a1a470605" providerId="LiveId" clId="{FA7D6614-BC2D-476F-B9CE-1FBA17C22B0C}" dt="2025-01-16T08:06:25.372" v="748" actId="26606"/>
          <ac:spMkLst>
            <pc:docMk/>
            <pc:sldMk cId="1486972846" sldId="257"/>
            <ac:spMk id="9" creationId="{9203DE33-2CD4-4CA8-9AF3-37C3B65133B0}"/>
          </ac:spMkLst>
        </pc:spChg>
        <pc:spChg chg="add del">
          <ac:chgData name="balraj ch" userId="eb94d09a1a470605" providerId="LiveId" clId="{FA7D6614-BC2D-476F-B9CE-1FBA17C22B0C}" dt="2025-01-16T08:06:37.299" v="750" actId="26606"/>
          <ac:spMkLst>
            <pc:docMk/>
            <pc:sldMk cId="1486972846" sldId="257"/>
            <ac:spMk id="10" creationId="{5CEAD642-85CF-4750-8432-7C80C901F001}"/>
          </ac:spMkLst>
        </pc:spChg>
        <pc:spChg chg="add del">
          <ac:chgData name="balraj ch" userId="eb94d09a1a470605" providerId="LiveId" clId="{FA7D6614-BC2D-476F-B9CE-1FBA17C22B0C}" dt="2025-01-16T08:06:25.372" v="748" actId="26606"/>
          <ac:spMkLst>
            <pc:docMk/>
            <pc:sldMk cId="1486972846" sldId="257"/>
            <ac:spMk id="11" creationId="{0AF57B88-1D4C-41FA-A761-EC1DD10C35CB}"/>
          </ac:spMkLst>
        </pc:spChg>
        <pc:spChg chg="add del">
          <ac:chgData name="balraj ch" userId="eb94d09a1a470605" providerId="LiveId" clId="{FA7D6614-BC2D-476F-B9CE-1FBA17C22B0C}" dt="2025-01-16T08:06:37.299" v="750" actId="26606"/>
          <ac:spMkLst>
            <pc:docMk/>
            <pc:sldMk cId="1486972846" sldId="257"/>
            <ac:spMk id="12" creationId="{FA33EEAE-15D5-4119-8C1E-89D943F911EF}"/>
          </ac:spMkLst>
        </pc:spChg>
        <pc:spChg chg="add del">
          <ac:chgData name="balraj ch" userId="eb94d09a1a470605" providerId="LiveId" clId="{FA7D6614-BC2D-476F-B9CE-1FBA17C22B0C}" dt="2025-01-16T08:05:39.314" v="741" actId="26606"/>
          <ac:spMkLst>
            <pc:docMk/>
            <pc:sldMk cId="1486972846" sldId="257"/>
            <ac:spMk id="13" creationId="{A8384FB5-9ADC-4DDC-881B-597D56F5B15D}"/>
          </ac:spMkLst>
        </pc:spChg>
        <pc:spChg chg="add del">
          <ac:chgData name="balraj ch" userId="eb94d09a1a470605" providerId="LiveId" clId="{FA7D6614-BC2D-476F-B9CE-1FBA17C22B0C}" dt="2025-01-16T08:06:37.299" v="750" actId="26606"/>
          <ac:spMkLst>
            <pc:docMk/>
            <pc:sldMk cId="1486972846" sldId="257"/>
            <ac:spMk id="14" creationId="{730D8B3B-9B80-4025-B934-26DC7D7CD231}"/>
          </ac:spMkLst>
        </pc:spChg>
        <pc:spChg chg="add del">
          <ac:chgData name="balraj ch" userId="eb94d09a1a470605" providerId="LiveId" clId="{FA7D6614-BC2D-476F-B9CE-1FBA17C22B0C}" dt="2025-01-16T08:05:39.314" v="741" actId="26606"/>
          <ac:spMkLst>
            <pc:docMk/>
            <pc:sldMk cId="1486972846" sldId="257"/>
            <ac:spMk id="15" creationId="{91E5A9A7-95C6-4F4F-B00E-C82E07FE62EF}"/>
          </ac:spMkLst>
        </pc:spChg>
        <pc:spChg chg="add del">
          <ac:chgData name="balraj ch" userId="eb94d09a1a470605" providerId="LiveId" clId="{FA7D6614-BC2D-476F-B9CE-1FBA17C22B0C}" dt="2025-01-16T08:06:37.299" v="750" actId="26606"/>
          <ac:spMkLst>
            <pc:docMk/>
            <pc:sldMk cId="1486972846" sldId="257"/>
            <ac:spMk id="16" creationId="{B5A1B09C-1565-46F8-B70F-621C5EB48A09}"/>
          </ac:spMkLst>
        </pc:spChg>
        <pc:spChg chg="add del">
          <ac:chgData name="balraj ch" userId="eb94d09a1a470605" providerId="LiveId" clId="{FA7D6614-BC2D-476F-B9CE-1FBA17C22B0C}" dt="2025-01-16T08:05:39.314" v="741" actId="26606"/>
          <ac:spMkLst>
            <pc:docMk/>
            <pc:sldMk cId="1486972846" sldId="257"/>
            <ac:spMk id="17" creationId="{D07DD2DE-F619-49DD-B5E7-03A290FF4ED1}"/>
          </ac:spMkLst>
        </pc:spChg>
        <pc:spChg chg="add del">
          <ac:chgData name="balraj ch" userId="eb94d09a1a470605" providerId="LiveId" clId="{FA7D6614-BC2D-476F-B9CE-1FBA17C22B0C}" dt="2025-01-16T08:06:37.299" v="750" actId="26606"/>
          <ac:spMkLst>
            <pc:docMk/>
            <pc:sldMk cId="1486972846" sldId="257"/>
            <ac:spMk id="18" creationId="{8C516CC8-80AC-446C-A56E-9F54B7210402}"/>
          </ac:spMkLst>
        </pc:spChg>
        <pc:spChg chg="add del">
          <ac:chgData name="balraj ch" userId="eb94d09a1a470605" providerId="LiveId" clId="{FA7D6614-BC2D-476F-B9CE-1FBA17C22B0C}" dt="2025-01-16T08:05:39.314" v="741" actId="26606"/>
          <ac:spMkLst>
            <pc:docMk/>
            <pc:sldMk cId="1486972846" sldId="257"/>
            <ac:spMk id="19" creationId="{85149191-5F60-4A28-AAFF-039F96B0F3EC}"/>
          </ac:spMkLst>
        </pc:spChg>
        <pc:spChg chg="add del">
          <ac:chgData name="balraj ch" userId="eb94d09a1a470605" providerId="LiveId" clId="{FA7D6614-BC2D-476F-B9CE-1FBA17C22B0C}" dt="2025-01-16T08:06:37.299" v="750" actId="26606"/>
          <ac:spMkLst>
            <pc:docMk/>
            <pc:sldMk cId="1486972846" sldId="257"/>
            <ac:spMk id="20" creationId="{53947E58-F088-49F1-A3D1-DEA690192E84}"/>
          </ac:spMkLst>
        </pc:spChg>
        <pc:spChg chg="add del">
          <ac:chgData name="balraj ch" userId="eb94d09a1a470605" providerId="LiveId" clId="{FA7D6614-BC2D-476F-B9CE-1FBA17C22B0C}" dt="2025-01-16T08:05:39.314" v="741" actId="26606"/>
          <ac:spMkLst>
            <pc:docMk/>
            <pc:sldMk cId="1486972846" sldId="257"/>
            <ac:spMk id="21" creationId="{F8260ED5-17F7-4158-B241-D51DD4CF1B7E}"/>
          </ac:spMkLst>
        </pc:spChg>
        <pc:spChg chg="add del">
          <ac:chgData name="balraj ch" userId="eb94d09a1a470605" providerId="LiveId" clId="{FA7D6614-BC2D-476F-B9CE-1FBA17C22B0C}" dt="2025-01-16T08:06:37.299" v="750" actId="26606"/>
          <ac:spMkLst>
            <pc:docMk/>
            <pc:sldMk cId="1486972846" sldId="257"/>
            <ac:spMk id="22" creationId="{0E30439A-8A5B-46EC-8283-9B6B031D40D0}"/>
          </ac:spMkLst>
        </pc:spChg>
        <pc:spChg chg="add del">
          <ac:chgData name="balraj ch" userId="eb94d09a1a470605" providerId="LiveId" clId="{FA7D6614-BC2D-476F-B9CE-1FBA17C22B0C}" dt="2025-01-16T08:06:56.216" v="752" actId="26606"/>
          <ac:spMkLst>
            <pc:docMk/>
            <pc:sldMk cId="1486972846" sldId="257"/>
            <ac:spMk id="24" creationId="{9203DE33-2CD4-4CA8-9AF3-37C3B65133B0}"/>
          </ac:spMkLst>
        </pc:spChg>
        <pc:spChg chg="add del">
          <ac:chgData name="balraj ch" userId="eb94d09a1a470605" providerId="LiveId" clId="{FA7D6614-BC2D-476F-B9CE-1FBA17C22B0C}" dt="2025-01-16T08:06:56.216" v="752" actId="26606"/>
          <ac:spMkLst>
            <pc:docMk/>
            <pc:sldMk cId="1486972846" sldId="257"/>
            <ac:spMk id="25" creationId="{0AF57B88-1D4C-41FA-A761-EC1DD10C35CB}"/>
          </ac:spMkLst>
        </pc:spChg>
        <pc:spChg chg="add del">
          <ac:chgData name="balraj ch" userId="eb94d09a1a470605" providerId="LiveId" clId="{FA7D6614-BC2D-476F-B9CE-1FBA17C22B0C}" dt="2025-01-16T08:06:56.216" v="752" actId="26606"/>
          <ac:spMkLst>
            <pc:docMk/>
            <pc:sldMk cId="1486972846" sldId="257"/>
            <ac:spMk id="26" creationId="{D2548F45-5164-4ABB-8212-7F293FDED8D4}"/>
          </ac:spMkLst>
        </pc:spChg>
        <pc:spChg chg="add del">
          <ac:chgData name="balraj ch" userId="eb94d09a1a470605" providerId="LiveId" clId="{FA7D6614-BC2D-476F-B9CE-1FBA17C22B0C}" dt="2025-01-16T08:06:56.216" v="752" actId="26606"/>
          <ac:spMkLst>
            <pc:docMk/>
            <pc:sldMk cId="1486972846" sldId="257"/>
            <ac:spMk id="28" creationId="{5E81CCFB-7BEF-4186-86FB-D09450B4D02D}"/>
          </ac:spMkLst>
        </pc:spChg>
        <pc:spChg chg="add del">
          <ac:chgData name="balraj ch" userId="eb94d09a1a470605" providerId="LiveId" clId="{FA7D6614-BC2D-476F-B9CE-1FBA17C22B0C}" dt="2025-01-16T08:12:38.424" v="790" actId="26606"/>
          <ac:spMkLst>
            <pc:docMk/>
            <pc:sldMk cId="1486972846" sldId="257"/>
            <ac:spMk id="30" creationId="{F4155C20-3F0E-4576-8A0B-C345B62312DA}"/>
          </ac:spMkLst>
        </pc:spChg>
        <pc:spChg chg="add del">
          <ac:chgData name="balraj ch" userId="eb94d09a1a470605" providerId="LiveId" clId="{FA7D6614-BC2D-476F-B9CE-1FBA17C22B0C}" dt="2025-01-16T08:12:38.424" v="790" actId="26606"/>
          <ac:spMkLst>
            <pc:docMk/>
            <pc:sldMk cId="1486972846" sldId="257"/>
            <ac:spMk id="32" creationId="{0BAEB82B-9A6B-4982-B56B-7529C6EA9A95}"/>
          </ac:spMkLst>
        </pc:spChg>
        <pc:spChg chg="add del">
          <ac:chgData name="balraj ch" userId="eb94d09a1a470605" providerId="LiveId" clId="{FA7D6614-BC2D-476F-B9CE-1FBA17C22B0C}" dt="2025-01-16T08:12:38.424" v="790" actId="26606"/>
          <ac:spMkLst>
            <pc:docMk/>
            <pc:sldMk cId="1486972846" sldId="257"/>
            <ac:spMk id="33" creationId="{FC71CE45-EECF-4555-AD4B-1B3D0D5D1540}"/>
          </ac:spMkLst>
        </pc:spChg>
        <pc:spChg chg="add">
          <ac:chgData name="balraj ch" userId="eb94d09a1a470605" providerId="LiveId" clId="{FA7D6614-BC2D-476F-B9CE-1FBA17C22B0C}" dt="2025-01-16T08:06:56.252" v="753" actId="26606"/>
          <ac:spMkLst>
            <pc:docMk/>
            <pc:sldMk cId="1486972846" sldId="257"/>
            <ac:spMk id="34" creationId="{53AA89D1-0C70-46BB-8E35-5722A4B18A78}"/>
          </ac:spMkLst>
        </pc:spChg>
        <pc:spChg chg="add del">
          <ac:chgData name="balraj ch" userId="eb94d09a1a470605" providerId="LiveId" clId="{FA7D6614-BC2D-476F-B9CE-1FBA17C22B0C}" dt="2025-01-16T08:34:43.498" v="874" actId="26606"/>
          <ac:spMkLst>
            <pc:docMk/>
            <pc:sldMk cId="1486972846" sldId="257"/>
            <ac:spMk id="39" creationId="{A1D7EC86-7CB9-431D-8AC3-8AAF0440B162}"/>
          </ac:spMkLst>
        </pc:spChg>
        <pc:spChg chg="add del">
          <ac:chgData name="balraj ch" userId="eb94d09a1a470605" providerId="LiveId" clId="{FA7D6614-BC2D-476F-B9CE-1FBA17C22B0C}" dt="2025-01-16T08:11:52.775" v="786" actId="26606"/>
          <ac:spMkLst>
            <pc:docMk/>
            <pc:sldMk cId="1486972846" sldId="257"/>
            <ac:spMk id="40" creationId="{EF666E30-6F0A-449A-BEC2-DF59127354DF}"/>
          </ac:spMkLst>
        </pc:spChg>
        <pc:spChg chg="add del">
          <ac:chgData name="balraj ch" userId="eb94d09a1a470605" providerId="LiveId" clId="{FA7D6614-BC2D-476F-B9CE-1FBA17C22B0C}" dt="2025-01-16T08:34:43.498" v="874" actId="26606"/>
          <ac:spMkLst>
            <pc:docMk/>
            <pc:sldMk cId="1486972846" sldId="257"/>
            <ac:spMk id="41" creationId="{D4B9777F-B610-419B-9193-80306388F3E2}"/>
          </ac:spMkLst>
        </pc:spChg>
        <pc:spChg chg="add del">
          <ac:chgData name="balraj ch" userId="eb94d09a1a470605" providerId="LiveId" clId="{FA7D6614-BC2D-476F-B9CE-1FBA17C22B0C}" dt="2025-01-16T08:11:52.775" v="786" actId="26606"/>
          <ac:spMkLst>
            <pc:docMk/>
            <pc:sldMk cId="1486972846" sldId="257"/>
            <ac:spMk id="42" creationId="{CE3C5560-7A9C-489F-9148-18C5E1D0F0B2}"/>
          </ac:spMkLst>
        </pc:spChg>
        <pc:spChg chg="add del">
          <ac:chgData name="balraj ch" userId="eb94d09a1a470605" providerId="LiveId" clId="{FA7D6614-BC2D-476F-B9CE-1FBA17C22B0C}" dt="2025-01-16T08:34:43.498" v="874" actId="26606"/>
          <ac:spMkLst>
            <pc:docMk/>
            <pc:sldMk cId="1486972846" sldId="257"/>
            <ac:spMk id="43" creationId="{311F016A-A753-449B-9EA6-322199B7119E}"/>
          </ac:spMkLst>
        </pc:spChg>
        <pc:spChg chg="add del">
          <ac:chgData name="balraj ch" userId="eb94d09a1a470605" providerId="LiveId" clId="{FA7D6614-BC2D-476F-B9CE-1FBA17C22B0C}" dt="2025-01-16T08:11:52.775" v="786" actId="26606"/>
          <ac:spMkLst>
            <pc:docMk/>
            <pc:sldMk cId="1486972846" sldId="257"/>
            <ac:spMk id="44" creationId="{C5CB530E-515E-412C-9DF1-5F8FFBD6F383}"/>
          </ac:spMkLst>
        </pc:spChg>
        <pc:spChg chg="add">
          <ac:chgData name="balraj ch" userId="eb94d09a1a470605" providerId="LiveId" clId="{FA7D6614-BC2D-476F-B9CE-1FBA17C22B0C}" dt="2025-01-16T08:12:38.424" v="790" actId="26606"/>
          <ac:spMkLst>
            <pc:docMk/>
            <pc:sldMk cId="1486972846" sldId="257"/>
            <ac:spMk id="45" creationId="{95106A28-883A-4993-BF9E-C403B81A8D66}"/>
          </ac:spMkLst>
        </pc:spChg>
        <pc:spChg chg="add del">
          <ac:chgData name="balraj ch" userId="eb94d09a1a470605" providerId="LiveId" clId="{FA7D6614-BC2D-476F-B9CE-1FBA17C22B0C}" dt="2025-01-16T08:11:52.775" v="786" actId="26606"/>
          <ac:spMkLst>
            <pc:docMk/>
            <pc:sldMk cId="1486972846" sldId="257"/>
            <ac:spMk id="46" creationId="{712D4376-A578-4FF1-94FC-245E7A6A489F}"/>
          </ac:spMkLst>
        </pc:spChg>
        <pc:spChg chg="add del">
          <ac:chgData name="balraj ch" userId="eb94d09a1a470605" providerId="LiveId" clId="{FA7D6614-BC2D-476F-B9CE-1FBA17C22B0C}" dt="2025-01-16T08:34:43.498" v="874" actId="26606"/>
          <ac:spMkLst>
            <pc:docMk/>
            <pc:sldMk cId="1486972846" sldId="257"/>
            <ac:spMk id="47" creationId="{F5AE4E4F-9F4C-43ED-8299-9BD63B74E8F0}"/>
          </ac:spMkLst>
        </pc:spChg>
        <pc:spChg chg="add del">
          <ac:chgData name="balraj ch" userId="eb94d09a1a470605" providerId="LiveId" clId="{FA7D6614-BC2D-476F-B9CE-1FBA17C22B0C}" dt="2025-01-16T08:11:52.775" v="786" actId="26606"/>
          <ac:spMkLst>
            <pc:docMk/>
            <pc:sldMk cId="1486972846" sldId="257"/>
            <ac:spMk id="48" creationId="{AEA7509D-F04F-40CB-A0B3-EEF16499CC9F}"/>
          </ac:spMkLst>
        </pc:spChg>
        <pc:spChg chg="add">
          <ac:chgData name="balraj ch" userId="eb94d09a1a470605" providerId="LiveId" clId="{FA7D6614-BC2D-476F-B9CE-1FBA17C22B0C}" dt="2025-01-16T08:34:43.498" v="874" actId="26606"/>
          <ac:spMkLst>
            <pc:docMk/>
            <pc:sldMk cId="1486972846" sldId="257"/>
            <ac:spMk id="51" creationId="{658970D8-8D1D-4B5C-894B-E871CC86543D}"/>
          </ac:spMkLst>
        </pc:spChg>
        <pc:spChg chg="add del">
          <ac:chgData name="balraj ch" userId="eb94d09a1a470605" providerId="LiveId" clId="{FA7D6614-BC2D-476F-B9CE-1FBA17C22B0C}" dt="2025-01-16T08:15:07.189" v="803" actId="26606"/>
          <ac:spMkLst>
            <pc:docMk/>
            <pc:sldMk cId="1486972846" sldId="257"/>
            <ac:spMk id="52" creationId="{A1D7EC86-7CB9-431D-8AC3-8AAF0440B162}"/>
          </ac:spMkLst>
        </pc:spChg>
        <pc:spChg chg="add">
          <ac:chgData name="balraj ch" userId="eb94d09a1a470605" providerId="LiveId" clId="{FA7D6614-BC2D-476F-B9CE-1FBA17C22B0C}" dt="2025-01-16T08:34:43.498" v="874" actId="26606"/>
          <ac:spMkLst>
            <pc:docMk/>
            <pc:sldMk cId="1486972846" sldId="257"/>
            <ac:spMk id="53" creationId="{F227E5B6-9132-43CA-B503-37A18562ADF2}"/>
          </ac:spMkLst>
        </pc:spChg>
        <pc:spChg chg="add del">
          <ac:chgData name="balraj ch" userId="eb94d09a1a470605" providerId="LiveId" clId="{FA7D6614-BC2D-476F-B9CE-1FBA17C22B0C}" dt="2025-01-16T08:15:07.189" v="803" actId="26606"/>
          <ac:spMkLst>
            <pc:docMk/>
            <pc:sldMk cId="1486972846" sldId="257"/>
            <ac:spMk id="54" creationId="{D4B9777F-B610-419B-9193-80306388F3E2}"/>
          </ac:spMkLst>
        </pc:spChg>
        <pc:spChg chg="add del">
          <ac:chgData name="balraj ch" userId="eb94d09a1a470605" providerId="LiveId" clId="{FA7D6614-BC2D-476F-B9CE-1FBA17C22B0C}" dt="2025-01-16T08:15:07.189" v="803" actId="26606"/>
          <ac:spMkLst>
            <pc:docMk/>
            <pc:sldMk cId="1486972846" sldId="257"/>
            <ac:spMk id="56" creationId="{311F016A-A753-449B-9EA6-322199B7119E}"/>
          </ac:spMkLst>
        </pc:spChg>
        <pc:spChg chg="add">
          <ac:chgData name="balraj ch" userId="eb94d09a1a470605" providerId="LiveId" clId="{FA7D6614-BC2D-476F-B9CE-1FBA17C22B0C}" dt="2025-01-16T08:34:43.498" v="874" actId="26606"/>
          <ac:spMkLst>
            <pc:docMk/>
            <pc:sldMk cId="1486972846" sldId="257"/>
            <ac:spMk id="57" creationId="{7821A508-2985-4905-874A-527429BAABFA}"/>
          </ac:spMkLst>
        </pc:spChg>
        <pc:spChg chg="add del">
          <ac:chgData name="balraj ch" userId="eb94d09a1a470605" providerId="LiveId" clId="{FA7D6614-BC2D-476F-B9CE-1FBA17C22B0C}" dt="2025-01-16T08:15:07.189" v="803" actId="26606"/>
          <ac:spMkLst>
            <pc:docMk/>
            <pc:sldMk cId="1486972846" sldId="257"/>
            <ac:spMk id="58" creationId="{95106A28-883A-4993-BF9E-C403B81A8D66}"/>
          </ac:spMkLst>
        </pc:spChg>
        <pc:spChg chg="add del">
          <ac:chgData name="balraj ch" userId="eb94d09a1a470605" providerId="LiveId" clId="{FA7D6614-BC2D-476F-B9CE-1FBA17C22B0C}" dt="2025-01-16T08:15:07.189" v="803" actId="26606"/>
          <ac:spMkLst>
            <pc:docMk/>
            <pc:sldMk cId="1486972846" sldId="257"/>
            <ac:spMk id="60" creationId="{F5AE4E4F-9F4C-43ED-8299-9BD63B74E8F0}"/>
          </ac:spMkLst>
        </pc:spChg>
        <pc:spChg chg="add">
          <ac:chgData name="balraj ch" userId="eb94d09a1a470605" providerId="LiveId" clId="{FA7D6614-BC2D-476F-B9CE-1FBA17C22B0C}" dt="2025-01-16T08:34:43.498" v="874" actId="26606"/>
          <ac:spMkLst>
            <pc:docMk/>
            <pc:sldMk cId="1486972846" sldId="257"/>
            <ac:spMk id="62" creationId="{D2929CB1-0E3C-4B2D-ADC5-0154FB33BA44}"/>
          </ac:spMkLst>
        </pc:spChg>
        <pc:spChg chg="add">
          <ac:chgData name="balraj ch" userId="eb94d09a1a470605" providerId="LiveId" clId="{FA7D6614-BC2D-476F-B9CE-1FBA17C22B0C}" dt="2025-01-16T08:34:43.498" v="874" actId="26606"/>
          <ac:spMkLst>
            <pc:docMk/>
            <pc:sldMk cId="1486972846" sldId="257"/>
            <ac:spMk id="64" creationId="{5F2F0C84-BE8C-4DC2-A6D3-30349A801D5C}"/>
          </ac:spMkLst>
        </pc:spChg>
        <pc:picChg chg="add del">
          <ac:chgData name="balraj ch" userId="eb94d09a1a470605" providerId="LiveId" clId="{FA7D6614-BC2D-476F-B9CE-1FBA17C22B0C}" dt="2025-01-16T08:06:25.372" v="748" actId="26606"/>
          <ac:picMkLst>
            <pc:docMk/>
            <pc:sldMk cId="1486972846" sldId="257"/>
            <ac:picMk id="5" creationId="{AB484E00-355D-F4D3-7123-2D6E16FE2C22}"/>
          </ac:picMkLst>
        </pc:picChg>
        <pc:picChg chg="add mod">
          <ac:chgData name="balraj ch" userId="eb94d09a1a470605" providerId="LiveId" clId="{FA7D6614-BC2D-476F-B9CE-1FBA17C22B0C}" dt="2025-01-16T08:05:43.338" v="744" actId="931"/>
          <ac:picMkLst>
            <pc:docMk/>
            <pc:sldMk cId="1486972846" sldId="257"/>
            <ac:picMk id="8" creationId="{65DDA2D2-E357-E1A9-C14D-CD3BA1D2F22F}"/>
          </ac:picMkLst>
        </pc:picChg>
        <pc:picChg chg="add del">
          <ac:chgData name="balraj ch" userId="eb94d09a1a470605" providerId="LiveId" clId="{FA7D6614-BC2D-476F-B9CE-1FBA17C22B0C}" dt="2025-01-16T08:06:56.216" v="752" actId="26606"/>
          <ac:picMkLst>
            <pc:docMk/>
            <pc:sldMk cId="1486972846" sldId="257"/>
            <ac:picMk id="27" creationId="{AB484E00-355D-F4D3-7123-2D6E16FE2C22}"/>
          </ac:picMkLst>
        </pc:picChg>
        <pc:picChg chg="add mod">
          <ac:chgData name="balraj ch" userId="eb94d09a1a470605" providerId="LiveId" clId="{FA7D6614-BC2D-476F-B9CE-1FBA17C22B0C}" dt="2025-01-16T08:39:08.558" v="909" actId="1076"/>
          <ac:picMkLst>
            <pc:docMk/>
            <pc:sldMk cId="1486972846" sldId="257"/>
            <ac:picMk id="29" creationId="{54B17C22-5DFA-B6CB-F427-10E045D2C425}"/>
          </ac:picMkLst>
        </pc:picChg>
        <pc:cxnChg chg="add">
          <ac:chgData name="balraj ch" userId="eb94d09a1a470605" providerId="LiveId" clId="{FA7D6614-BC2D-476F-B9CE-1FBA17C22B0C}" dt="2025-01-16T08:06:56.252" v="753" actId="26606"/>
          <ac:cxnSpMkLst>
            <pc:docMk/>
            <pc:sldMk cId="1486972846" sldId="257"/>
            <ac:cxnSpMk id="31" creationId="{56020367-4FD5-4596-8E10-C5F095CD8DBF}"/>
          </ac:cxnSpMkLst>
        </pc:cxnChg>
      </pc:sldChg>
      <pc:sldChg chg="addSp delSp modSp mod modTransition setBg setFolMasterObjs">
        <pc:chgData name="balraj ch" userId="eb94d09a1a470605" providerId="LiveId" clId="{FA7D6614-BC2D-476F-B9CE-1FBA17C22B0C}" dt="2025-01-16T09:18:45.648" v="1039"/>
        <pc:sldMkLst>
          <pc:docMk/>
          <pc:sldMk cId="3488937605" sldId="258"/>
        </pc:sldMkLst>
        <pc:spChg chg="mod">
          <ac:chgData name="balraj ch" userId="eb94d09a1a470605" providerId="LiveId" clId="{FA7D6614-BC2D-476F-B9CE-1FBA17C22B0C}" dt="2025-01-16T08:24:36.994" v="850" actId="14100"/>
          <ac:spMkLst>
            <pc:docMk/>
            <pc:sldMk cId="3488937605" sldId="258"/>
            <ac:spMk id="2" creationId="{804394E0-DC69-F842-2A25-2AA01AE89FAA}"/>
          </ac:spMkLst>
        </pc:spChg>
        <pc:spChg chg="mod">
          <ac:chgData name="balraj ch" userId="eb94d09a1a470605" providerId="LiveId" clId="{FA7D6614-BC2D-476F-B9CE-1FBA17C22B0C}" dt="2025-01-16T08:40:00.002" v="915" actId="255"/>
          <ac:spMkLst>
            <pc:docMk/>
            <pc:sldMk cId="3488937605" sldId="258"/>
            <ac:spMk id="3" creationId="{E5D1F9A4-76EA-2FD2-76D9-42991FF7901A}"/>
          </ac:spMkLst>
        </pc:spChg>
        <pc:spChg chg="add del">
          <ac:chgData name="balraj ch" userId="eb94d09a1a470605" providerId="LiveId" clId="{FA7D6614-BC2D-476F-B9CE-1FBA17C22B0C}" dt="2025-01-16T08:18:59.821" v="810" actId="26606"/>
          <ac:spMkLst>
            <pc:docMk/>
            <pc:sldMk cId="3488937605" sldId="258"/>
            <ac:spMk id="8" creationId="{5E7AA7E8-8006-4E1F-A566-FCF37EE6F35D}"/>
          </ac:spMkLst>
        </pc:spChg>
        <pc:spChg chg="add">
          <ac:chgData name="balraj ch" userId="eb94d09a1a470605" providerId="LiveId" clId="{FA7D6614-BC2D-476F-B9CE-1FBA17C22B0C}" dt="2025-01-16T08:18:59.821" v="810" actId="26606"/>
          <ac:spMkLst>
            <pc:docMk/>
            <pc:sldMk cId="3488937605" sldId="258"/>
            <ac:spMk id="15" creationId="{362D44EE-C852-4460-B8B5-C4F2BC20510C}"/>
          </ac:spMkLst>
        </pc:spChg>
        <pc:spChg chg="add">
          <ac:chgData name="balraj ch" userId="eb94d09a1a470605" providerId="LiveId" clId="{FA7D6614-BC2D-476F-B9CE-1FBA17C22B0C}" dt="2025-01-16T08:18:59.821" v="810" actId="26606"/>
          <ac:spMkLst>
            <pc:docMk/>
            <pc:sldMk cId="3488937605" sldId="258"/>
            <ac:spMk id="17" creationId="{658970D8-8D1D-4B5C-894B-E871CC86543D}"/>
          </ac:spMkLst>
        </pc:spChg>
        <pc:spChg chg="add">
          <ac:chgData name="balraj ch" userId="eb94d09a1a470605" providerId="LiveId" clId="{FA7D6614-BC2D-476F-B9CE-1FBA17C22B0C}" dt="2025-01-16T08:18:59.821" v="810" actId="26606"/>
          <ac:spMkLst>
            <pc:docMk/>
            <pc:sldMk cId="3488937605" sldId="258"/>
            <ac:spMk id="19" creationId="{F227E5B6-9132-43CA-B503-37A18562ADF2}"/>
          </ac:spMkLst>
        </pc:spChg>
        <pc:spChg chg="add">
          <ac:chgData name="balraj ch" userId="eb94d09a1a470605" providerId="LiveId" clId="{FA7D6614-BC2D-476F-B9CE-1FBA17C22B0C}" dt="2025-01-16T08:18:59.821" v="810" actId="26606"/>
          <ac:spMkLst>
            <pc:docMk/>
            <pc:sldMk cId="3488937605" sldId="258"/>
            <ac:spMk id="21" creationId="{03C2051E-A88D-48E5-BACF-AAED17892722}"/>
          </ac:spMkLst>
        </pc:spChg>
        <pc:spChg chg="add">
          <ac:chgData name="balraj ch" userId="eb94d09a1a470605" providerId="LiveId" clId="{FA7D6614-BC2D-476F-B9CE-1FBA17C22B0C}" dt="2025-01-16T08:18:59.821" v="810" actId="26606"/>
          <ac:spMkLst>
            <pc:docMk/>
            <pc:sldMk cId="3488937605" sldId="258"/>
            <ac:spMk id="23" creationId="{7821A508-2985-4905-874A-527429BAABFA}"/>
          </ac:spMkLst>
        </pc:spChg>
        <pc:spChg chg="add">
          <ac:chgData name="balraj ch" userId="eb94d09a1a470605" providerId="LiveId" clId="{FA7D6614-BC2D-476F-B9CE-1FBA17C22B0C}" dt="2025-01-16T08:18:59.821" v="810" actId="26606"/>
          <ac:spMkLst>
            <pc:docMk/>
            <pc:sldMk cId="3488937605" sldId="258"/>
            <ac:spMk id="25" creationId="{D2929CB1-0E3C-4B2D-ADC5-0154FB33BA44}"/>
          </ac:spMkLst>
        </pc:spChg>
        <pc:spChg chg="add">
          <ac:chgData name="balraj ch" userId="eb94d09a1a470605" providerId="LiveId" clId="{FA7D6614-BC2D-476F-B9CE-1FBA17C22B0C}" dt="2025-01-16T08:18:59.821" v="810" actId="26606"/>
          <ac:spMkLst>
            <pc:docMk/>
            <pc:sldMk cId="3488937605" sldId="258"/>
            <ac:spMk id="27" creationId="{5F2F0C84-BE8C-4DC2-A6D3-30349A801D5C}"/>
          </ac:spMkLst>
        </pc:spChg>
        <pc:picChg chg="add mod">
          <ac:chgData name="balraj ch" userId="eb94d09a1a470605" providerId="LiveId" clId="{FA7D6614-BC2D-476F-B9CE-1FBA17C22B0C}" dt="2025-01-16T08:40:13.085" v="916" actId="14100"/>
          <ac:picMkLst>
            <pc:docMk/>
            <pc:sldMk cId="3488937605" sldId="258"/>
            <ac:picMk id="5" creationId="{8A94600A-0E1F-FF56-39C1-2569072B3DF9}"/>
          </ac:picMkLst>
        </pc:picChg>
        <pc:cxnChg chg="add">
          <ac:chgData name="balraj ch" userId="eb94d09a1a470605" providerId="LiveId" clId="{FA7D6614-BC2D-476F-B9CE-1FBA17C22B0C}" dt="2025-01-16T08:07:24.652" v="754" actId="26606"/>
          <ac:cxnSpMkLst>
            <pc:docMk/>
            <pc:sldMk cId="3488937605" sldId="258"/>
            <ac:cxnSpMk id="10" creationId="{56020367-4FD5-4596-8E10-C5F095CD8DBF}"/>
          </ac:cxnSpMkLst>
        </pc:cxnChg>
      </pc:sldChg>
      <pc:sldChg chg="addSp delSp modSp mod modTransition setBg setFolMasterObjs">
        <pc:chgData name="balraj ch" userId="eb94d09a1a470605" providerId="LiveId" clId="{FA7D6614-BC2D-476F-B9CE-1FBA17C22B0C}" dt="2025-01-16T09:18:45.648" v="1039"/>
        <pc:sldMkLst>
          <pc:docMk/>
          <pc:sldMk cId="3114884632" sldId="259"/>
        </pc:sldMkLst>
        <pc:spChg chg="mod">
          <ac:chgData name="balraj ch" userId="eb94d09a1a470605" providerId="LiveId" clId="{FA7D6614-BC2D-476F-B9CE-1FBA17C22B0C}" dt="2025-01-16T08:41:53.017" v="936" actId="14100"/>
          <ac:spMkLst>
            <pc:docMk/>
            <pc:sldMk cId="3114884632" sldId="259"/>
            <ac:spMk id="2" creationId="{5FE2BF9A-F768-A029-4FD9-B5B1AF273EF1}"/>
          </ac:spMkLst>
        </pc:spChg>
        <pc:spChg chg="mod">
          <ac:chgData name="balraj ch" userId="eb94d09a1a470605" providerId="LiveId" clId="{FA7D6614-BC2D-476F-B9CE-1FBA17C22B0C}" dt="2025-01-16T08:56:23.089" v="1029" actId="27636"/>
          <ac:spMkLst>
            <pc:docMk/>
            <pc:sldMk cId="3114884632" sldId="259"/>
            <ac:spMk id="3" creationId="{970D64A7-55B1-AB2D-7533-04880AE831A5}"/>
          </ac:spMkLst>
        </pc:spChg>
        <pc:spChg chg="add del">
          <ac:chgData name="balraj ch" userId="eb94d09a1a470605" providerId="LiveId" clId="{FA7D6614-BC2D-476F-B9CE-1FBA17C22B0C}" dt="2025-01-16T08:20:16.395" v="817" actId="26606"/>
          <ac:spMkLst>
            <pc:docMk/>
            <pc:sldMk cId="3114884632" sldId="259"/>
            <ac:spMk id="8" creationId="{5E7AA7E8-8006-4E1F-A566-FCF37EE6F35D}"/>
          </ac:spMkLst>
        </pc:spChg>
        <pc:spChg chg="add del">
          <ac:chgData name="balraj ch" userId="eb94d09a1a470605" providerId="LiveId" clId="{FA7D6614-BC2D-476F-B9CE-1FBA17C22B0C}" dt="2025-01-16T08:34:34.412" v="873" actId="26606"/>
          <ac:spMkLst>
            <pc:docMk/>
            <pc:sldMk cId="3114884632" sldId="259"/>
            <ac:spMk id="15" creationId="{8930EBA3-4D2E-42E8-B828-834555328D85}"/>
          </ac:spMkLst>
        </pc:spChg>
        <pc:spChg chg="add del">
          <ac:chgData name="balraj ch" userId="eb94d09a1a470605" providerId="LiveId" clId="{FA7D6614-BC2D-476F-B9CE-1FBA17C22B0C}" dt="2025-01-16T08:34:34.412" v="873" actId="26606"/>
          <ac:spMkLst>
            <pc:docMk/>
            <pc:sldMk cId="3114884632" sldId="259"/>
            <ac:spMk id="17" creationId="{E58B2195-5055-402F-A3E7-53FF0E4980C3}"/>
          </ac:spMkLst>
        </pc:spChg>
        <pc:spChg chg="add">
          <ac:chgData name="balraj ch" userId="eb94d09a1a470605" providerId="LiveId" clId="{FA7D6614-BC2D-476F-B9CE-1FBA17C22B0C}" dt="2025-01-16T08:20:16.395" v="817" actId="26606"/>
          <ac:spMkLst>
            <pc:docMk/>
            <pc:sldMk cId="3114884632" sldId="259"/>
            <ac:spMk id="19" creationId="{528AA953-F4F9-4DC5-97C7-491F4AF937DC}"/>
          </ac:spMkLst>
        </pc:spChg>
        <pc:spChg chg="add">
          <ac:chgData name="balraj ch" userId="eb94d09a1a470605" providerId="LiveId" clId="{FA7D6614-BC2D-476F-B9CE-1FBA17C22B0C}" dt="2025-01-16T08:34:34.412" v="873" actId="26606"/>
          <ac:spMkLst>
            <pc:docMk/>
            <pc:sldMk cId="3114884632" sldId="259"/>
            <ac:spMk id="24" creationId="{362D44EE-C852-4460-B8B5-C4F2BC20510C}"/>
          </ac:spMkLst>
        </pc:spChg>
        <pc:spChg chg="add">
          <ac:chgData name="balraj ch" userId="eb94d09a1a470605" providerId="LiveId" clId="{FA7D6614-BC2D-476F-B9CE-1FBA17C22B0C}" dt="2025-01-16T08:34:34.412" v="873" actId="26606"/>
          <ac:spMkLst>
            <pc:docMk/>
            <pc:sldMk cId="3114884632" sldId="259"/>
            <ac:spMk id="26" creationId="{658970D8-8D1D-4B5C-894B-E871CC86543D}"/>
          </ac:spMkLst>
        </pc:spChg>
        <pc:spChg chg="add">
          <ac:chgData name="balraj ch" userId="eb94d09a1a470605" providerId="LiveId" clId="{FA7D6614-BC2D-476F-B9CE-1FBA17C22B0C}" dt="2025-01-16T08:34:34.412" v="873" actId="26606"/>
          <ac:spMkLst>
            <pc:docMk/>
            <pc:sldMk cId="3114884632" sldId="259"/>
            <ac:spMk id="28" creationId="{F227E5B6-9132-43CA-B503-37A18562ADF2}"/>
          </ac:spMkLst>
        </pc:spChg>
        <pc:spChg chg="add">
          <ac:chgData name="balraj ch" userId="eb94d09a1a470605" providerId="LiveId" clId="{FA7D6614-BC2D-476F-B9CE-1FBA17C22B0C}" dt="2025-01-16T08:34:34.412" v="873" actId="26606"/>
          <ac:spMkLst>
            <pc:docMk/>
            <pc:sldMk cId="3114884632" sldId="259"/>
            <ac:spMk id="30" creationId="{03C2051E-A88D-48E5-BACF-AAED17892722}"/>
          </ac:spMkLst>
        </pc:spChg>
        <pc:spChg chg="add">
          <ac:chgData name="balraj ch" userId="eb94d09a1a470605" providerId="LiveId" clId="{FA7D6614-BC2D-476F-B9CE-1FBA17C22B0C}" dt="2025-01-16T08:34:34.412" v="873" actId="26606"/>
          <ac:spMkLst>
            <pc:docMk/>
            <pc:sldMk cId="3114884632" sldId="259"/>
            <ac:spMk id="32" creationId="{7821A508-2985-4905-874A-527429BAABFA}"/>
          </ac:spMkLst>
        </pc:spChg>
        <pc:spChg chg="add">
          <ac:chgData name="balraj ch" userId="eb94d09a1a470605" providerId="LiveId" clId="{FA7D6614-BC2D-476F-B9CE-1FBA17C22B0C}" dt="2025-01-16T08:34:34.412" v="873" actId="26606"/>
          <ac:spMkLst>
            <pc:docMk/>
            <pc:sldMk cId="3114884632" sldId="259"/>
            <ac:spMk id="36" creationId="{5F2F0C84-BE8C-4DC2-A6D3-30349A801D5C}"/>
          </ac:spMkLst>
        </pc:spChg>
        <pc:picChg chg="add mod ord">
          <ac:chgData name="balraj ch" userId="eb94d09a1a470605" providerId="LiveId" clId="{FA7D6614-BC2D-476F-B9CE-1FBA17C22B0C}" dt="2025-01-16T08:56:08.375" v="1024" actId="14100"/>
          <ac:picMkLst>
            <pc:docMk/>
            <pc:sldMk cId="3114884632" sldId="259"/>
            <ac:picMk id="7" creationId="{DDF2F0E8-6526-5DCB-C9E8-EA27D976F522}"/>
          </ac:picMkLst>
        </pc:picChg>
        <pc:cxnChg chg="add del">
          <ac:chgData name="balraj ch" userId="eb94d09a1a470605" providerId="LiveId" clId="{FA7D6614-BC2D-476F-B9CE-1FBA17C22B0C}" dt="2025-01-16T08:20:16.395" v="817" actId="26606"/>
          <ac:cxnSpMkLst>
            <pc:docMk/>
            <pc:sldMk cId="3114884632" sldId="259"/>
            <ac:cxnSpMk id="10" creationId="{56020367-4FD5-4596-8E10-C5F095CD8DBF}"/>
          </ac:cxnSpMkLst>
        </pc:cxnChg>
      </pc:sldChg>
      <pc:sldChg chg="addSp delSp modSp mod modTransition setBg setFolMasterObjs">
        <pc:chgData name="balraj ch" userId="eb94d09a1a470605" providerId="LiveId" clId="{FA7D6614-BC2D-476F-B9CE-1FBA17C22B0C}" dt="2025-01-16T09:18:45.648" v="1039"/>
        <pc:sldMkLst>
          <pc:docMk/>
          <pc:sldMk cId="2178736396" sldId="260"/>
        </pc:sldMkLst>
        <pc:spChg chg="mod">
          <ac:chgData name="balraj ch" userId="eb94d09a1a470605" providerId="LiveId" clId="{FA7D6614-BC2D-476F-B9CE-1FBA17C22B0C}" dt="2025-01-16T08:43:19.348" v="948" actId="14100"/>
          <ac:spMkLst>
            <pc:docMk/>
            <pc:sldMk cId="2178736396" sldId="260"/>
            <ac:spMk id="2" creationId="{2799BB78-347B-13D1-3E72-64DB54B778AE}"/>
          </ac:spMkLst>
        </pc:spChg>
        <pc:spChg chg="mod">
          <ac:chgData name="balraj ch" userId="eb94d09a1a470605" providerId="LiveId" clId="{FA7D6614-BC2D-476F-B9CE-1FBA17C22B0C}" dt="2025-01-16T08:43:00.079" v="947" actId="120"/>
          <ac:spMkLst>
            <pc:docMk/>
            <pc:sldMk cId="2178736396" sldId="260"/>
            <ac:spMk id="3" creationId="{21885377-8640-0BCE-E7F9-26C9A873ACDF}"/>
          </ac:spMkLst>
        </pc:spChg>
        <pc:spChg chg="add del">
          <ac:chgData name="balraj ch" userId="eb94d09a1a470605" providerId="LiveId" clId="{FA7D6614-BC2D-476F-B9CE-1FBA17C22B0C}" dt="2025-01-16T08:22:58.765" v="834" actId="26606"/>
          <ac:spMkLst>
            <pc:docMk/>
            <pc:sldMk cId="2178736396" sldId="260"/>
            <ac:spMk id="8" creationId="{5E7AA7E8-8006-4E1F-A566-FCF37EE6F35D}"/>
          </ac:spMkLst>
        </pc:spChg>
        <pc:spChg chg="add del">
          <ac:chgData name="balraj ch" userId="eb94d09a1a470605" providerId="LiveId" clId="{FA7D6614-BC2D-476F-B9CE-1FBA17C22B0C}" dt="2025-01-16T08:34:27.976" v="872" actId="26606"/>
          <ac:spMkLst>
            <pc:docMk/>
            <pc:sldMk cId="2178736396" sldId="260"/>
            <ac:spMk id="13" creationId="{8930EBA3-4D2E-42E8-B828-834555328D85}"/>
          </ac:spMkLst>
        </pc:spChg>
        <pc:spChg chg="add">
          <ac:chgData name="balraj ch" userId="eb94d09a1a470605" providerId="LiveId" clId="{FA7D6614-BC2D-476F-B9CE-1FBA17C22B0C}" dt="2025-01-16T08:22:58.765" v="834" actId="26606"/>
          <ac:spMkLst>
            <pc:docMk/>
            <pc:sldMk cId="2178736396" sldId="260"/>
            <ac:spMk id="14" creationId="{E58B2195-5055-402F-A3E7-53FF0E4980C3}"/>
          </ac:spMkLst>
        </pc:spChg>
        <pc:spChg chg="add del">
          <ac:chgData name="balraj ch" userId="eb94d09a1a470605" providerId="LiveId" clId="{FA7D6614-BC2D-476F-B9CE-1FBA17C22B0C}" dt="2025-01-16T08:08:24.198" v="762" actId="26606"/>
          <ac:spMkLst>
            <pc:docMk/>
            <pc:sldMk cId="2178736396" sldId="260"/>
            <ac:spMk id="15" creationId="{D472C551-D440-40DF-9260-BDB9AC40960A}"/>
          </ac:spMkLst>
        </pc:spChg>
        <pc:spChg chg="add del">
          <ac:chgData name="balraj ch" userId="eb94d09a1a470605" providerId="LiveId" clId="{FA7D6614-BC2D-476F-B9CE-1FBA17C22B0C}" dt="2025-01-16T08:08:41.172" v="764" actId="26606"/>
          <ac:spMkLst>
            <pc:docMk/>
            <pc:sldMk cId="2178736396" sldId="260"/>
            <ac:spMk id="16" creationId="{8DE2E8FE-B87B-430D-9722-167B5E2C2577}"/>
          </ac:spMkLst>
        </pc:spChg>
        <pc:spChg chg="add del">
          <ac:chgData name="balraj ch" userId="eb94d09a1a470605" providerId="LiveId" clId="{FA7D6614-BC2D-476F-B9CE-1FBA17C22B0C}" dt="2025-01-16T08:08:41.172" v="764" actId="26606"/>
          <ac:spMkLst>
            <pc:docMk/>
            <pc:sldMk cId="2178736396" sldId="260"/>
            <ac:spMk id="18" creationId="{5E7AA7E8-8006-4E1F-A566-FCF37EE6F35D}"/>
          </ac:spMkLst>
        </pc:spChg>
        <pc:spChg chg="add del">
          <ac:chgData name="balraj ch" userId="eb94d09a1a470605" providerId="LiveId" clId="{FA7D6614-BC2D-476F-B9CE-1FBA17C22B0C}" dt="2025-01-16T08:08:24.198" v="762" actId="26606"/>
          <ac:spMkLst>
            <pc:docMk/>
            <pc:sldMk cId="2178736396" sldId="260"/>
            <ac:spMk id="19" creationId="{508BEF50-7B1E-49A4-BC19-5F4F1D755E64}"/>
          </ac:spMkLst>
        </pc:spChg>
        <pc:spChg chg="add del">
          <ac:chgData name="balraj ch" userId="eb94d09a1a470605" providerId="LiveId" clId="{FA7D6614-BC2D-476F-B9CE-1FBA17C22B0C}" dt="2025-01-16T08:08:24.198" v="762" actId="26606"/>
          <ac:spMkLst>
            <pc:docMk/>
            <pc:sldMk cId="2178736396" sldId="260"/>
            <ac:spMk id="21" creationId="{3FBAD350-5664-4811-A208-657FB882D350}"/>
          </ac:spMkLst>
        </pc:spChg>
        <pc:spChg chg="add del">
          <ac:chgData name="balraj ch" userId="eb94d09a1a470605" providerId="LiveId" clId="{FA7D6614-BC2D-476F-B9CE-1FBA17C22B0C}" dt="2025-01-16T08:34:27.976" v="872" actId="26606"/>
          <ac:spMkLst>
            <pc:docMk/>
            <pc:sldMk cId="2178736396" sldId="260"/>
            <ac:spMk id="22" creationId="{528AA953-F4F9-4DC5-97C7-491F4AF937DC}"/>
          </ac:spMkLst>
        </pc:spChg>
        <pc:spChg chg="add del">
          <ac:chgData name="balraj ch" userId="eb94d09a1a470605" providerId="LiveId" clId="{FA7D6614-BC2D-476F-B9CE-1FBA17C22B0C}" dt="2025-01-16T08:08:24.198" v="762" actId="26606"/>
          <ac:spMkLst>
            <pc:docMk/>
            <pc:sldMk cId="2178736396" sldId="260"/>
            <ac:spMk id="23" creationId="{C39ADB8F-D187-49D7-BDCF-C1B6DC727068}"/>
          </ac:spMkLst>
        </pc:spChg>
        <pc:spChg chg="add">
          <ac:chgData name="balraj ch" userId="eb94d09a1a470605" providerId="LiveId" clId="{FA7D6614-BC2D-476F-B9CE-1FBA17C22B0C}" dt="2025-01-16T08:34:27.976" v="872" actId="26606"/>
          <ac:spMkLst>
            <pc:docMk/>
            <pc:sldMk cId="2178736396" sldId="260"/>
            <ac:spMk id="27" creationId="{362D44EE-C852-4460-B8B5-C4F2BC20510C}"/>
          </ac:spMkLst>
        </pc:spChg>
        <pc:spChg chg="add">
          <ac:chgData name="balraj ch" userId="eb94d09a1a470605" providerId="LiveId" clId="{FA7D6614-BC2D-476F-B9CE-1FBA17C22B0C}" dt="2025-01-16T08:34:27.976" v="872" actId="26606"/>
          <ac:spMkLst>
            <pc:docMk/>
            <pc:sldMk cId="2178736396" sldId="260"/>
            <ac:spMk id="29" creationId="{658970D8-8D1D-4B5C-894B-E871CC86543D}"/>
          </ac:spMkLst>
        </pc:spChg>
        <pc:spChg chg="add">
          <ac:chgData name="balraj ch" userId="eb94d09a1a470605" providerId="LiveId" clId="{FA7D6614-BC2D-476F-B9CE-1FBA17C22B0C}" dt="2025-01-16T08:34:27.976" v="872" actId="26606"/>
          <ac:spMkLst>
            <pc:docMk/>
            <pc:sldMk cId="2178736396" sldId="260"/>
            <ac:spMk id="31" creationId="{F227E5B6-9132-43CA-B503-37A18562ADF2}"/>
          </ac:spMkLst>
        </pc:spChg>
        <pc:spChg chg="add">
          <ac:chgData name="balraj ch" userId="eb94d09a1a470605" providerId="LiveId" clId="{FA7D6614-BC2D-476F-B9CE-1FBA17C22B0C}" dt="2025-01-16T08:34:27.976" v="872" actId="26606"/>
          <ac:spMkLst>
            <pc:docMk/>
            <pc:sldMk cId="2178736396" sldId="260"/>
            <ac:spMk id="33" creationId="{03C2051E-A88D-48E5-BACF-AAED17892722}"/>
          </ac:spMkLst>
        </pc:spChg>
        <pc:spChg chg="add">
          <ac:chgData name="balraj ch" userId="eb94d09a1a470605" providerId="LiveId" clId="{FA7D6614-BC2D-476F-B9CE-1FBA17C22B0C}" dt="2025-01-16T08:34:27.976" v="872" actId="26606"/>
          <ac:spMkLst>
            <pc:docMk/>
            <pc:sldMk cId="2178736396" sldId="260"/>
            <ac:spMk id="35" creationId="{7821A508-2985-4905-874A-527429BAABFA}"/>
          </ac:spMkLst>
        </pc:spChg>
        <pc:spChg chg="add">
          <ac:chgData name="balraj ch" userId="eb94d09a1a470605" providerId="LiveId" clId="{FA7D6614-BC2D-476F-B9CE-1FBA17C22B0C}" dt="2025-01-16T08:34:27.976" v="872" actId="26606"/>
          <ac:spMkLst>
            <pc:docMk/>
            <pc:sldMk cId="2178736396" sldId="260"/>
            <ac:spMk id="39" creationId="{5F2F0C84-BE8C-4DC2-A6D3-30349A801D5C}"/>
          </ac:spMkLst>
        </pc:spChg>
        <pc:picChg chg="add mod ord">
          <ac:chgData name="balraj ch" userId="eb94d09a1a470605" providerId="LiveId" clId="{FA7D6614-BC2D-476F-B9CE-1FBA17C22B0C}" dt="2025-01-16T08:42:20.967" v="939" actId="14100"/>
          <ac:picMkLst>
            <pc:docMk/>
            <pc:sldMk cId="2178736396" sldId="260"/>
            <ac:picMk id="5" creationId="{DD1C9B57-768B-39BA-2FE9-3B45FC480D35}"/>
          </ac:picMkLst>
        </pc:picChg>
        <pc:picChg chg="add del">
          <ac:chgData name="balraj ch" userId="eb94d09a1a470605" providerId="LiveId" clId="{FA7D6614-BC2D-476F-B9CE-1FBA17C22B0C}" dt="2025-01-16T08:08:41.172" v="764" actId="26606"/>
          <ac:picMkLst>
            <pc:docMk/>
            <pc:sldMk cId="2178736396" sldId="260"/>
            <ac:picMk id="12" creationId="{01405F98-818B-061D-D10F-1CD45D6D3D1E}"/>
          </ac:picMkLst>
        </pc:picChg>
        <pc:cxnChg chg="add del">
          <ac:chgData name="balraj ch" userId="eb94d09a1a470605" providerId="LiveId" clId="{FA7D6614-BC2D-476F-B9CE-1FBA17C22B0C}" dt="2025-01-16T08:22:58.765" v="834" actId="26606"/>
          <ac:cxnSpMkLst>
            <pc:docMk/>
            <pc:sldMk cId="2178736396" sldId="260"/>
            <ac:cxnSpMk id="10" creationId="{56020367-4FD5-4596-8E10-C5F095CD8DBF}"/>
          </ac:cxnSpMkLst>
        </pc:cxnChg>
        <pc:cxnChg chg="add del">
          <ac:chgData name="balraj ch" userId="eb94d09a1a470605" providerId="LiveId" clId="{FA7D6614-BC2D-476F-B9CE-1FBA17C22B0C}" dt="2025-01-16T08:08:24.198" v="762" actId="26606"/>
          <ac:cxnSpMkLst>
            <pc:docMk/>
            <pc:sldMk cId="2178736396" sldId="260"/>
            <ac:cxnSpMk id="17" creationId="{56020367-4FD5-4596-8E10-C5F095CD8DBF}"/>
          </ac:cxnSpMkLst>
        </pc:cxnChg>
        <pc:cxnChg chg="add del">
          <ac:chgData name="balraj ch" userId="eb94d09a1a470605" providerId="LiveId" clId="{FA7D6614-BC2D-476F-B9CE-1FBA17C22B0C}" dt="2025-01-16T08:08:41.172" v="764" actId="26606"/>
          <ac:cxnSpMkLst>
            <pc:docMk/>
            <pc:sldMk cId="2178736396" sldId="260"/>
            <ac:cxnSpMk id="20" creationId="{56020367-4FD5-4596-8E10-C5F095CD8DBF}"/>
          </ac:cxnSpMkLst>
        </pc:cxnChg>
      </pc:sldChg>
      <pc:sldChg chg="addSp delSp modSp mod modTransition setBg setFolMasterObjs">
        <pc:chgData name="balraj ch" userId="eb94d09a1a470605" providerId="LiveId" clId="{FA7D6614-BC2D-476F-B9CE-1FBA17C22B0C}" dt="2025-01-16T09:18:45.648" v="1039"/>
        <pc:sldMkLst>
          <pc:docMk/>
          <pc:sldMk cId="2195428001" sldId="261"/>
        </pc:sldMkLst>
        <pc:spChg chg="mod">
          <ac:chgData name="balraj ch" userId="eb94d09a1a470605" providerId="LiveId" clId="{FA7D6614-BC2D-476F-B9CE-1FBA17C22B0C}" dt="2025-01-16T08:44:12.794" v="951" actId="14100"/>
          <ac:spMkLst>
            <pc:docMk/>
            <pc:sldMk cId="2195428001" sldId="261"/>
            <ac:spMk id="2" creationId="{F94DFE53-A909-8822-A8C9-3756BBDE1C4F}"/>
          </ac:spMkLst>
        </pc:spChg>
        <pc:spChg chg="mod">
          <ac:chgData name="balraj ch" userId="eb94d09a1a470605" providerId="LiveId" clId="{FA7D6614-BC2D-476F-B9CE-1FBA17C22B0C}" dt="2025-01-16T08:46:26.816" v="967" actId="255"/>
          <ac:spMkLst>
            <pc:docMk/>
            <pc:sldMk cId="2195428001" sldId="261"/>
            <ac:spMk id="3" creationId="{68BCBD90-9957-B65D-C007-780FE4117CC1}"/>
          </ac:spMkLst>
        </pc:spChg>
        <pc:spChg chg="add del">
          <ac:chgData name="balraj ch" userId="eb94d09a1a470605" providerId="LiveId" clId="{FA7D6614-BC2D-476F-B9CE-1FBA17C22B0C}" dt="2025-01-16T08:33:28.365" v="861" actId="26606"/>
          <ac:spMkLst>
            <pc:docMk/>
            <pc:sldMk cId="2195428001" sldId="261"/>
            <ac:spMk id="5" creationId="{5E7AA7E8-8006-4E1F-A566-FCF37EE6F35D}"/>
          </ac:spMkLst>
        </pc:spChg>
        <pc:spChg chg="add del">
          <ac:chgData name="balraj ch" userId="eb94d09a1a470605" providerId="LiveId" clId="{FA7D6614-BC2D-476F-B9CE-1FBA17C22B0C}" dt="2025-01-16T08:09:08.988" v="766" actId="26606"/>
          <ac:spMkLst>
            <pc:docMk/>
            <pc:sldMk cId="2195428001" sldId="261"/>
            <ac:spMk id="8" creationId="{5E7AA7E8-8006-4E1F-A566-FCF37EE6F35D}"/>
          </ac:spMkLst>
        </pc:spChg>
        <pc:spChg chg="add">
          <ac:chgData name="balraj ch" userId="eb94d09a1a470605" providerId="LiveId" clId="{FA7D6614-BC2D-476F-B9CE-1FBA17C22B0C}" dt="2025-01-16T08:33:28.365" v="861" actId="26606"/>
          <ac:spMkLst>
            <pc:docMk/>
            <pc:sldMk cId="2195428001" sldId="261"/>
            <ac:spMk id="14" creationId="{362D44EE-C852-4460-B8B5-C4F2BC20510C}"/>
          </ac:spMkLst>
        </pc:spChg>
        <pc:spChg chg="add">
          <ac:chgData name="balraj ch" userId="eb94d09a1a470605" providerId="LiveId" clId="{FA7D6614-BC2D-476F-B9CE-1FBA17C22B0C}" dt="2025-01-16T08:33:28.365" v="861" actId="26606"/>
          <ac:spMkLst>
            <pc:docMk/>
            <pc:sldMk cId="2195428001" sldId="261"/>
            <ac:spMk id="16" creationId="{658970D8-8D1D-4B5C-894B-E871CC86543D}"/>
          </ac:spMkLst>
        </pc:spChg>
        <pc:spChg chg="add">
          <ac:chgData name="balraj ch" userId="eb94d09a1a470605" providerId="LiveId" clId="{FA7D6614-BC2D-476F-B9CE-1FBA17C22B0C}" dt="2025-01-16T08:33:28.365" v="861" actId="26606"/>
          <ac:spMkLst>
            <pc:docMk/>
            <pc:sldMk cId="2195428001" sldId="261"/>
            <ac:spMk id="18" creationId="{F227E5B6-9132-43CA-B503-37A18562ADF2}"/>
          </ac:spMkLst>
        </pc:spChg>
        <pc:spChg chg="add">
          <ac:chgData name="balraj ch" userId="eb94d09a1a470605" providerId="LiveId" clId="{FA7D6614-BC2D-476F-B9CE-1FBA17C22B0C}" dt="2025-01-16T08:33:28.365" v="861" actId="26606"/>
          <ac:spMkLst>
            <pc:docMk/>
            <pc:sldMk cId="2195428001" sldId="261"/>
            <ac:spMk id="20" creationId="{03C2051E-A88D-48E5-BACF-AAED17892722}"/>
          </ac:spMkLst>
        </pc:spChg>
        <pc:spChg chg="add">
          <ac:chgData name="balraj ch" userId="eb94d09a1a470605" providerId="LiveId" clId="{FA7D6614-BC2D-476F-B9CE-1FBA17C22B0C}" dt="2025-01-16T08:33:28.365" v="861" actId="26606"/>
          <ac:spMkLst>
            <pc:docMk/>
            <pc:sldMk cId="2195428001" sldId="261"/>
            <ac:spMk id="22" creationId="{7821A508-2985-4905-874A-527429BAABFA}"/>
          </ac:spMkLst>
        </pc:spChg>
        <pc:spChg chg="add">
          <ac:chgData name="balraj ch" userId="eb94d09a1a470605" providerId="LiveId" clId="{FA7D6614-BC2D-476F-B9CE-1FBA17C22B0C}" dt="2025-01-16T08:33:28.365" v="861" actId="26606"/>
          <ac:spMkLst>
            <pc:docMk/>
            <pc:sldMk cId="2195428001" sldId="261"/>
            <ac:spMk id="24" creationId="{D2929CB1-0E3C-4B2D-ADC5-0154FB33BA44}"/>
          </ac:spMkLst>
        </pc:spChg>
        <pc:spChg chg="add">
          <ac:chgData name="balraj ch" userId="eb94d09a1a470605" providerId="LiveId" clId="{FA7D6614-BC2D-476F-B9CE-1FBA17C22B0C}" dt="2025-01-16T08:33:28.365" v="861" actId="26606"/>
          <ac:spMkLst>
            <pc:docMk/>
            <pc:sldMk cId="2195428001" sldId="261"/>
            <ac:spMk id="26" creationId="{5F2F0C84-BE8C-4DC2-A6D3-30349A801D5C}"/>
          </ac:spMkLst>
        </pc:spChg>
        <pc:picChg chg="add mod">
          <ac:chgData name="balraj ch" userId="eb94d09a1a470605" providerId="LiveId" clId="{FA7D6614-BC2D-476F-B9CE-1FBA17C22B0C}" dt="2025-01-16T08:43:59.530" v="949" actId="14100"/>
          <ac:picMkLst>
            <pc:docMk/>
            <pc:sldMk cId="2195428001" sldId="261"/>
            <ac:picMk id="9" creationId="{9DD9BF40-F3E9-E9F0-E9E2-E9E7C6E9A09E}"/>
          </ac:picMkLst>
        </pc:picChg>
        <pc:cxnChg chg="add">
          <ac:chgData name="balraj ch" userId="eb94d09a1a470605" providerId="LiveId" clId="{FA7D6614-BC2D-476F-B9CE-1FBA17C22B0C}" dt="2025-01-16T08:09:39.679" v="767" actId="26606"/>
          <ac:cxnSpMkLst>
            <pc:docMk/>
            <pc:sldMk cId="2195428001" sldId="261"/>
            <ac:cxnSpMk id="6" creationId="{56020367-4FD5-4596-8E10-C5F095CD8DBF}"/>
          </ac:cxnSpMkLst>
        </pc:cxnChg>
        <pc:cxnChg chg="add del">
          <ac:chgData name="balraj ch" userId="eb94d09a1a470605" providerId="LiveId" clId="{FA7D6614-BC2D-476F-B9CE-1FBA17C22B0C}" dt="2025-01-16T08:09:08.988" v="766" actId="26606"/>
          <ac:cxnSpMkLst>
            <pc:docMk/>
            <pc:sldMk cId="2195428001" sldId="261"/>
            <ac:cxnSpMk id="10" creationId="{56020367-4FD5-4596-8E10-C5F095CD8DBF}"/>
          </ac:cxnSpMkLst>
        </pc:cxnChg>
      </pc:sldChg>
      <pc:sldChg chg="addSp delSp modSp mod modTransition setBg setFolMasterObjs">
        <pc:chgData name="balraj ch" userId="eb94d09a1a470605" providerId="LiveId" clId="{FA7D6614-BC2D-476F-B9CE-1FBA17C22B0C}" dt="2025-01-16T09:18:45.648" v="1039"/>
        <pc:sldMkLst>
          <pc:docMk/>
          <pc:sldMk cId="3347216492" sldId="262"/>
        </pc:sldMkLst>
        <pc:spChg chg="mod">
          <ac:chgData name="balraj ch" userId="eb94d09a1a470605" providerId="LiveId" clId="{FA7D6614-BC2D-476F-B9CE-1FBA17C22B0C}" dt="2025-01-16T08:45:43.105" v="960" actId="14100"/>
          <ac:spMkLst>
            <pc:docMk/>
            <pc:sldMk cId="3347216492" sldId="262"/>
            <ac:spMk id="2" creationId="{A831CFA6-C39E-E855-7A9D-813ADC9F864D}"/>
          </ac:spMkLst>
        </pc:spChg>
        <pc:spChg chg="mod">
          <ac:chgData name="balraj ch" userId="eb94d09a1a470605" providerId="LiveId" clId="{FA7D6614-BC2D-476F-B9CE-1FBA17C22B0C}" dt="2025-01-16T08:46:13.743" v="966" actId="120"/>
          <ac:spMkLst>
            <pc:docMk/>
            <pc:sldMk cId="3347216492" sldId="262"/>
            <ac:spMk id="3" creationId="{879AE21C-05EE-29FE-382A-6AC43BA96C15}"/>
          </ac:spMkLst>
        </pc:spChg>
        <pc:spChg chg="add del">
          <ac:chgData name="balraj ch" userId="eb94d09a1a470605" providerId="LiveId" clId="{FA7D6614-BC2D-476F-B9CE-1FBA17C22B0C}" dt="2025-01-16T08:33:51.874" v="865" actId="26606"/>
          <ac:spMkLst>
            <pc:docMk/>
            <pc:sldMk cId="3347216492" sldId="262"/>
            <ac:spMk id="5" creationId="{5E7AA7E8-8006-4E1F-A566-FCF37EE6F35D}"/>
          </ac:spMkLst>
        </pc:spChg>
        <pc:spChg chg="add del">
          <ac:chgData name="balraj ch" userId="eb94d09a1a470605" providerId="LiveId" clId="{FA7D6614-BC2D-476F-B9CE-1FBA17C22B0C}" dt="2025-01-16T08:08:01.812" v="759" actId="26606"/>
          <ac:spMkLst>
            <pc:docMk/>
            <pc:sldMk cId="3347216492" sldId="262"/>
            <ac:spMk id="8" creationId="{5E7AA7E8-8006-4E1F-A566-FCF37EE6F35D}"/>
          </ac:spMkLst>
        </pc:spChg>
        <pc:spChg chg="add">
          <ac:chgData name="balraj ch" userId="eb94d09a1a470605" providerId="LiveId" clId="{FA7D6614-BC2D-476F-B9CE-1FBA17C22B0C}" dt="2025-01-16T08:33:51.874" v="865" actId="26606"/>
          <ac:spMkLst>
            <pc:docMk/>
            <pc:sldMk cId="3347216492" sldId="262"/>
            <ac:spMk id="9" creationId="{362D44EE-C852-4460-B8B5-C4F2BC20510C}"/>
          </ac:spMkLst>
        </pc:spChg>
        <pc:spChg chg="add">
          <ac:chgData name="balraj ch" userId="eb94d09a1a470605" providerId="LiveId" clId="{FA7D6614-BC2D-476F-B9CE-1FBA17C22B0C}" dt="2025-01-16T08:33:51.874" v="865" actId="26606"/>
          <ac:spMkLst>
            <pc:docMk/>
            <pc:sldMk cId="3347216492" sldId="262"/>
            <ac:spMk id="11" creationId="{658970D8-8D1D-4B5C-894B-E871CC86543D}"/>
          </ac:spMkLst>
        </pc:spChg>
        <pc:spChg chg="add del">
          <ac:chgData name="balraj ch" userId="eb94d09a1a470605" providerId="LiveId" clId="{FA7D6614-BC2D-476F-B9CE-1FBA17C22B0C}" dt="2025-01-16T08:09:08.276" v="765" actId="26606"/>
          <ac:spMkLst>
            <pc:docMk/>
            <pc:sldMk cId="3347216492" sldId="262"/>
            <ac:spMk id="12" creationId="{C5CB530E-515E-412C-9DF1-5F8FFBD6F383}"/>
          </ac:spMkLst>
        </pc:spChg>
        <pc:spChg chg="add del">
          <ac:chgData name="balraj ch" userId="eb94d09a1a470605" providerId="LiveId" clId="{FA7D6614-BC2D-476F-B9CE-1FBA17C22B0C}" dt="2025-01-16T08:09:08.276" v="765" actId="26606"/>
          <ac:spMkLst>
            <pc:docMk/>
            <pc:sldMk cId="3347216492" sldId="262"/>
            <ac:spMk id="13" creationId="{8F9CBE3F-79A8-4F8F-88D9-DAD03D0D281F}"/>
          </ac:spMkLst>
        </pc:spChg>
        <pc:spChg chg="add del">
          <ac:chgData name="balraj ch" userId="eb94d09a1a470605" providerId="LiveId" clId="{FA7D6614-BC2D-476F-B9CE-1FBA17C22B0C}" dt="2025-01-16T08:09:08.276" v="765" actId="26606"/>
          <ac:spMkLst>
            <pc:docMk/>
            <pc:sldMk cId="3347216492" sldId="262"/>
            <ac:spMk id="14" creationId="{AEA7509D-F04F-40CB-A0B3-EEF16499CC9F}"/>
          </ac:spMkLst>
        </pc:spChg>
        <pc:spChg chg="add del">
          <ac:chgData name="balraj ch" userId="eb94d09a1a470605" providerId="LiveId" clId="{FA7D6614-BC2D-476F-B9CE-1FBA17C22B0C}" dt="2025-01-16T08:09:08.276" v="765" actId="26606"/>
          <ac:spMkLst>
            <pc:docMk/>
            <pc:sldMk cId="3347216492" sldId="262"/>
            <ac:spMk id="15" creationId="{508BEF50-7B1E-49A4-BC19-5F4F1D755E64}"/>
          </ac:spMkLst>
        </pc:spChg>
        <pc:spChg chg="add del">
          <ac:chgData name="balraj ch" userId="eb94d09a1a470605" providerId="LiveId" clId="{FA7D6614-BC2D-476F-B9CE-1FBA17C22B0C}" dt="2025-01-16T08:09:08.276" v="765" actId="26606"/>
          <ac:spMkLst>
            <pc:docMk/>
            <pc:sldMk cId="3347216492" sldId="262"/>
            <ac:spMk id="16" creationId="{C39ADB8F-D187-49D7-BDCF-C1B6DC727068}"/>
          </ac:spMkLst>
        </pc:spChg>
        <pc:spChg chg="add">
          <ac:chgData name="balraj ch" userId="eb94d09a1a470605" providerId="LiveId" clId="{FA7D6614-BC2D-476F-B9CE-1FBA17C22B0C}" dt="2025-01-16T08:33:51.874" v="865" actId="26606"/>
          <ac:spMkLst>
            <pc:docMk/>
            <pc:sldMk cId="3347216492" sldId="262"/>
            <ac:spMk id="17" creationId="{F227E5B6-9132-43CA-B503-37A18562ADF2}"/>
          </ac:spMkLst>
        </pc:spChg>
        <pc:spChg chg="add del">
          <ac:chgData name="balraj ch" userId="eb94d09a1a470605" providerId="LiveId" clId="{FA7D6614-BC2D-476F-B9CE-1FBA17C22B0C}" dt="2025-01-16T08:09:08.276" v="765" actId="26606"/>
          <ac:spMkLst>
            <pc:docMk/>
            <pc:sldMk cId="3347216492" sldId="262"/>
            <ac:spMk id="18" creationId="{712D4376-A578-4FF1-94FC-245E7A6A489F}"/>
          </ac:spMkLst>
        </pc:spChg>
        <pc:spChg chg="add">
          <ac:chgData name="balraj ch" userId="eb94d09a1a470605" providerId="LiveId" clId="{FA7D6614-BC2D-476F-B9CE-1FBA17C22B0C}" dt="2025-01-16T08:33:51.874" v="865" actId="26606"/>
          <ac:spMkLst>
            <pc:docMk/>
            <pc:sldMk cId="3347216492" sldId="262"/>
            <ac:spMk id="19" creationId="{03C2051E-A88D-48E5-BACF-AAED17892722}"/>
          </ac:spMkLst>
        </pc:spChg>
        <pc:spChg chg="add del">
          <ac:chgData name="balraj ch" userId="eb94d09a1a470605" providerId="LiveId" clId="{FA7D6614-BC2D-476F-B9CE-1FBA17C22B0C}" dt="2025-01-16T08:09:08.276" v="765" actId="26606"/>
          <ac:spMkLst>
            <pc:docMk/>
            <pc:sldMk cId="3347216492" sldId="262"/>
            <ac:spMk id="20" creationId="{3FBAD350-5664-4811-A208-657FB882D350}"/>
          </ac:spMkLst>
        </pc:spChg>
        <pc:spChg chg="add">
          <ac:chgData name="balraj ch" userId="eb94d09a1a470605" providerId="LiveId" clId="{FA7D6614-BC2D-476F-B9CE-1FBA17C22B0C}" dt="2025-01-16T08:33:51.874" v="865" actId="26606"/>
          <ac:spMkLst>
            <pc:docMk/>
            <pc:sldMk cId="3347216492" sldId="262"/>
            <ac:spMk id="21" creationId="{7821A508-2985-4905-874A-527429BAABFA}"/>
          </ac:spMkLst>
        </pc:spChg>
        <pc:spChg chg="add">
          <ac:chgData name="balraj ch" userId="eb94d09a1a470605" providerId="LiveId" clId="{FA7D6614-BC2D-476F-B9CE-1FBA17C22B0C}" dt="2025-01-16T08:33:51.874" v="865" actId="26606"/>
          <ac:spMkLst>
            <pc:docMk/>
            <pc:sldMk cId="3347216492" sldId="262"/>
            <ac:spMk id="23" creationId="{D2929CB1-0E3C-4B2D-ADC5-0154FB33BA44}"/>
          </ac:spMkLst>
        </pc:spChg>
        <pc:spChg chg="add">
          <ac:chgData name="balraj ch" userId="eb94d09a1a470605" providerId="LiveId" clId="{FA7D6614-BC2D-476F-B9CE-1FBA17C22B0C}" dt="2025-01-16T08:33:51.874" v="865" actId="26606"/>
          <ac:spMkLst>
            <pc:docMk/>
            <pc:sldMk cId="3347216492" sldId="262"/>
            <ac:spMk id="24" creationId="{5F2F0C84-BE8C-4DC2-A6D3-30349A801D5C}"/>
          </ac:spMkLst>
        </pc:spChg>
        <pc:picChg chg="add mod">
          <ac:chgData name="balraj ch" userId="eb94d09a1a470605" providerId="LiveId" clId="{FA7D6614-BC2D-476F-B9CE-1FBA17C22B0C}" dt="2025-01-16T08:45:36.222" v="959" actId="1076"/>
          <ac:picMkLst>
            <pc:docMk/>
            <pc:sldMk cId="3347216492" sldId="262"/>
            <ac:picMk id="7" creationId="{C8605BA4-0248-81B5-D067-D1C25962EA02}"/>
          </ac:picMkLst>
        </pc:picChg>
        <pc:cxnChg chg="add">
          <ac:chgData name="balraj ch" userId="eb94d09a1a470605" providerId="LiveId" clId="{FA7D6614-BC2D-476F-B9CE-1FBA17C22B0C}" dt="2025-01-16T08:09:48.716" v="768" actId="26606"/>
          <ac:cxnSpMkLst>
            <pc:docMk/>
            <pc:sldMk cId="3347216492" sldId="262"/>
            <ac:cxnSpMk id="6" creationId="{56020367-4FD5-4596-8E10-C5F095CD8DBF}"/>
          </ac:cxnSpMkLst>
        </pc:cxnChg>
        <pc:cxnChg chg="add del">
          <ac:chgData name="balraj ch" userId="eb94d09a1a470605" providerId="LiveId" clId="{FA7D6614-BC2D-476F-B9CE-1FBA17C22B0C}" dt="2025-01-16T08:08:01.812" v="759" actId="26606"/>
          <ac:cxnSpMkLst>
            <pc:docMk/>
            <pc:sldMk cId="3347216492" sldId="262"/>
            <ac:cxnSpMk id="10" creationId="{56020367-4FD5-4596-8E10-C5F095CD8DBF}"/>
          </ac:cxnSpMkLst>
        </pc:cxnChg>
        <pc:cxnChg chg="add del">
          <ac:chgData name="balraj ch" userId="eb94d09a1a470605" providerId="LiveId" clId="{FA7D6614-BC2D-476F-B9CE-1FBA17C22B0C}" dt="2025-01-16T08:09:08.276" v="765" actId="26606"/>
          <ac:cxnSpMkLst>
            <pc:docMk/>
            <pc:sldMk cId="3347216492" sldId="262"/>
            <ac:cxnSpMk id="22" creationId="{56020367-4FD5-4596-8E10-C5F095CD8DBF}"/>
          </ac:cxnSpMkLst>
        </pc:cxnChg>
      </pc:sldChg>
      <pc:sldChg chg="addSp delSp modSp mod modTransition setBg setFolMasterObjs">
        <pc:chgData name="balraj ch" userId="eb94d09a1a470605" providerId="LiveId" clId="{FA7D6614-BC2D-476F-B9CE-1FBA17C22B0C}" dt="2025-01-16T09:18:45.648" v="1039"/>
        <pc:sldMkLst>
          <pc:docMk/>
          <pc:sldMk cId="2801874992" sldId="263"/>
        </pc:sldMkLst>
        <pc:spChg chg="mod">
          <ac:chgData name="balraj ch" userId="eb94d09a1a470605" providerId="LiveId" clId="{FA7D6614-BC2D-476F-B9CE-1FBA17C22B0C}" dt="2025-01-16T08:46:58.535" v="968" actId="14100"/>
          <ac:spMkLst>
            <pc:docMk/>
            <pc:sldMk cId="2801874992" sldId="263"/>
            <ac:spMk id="2" creationId="{C0188AF2-B1A7-18DD-6606-796127D5114B}"/>
          </ac:spMkLst>
        </pc:spChg>
        <pc:spChg chg="mod">
          <ac:chgData name="balraj ch" userId="eb94d09a1a470605" providerId="LiveId" clId="{FA7D6614-BC2D-476F-B9CE-1FBA17C22B0C}" dt="2025-01-16T08:47:29.164" v="974" actId="255"/>
          <ac:spMkLst>
            <pc:docMk/>
            <pc:sldMk cId="2801874992" sldId="263"/>
            <ac:spMk id="3" creationId="{8851B1EC-A9EF-1827-A5A8-D533CBCFE731}"/>
          </ac:spMkLst>
        </pc:spChg>
        <pc:spChg chg="add del">
          <ac:chgData name="balraj ch" userId="eb94d09a1a470605" providerId="LiveId" clId="{FA7D6614-BC2D-476F-B9CE-1FBA17C22B0C}" dt="2025-01-16T08:34:20.146" v="871" actId="26606"/>
          <ac:spMkLst>
            <pc:docMk/>
            <pc:sldMk cId="2801874992" sldId="263"/>
            <ac:spMk id="8" creationId="{5E7AA7E8-8006-4E1F-A566-FCF37EE6F35D}"/>
          </ac:spMkLst>
        </pc:spChg>
        <pc:spChg chg="add del">
          <ac:chgData name="balraj ch" userId="eb94d09a1a470605" providerId="LiveId" clId="{FA7D6614-BC2D-476F-B9CE-1FBA17C22B0C}" dt="2025-01-16T08:34:20.083" v="870" actId="26606"/>
          <ac:spMkLst>
            <pc:docMk/>
            <pc:sldMk cId="2801874992" sldId="263"/>
            <ac:spMk id="15" creationId="{8930EBA3-4D2E-42E8-B828-834555328D85}"/>
          </ac:spMkLst>
        </pc:spChg>
        <pc:spChg chg="add del">
          <ac:chgData name="balraj ch" userId="eb94d09a1a470605" providerId="LiveId" clId="{FA7D6614-BC2D-476F-B9CE-1FBA17C22B0C}" dt="2025-01-16T08:34:20.083" v="870" actId="26606"/>
          <ac:spMkLst>
            <pc:docMk/>
            <pc:sldMk cId="2801874992" sldId="263"/>
            <ac:spMk id="17" creationId="{E58B2195-5055-402F-A3E7-53FF0E4980C3}"/>
          </ac:spMkLst>
        </pc:spChg>
        <pc:spChg chg="add del">
          <ac:chgData name="balraj ch" userId="eb94d09a1a470605" providerId="LiveId" clId="{FA7D6614-BC2D-476F-B9CE-1FBA17C22B0C}" dt="2025-01-16T08:34:20.083" v="870" actId="26606"/>
          <ac:spMkLst>
            <pc:docMk/>
            <pc:sldMk cId="2801874992" sldId="263"/>
            <ac:spMk id="19" creationId="{528AA953-F4F9-4DC5-97C7-491F4AF937DC}"/>
          </ac:spMkLst>
        </pc:spChg>
        <pc:spChg chg="add">
          <ac:chgData name="balraj ch" userId="eb94d09a1a470605" providerId="LiveId" clId="{FA7D6614-BC2D-476F-B9CE-1FBA17C22B0C}" dt="2025-01-16T08:34:20.146" v="871" actId="26606"/>
          <ac:spMkLst>
            <pc:docMk/>
            <pc:sldMk cId="2801874992" sldId="263"/>
            <ac:spMk id="21" creationId="{03C2051E-A88D-48E5-BACF-AAED17892722}"/>
          </ac:spMkLst>
        </pc:spChg>
        <pc:spChg chg="add">
          <ac:chgData name="balraj ch" userId="eb94d09a1a470605" providerId="LiveId" clId="{FA7D6614-BC2D-476F-B9CE-1FBA17C22B0C}" dt="2025-01-16T08:34:20.146" v="871" actId="26606"/>
          <ac:spMkLst>
            <pc:docMk/>
            <pc:sldMk cId="2801874992" sldId="263"/>
            <ac:spMk id="22" creationId="{362D44EE-C852-4460-B8B5-C4F2BC20510C}"/>
          </ac:spMkLst>
        </pc:spChg>
        <pc:spChg chg="add">
          <ac:chgData name="balraj ch" userId="eb94d09a1a470605" providerId="LiveId" clId="{FA7D6614-BC2D-476F-B9CE-1FBA17C22B0C}" dt="2025-01-16T08:34:20.146" v="871" actId="26606"/>
          <ac:spMkLst>
            <pc:docMk/>
            <pc:sldMk cId="2801874992" sldId="263"/>
            <ac:spMk id="23" creationId="{7821A508-2985-4905-874A-527429BAABFA}"/>
          </ac:spMkLst>
        </pc:spChg>
        <pc:spChg chg="add">
          <ac:chgData name="balraj ch" userId="eb94d09a1a470605" providerId="LiveId" clId="{FA7D6614-BC2D-476F-B9CE-1FBA17C22B0C}" dt="2025-01-16T08:34:20.146" v="871" actId="26606"/>
          <ac:spMkLst>
            <pc:docMk/>
            <pc:sldMk cId="2801874992" sldId="263"/>
            <ac:spMk id="24" creationId="{658970D8-8D1D-4B5C-894B-E871CC86543D}"/>
          </ac:spMkLst>
        </pc:spChg>
        <pc:spChg chg="add">
          <ac:chgData name="balraj ch" userId="eb94d09a1a470605" providerId="LiveId" clId="{FA7D6614-BC2D-476F-B9CE-1FBA17C22B0C}" dt="2025-01-16T08:34:20.146" v="871" actId="26606"/>
          <ac:spMkLst>
            <pc:docMk/>
            <pc:sldMk cId="2801874992" sldId="263"/>
            <ac:spMk id="25" creationId="{D2929CB1-0E3C-4B2D-ADC5-0154FB33BA44}"/>
          </ac:spMkLst>
        </pc:spChg>
        <pc:spChg chg="add">
          <ac:chgData name="balraj ch" userId="eb94d09a1a470605" providerId="LiveId" clId="{FA7D6614-BC2D-476F-B9CE-1FBA17C22B0C}" dt="2025-01-16T08:34:20.146" v="871" actId="26606"/>
          <ac:spMkLst>
            <pc:docMk/>
            <pc:sldMk cId="2801874992" sldId="263"/>
            <ac:spMk id="26" creationId="{F227E5B6-9132-43CA-B503-37A18562ADF2}"/>
          </ac:spMkLst>
        </pc:spChg>
        <pc:spChg chg="add">
          <ac:chgData name="balraj ch" userId="eb94d09a1a470605" providerId="LiveId" clId="{FA7D6614-BC2D-476F-B9CE-1FBA17C22B0C}" dt="2025-01-16T08:34:20.146" v="871" actId="26606"/>
          <ac:spMkLst>
            <pc:docMk/>
            <pc:sldMk cId="2801874992" sldId="263"/>
            <ac:spMk id="27" creationId="{5F2F0C84-BE8C-4DC2-A6D3-30349A801D5C}"/>
          </ac:spMkLst>
        </pc:spChg>
        <pc:picChg chg="add mod ord">
          <ac:chgData name="balraj ch" userId="eb94d09a1a470605" providerId="LiveId" clId="{FA7D6614-BC2D-476F-B9CE-1FBA17C22B0C}" dt="2025-01-16T08:47:12.442" v="971" actId="14100"/>
          <ac:picMkLst>
            <pc:docMk/>
            <pc:sldMk cId="2801874992" sldId="263"/>
            <ac:picMk id="5" creationId="{1E5BA08A-15CC-D467-A5BC-019A89EE91EB}"/>
          </ac:picMkLst>
        </pc:picChg>
        <pc:cxnChg chg="add del">
          <ac:chgData name="balraj ch" userId="eb94d09a1a470605" providerId="LiveId" clId="{FA7D6614-BC2D-476F-B9CE-1FBA17C22B0C}" dt="2025-01-16T08:34:20.083" v="870" actId="26606"/>
          <ac:cxnSpMkLst>
            <pc:docMk/>
            <pc:sldMk cId="2801874992" sldId="263"/>
            <ac:cxnSpMk id="10" creationId="{56020367-4FD5-4596-8E10-C5F095CD8DBF}"/>
          </ac:cxnSpMkLst>
        </pc:cxnChg>
      </pc:sldChg>
      <pc:sldChg chg="addSp delSp modSp mod modTransition setBg setFolMasterObjs">
        <pc:chgData name="balraj ch" userId="eb94d09a1a470605" providerId="LiveId" clId="{FA7D6614-BC2D-476F-B9CE-1FBA17C22B0C}" dt="2025-01-16T09:18:45.648" v="1039"/>
        <pc:sldMkLst>
          <pc:docMk/>
          <pc:sldMk cId="3601134135" sldId="264"/>
        </pc:sldMkLst>
        <pc:spChg chg="mod">
          <ac:chgData name="balraj ch" userId="eb94d09a1a470605" providerId="LiveId" clId="{FA7D6614-BC2D-476F-B9CE-1FBA17C22B0C}" dt="2025-01-16T08:50:53.963" v="1001" actId="27636"/>
          <ac:spMkLst>
            <pc:docMk/>
            <pc:sldMk cId="3601134135" sldId="264"/>
            <ac:spMk id="2" creationId="{22CF61D2-3BFF-38B3-6370-28D691381F43}"/>
          </ac:spMkLst>
        </pc:spChg>
        <pc:spChg chg="mod">
          <ac:chgData name="balraj ch" userId="eb94d09a1a470605" providerId="LiveId" clId="{FA7D6614-BC2D-476F-B9CE-1FBA17C22B0C}" dt="2025-01-16T08:48:47.947" v="984" actId="255"/>
          <ac:spMkLst>
            <pc:docMk/>
            <pc:sldMk cId="3601134135" sldId="264"/>
            <ac:spMk id="3" creationId="{79AC8394-BE05-19F5-59B8-A15DD950CC2A}"/>
          </ac:spMkLst>
        </pc:spChg>
        <pc:spChg chg="add del">
          <ac:chgData name="balraj ch" userId="eb94d09a1a470605" providerId="LiveId" clId="{FA7D6614-BC2D-476F-B9CE-1FBA17C22B0C}" dt="2025-01-16T08:35:23.607" v="879" actId="26606"/>
          <ac:spMkLst>
            <pc:docMk/>
            <pc:sldMk cId="3601134135" sldId="264"/>
            <ac:spMk id="8" creationId="{5E7AA7E8-8006-4E1F-A566-FCF37EE6F35D}"/>
          </ac:spMkLst>
        </pc:spChg>
        <pc:spChg chg="add">
          <ac:chgData name="balraj ch" userId="eb94d09a1a470605" providerId="LiveId" clId="{FA7D6614-BC2D-476F-B9CE-1FBA17C22B0C}" dt="2025-01-16T08:35:23.607" v="879" actId="26606"/>
          <ac:spMkLst>
            <pc:docMk/>
            <pc:sldMk cId="3601134135" sldId="264"/>
            <ac:spMk id="15" creationId="{362D44EE-C852-4460-B8B5-C4F2BC20510C}"/>
          </ac:spMkLst>
        </pc:spChg>
        <pc:spChg chg="add">
          <ac:chgData name="balraj ch" userId="eb94d09a1a470605" providerId="LiveId" clId="{FA7D6614-BC2D-476F-B9CE-1FBA17C22B0C}" dt="2025-01-16T08:35:23.607" v="879" actId="26606"/>
          <ac:spMkLst>
            <pc:docMk/>
            <pc:sldMk cId="3601134135" sldId="264"/>
            <ac:spMk id="17" creationId="{658970D8-8D1D-4B5C-894B-E871CC86543D}"/>
          </ac:spMkLst>
        </pc:spChg>
        <pc:spChg chg="add">
          <ac:chgData name="balraj ch" userId="eb94d09a1a470605" providerId="LiveId" clId="{FA7D6614-BC2D-476F-B9CE-1FBA17C22B0C}" dt="2025-01-16T08:35:23.607" v="879" actId="26606"/>
          <ac:spMkLst>
            <pc:docMk/>
            <pc:sldMk cId="3601134135" sldId="264"/>
            <ac:spMk id="19" creationId="{F227E5B6-9132-43CA-B503-37A18562ADF2}"/>
          </ac:spMkLst>
        </pc:spChg>
        <pc:spChg chg="add">
          <ac:chgData name="balraj ch" userId="eb94d09a1a470605" providerId="LiveId" clId="{FA7D6614-BC2D-476F-B9CE-1FBA17C22B0C}" dt="2025-01-16T08:35:23.607" v="879" actId="26606"/>
          <ac:spMkLst>
            <pc:docMk/>
            <pc:sldMk cId="3601134135" sldId="264"/>
            <ac:spMk id="21" creationId="{03C2051E-A88D-48E5-BACF-AAED17892722}"/>
          </ac:spMkLst>
        </pc:spChg>
        <pc:spChg chg="add">
          <ac:chgData name="balraj ch" userId="eb94d09a1a470605" providerId="LiveId" clId="{FA7D6614-BC2D-476F-B9CE-1FBA17C22B0C}" dt="2025-01-16T08:35:23.607" v="879" actId="26606"/>
          <ac:spMkLst>
            <pc:docMk/>
            <pc:sldMk cId="3601134135" sldId="264"/>
            <ac:spMk id="23" creationId="{7821A508-2985-4905-874A-527429BAABFA}"/>
          </ac:spMkLst>
        </pc:spChg>
        <pc:spChg chg="add">
          <ac:chgData name="balraj ch" userId="eb94d09a1a470605" providerId="LiveId" clId="{FA7D6614-BC2D-476F-B9CE-1FBA17C22B0C}" dt="2025-01-16T08:35:23.607" v="879" actId="26606"/>
          <ac:spMkLst>
            <pc:docMk/>
            <pc:sldMk cId="3601134135" sldId="264"/>
            <ac:spMk id="25" creationId="{D2929CB1-0E3C-4B2D-ADC5-0154FB33BA44}"/>
          </ac:spMkLst>
        </pc:spChg>
        <pc:spChg chg="add">
          <ac:chgData name="balraj ch" userId="eb94d09a1a470605" providerId="LiveId" clId="{FA7D6614-BC2D-476F-B9CE-1FBA17C22B0C}" dt="2025-01-16T08:35:23.607" v="879" actId="26606"/>
          <ac:spMkLst>
            <pc:docMk/>
            <pc:sldMk cId="3601134135" sldId="264"/>
            <ac:spMk id="27" creationId="{5F2F0C84-BE8C-4DC2-A6D3-30349A801D5C}"/>
          </ac:spMkLst>
        </pc:spChg>
        <pc:picChg chg="add mod">
          <ac:chgData name="balraj ch" userId="eb94d09a1a470605" providerId="LiveId" clId="{FA7D6614-BC2D-476F-B9CE-1FBA17C22B0C}" dt="2025-01-16T08:48:13.440" v="976" actId="1076"/>
          <ac:picMkLst>
            <pc:docMk/>
            <pc:sldMk cId="3601134135" sldId="264"/>
            <ac:picMk id="5" creationId="{32313F83-E98B-F7AB-6391-9D23D22CA3A1}"/>
          </ac:picMkLst>
        </pc:picChg>
        <pc:cxnChg chg="add">
          <ac:chgData name="balraj ch" userId="eb94d09a1a470605" providerId="LiveId" clId="{FA7D6614-BC2D-476F-B9CE-1FBA17C22B0C}" dt="2025-01-16T08:09:59.766" v="770" actId="26606"/>
          <ac:cxnSpMkLst>
            <pc:docMk/>
            <pc:sldMk cId="3601134135" sldId="264"/>
            <ac:cxnSpMk id="10" creationId="{56020367-4FD5-4596-8E10-C5F095CD8DBF}"/>
          </ac:cxnSpMkLst>
        </pc:cxnChg>
      </pc:sldChg>
      <pc:sldChg chg="addSp delSp modSp mod modTransition setBg setFolMasterObjs">
        <pc:chgData name="balraj ch" userId="eb94d09a1a470605" providerId="LiveId" clId="{FA7D6614-BC2D-476F-B9CE-1FBA17C22B0C}" dt="2025-01-16T09:18:45.648" v="1039"/>
        <pc:sldMkLst>
          <pc:docMk/>
          <pc:sldMk cId="572183123" sldId="265"/>
        </pc:sldMkLst>
        <pc:spChg chg="mod">
          <ac:chgData name="balraj ch" userId="eb94d09a1a470605" providerId="LiveId" clId="{FA7D6614-BC2D-476F-B9CE-1FBA17C22B0C}" dt="2025-01-16T08:51:27.559" v="1004" actId="255"/>
          <ac:spMkLst>
            <pc:docMk/>
            <pc:sldMk cId="572183123" sldId="265"/>
            <ac:spMk id="2" creationId="{8B670148-5067-C766-92F1-F32CAB9A6D13}"/>
          </ac:spMkLst>
        </pc:spChg>
        <pc:spChg chg="mod">
          <ac:chgData name="balraj ch" userId="eb94d09a1a470605" providerId="LiveId" clId="{FA7D6614-BC2D-476F-B9CE-1FBA17C22B0C}" dt="2025-01-16T08:51:15.081" v="1003" actId="14100"/>
          <ac:spMkLst>
            <pc:docMk/>
            <pc:sldMk cId="572183123" sldId="265"/>
            <ac:spMk id="3" creationId="{CCDA2654-3F1C-F48E-6828-492D685AC234}"/>
          </ac:spMkLst>
        </pc:spChg>
        <pc:spChg chg="add del">
          <ac:chgData name="balraj ch" userId="eb94d09a1a470605" providerId="LiveId" clId="{FA7D6614-BC2D-476F-B9CE-1FBA17C22B0C}" dt="2025-01-16T08:35:39.100" v="883" actId="26606"/>
          <ac:spMkLst>
            <pc:docMk/>
            <pc:sldMk cId="572183123" sldId="265"/>
            <ac:spMk id="8" creationId="{5E7AA7E8-8006-4E1F-A566-FCF37EE6F35D}"/>
          </ac:spMkLst>
        </pc:spChg>
        <pc:spChg chg="add">
          <ac:chgData name="balraj ch" userId="eb94d09a1a470605" providerId="LiveId" clId="{FA7D6614-BC2D-476F-B9CE-1FBA17C22B0C}" dt="2025-01-16T08:35:39.100" v="883" actId="26606"/>
          <ac:spMkLst>
            <pc:docMk/>
            <pc:sldMk cId="572183123" sldId="265"/>
            <ac:spMk id="22" creationId="{362D44EE-C852-4460-B8B5-C4F2BC20510C}"/>
          </ac:spMkLst>
        </pc:spChg>
        <pc:spChg chg="add">
          <ac:chgData name="balraj ch" userId="eb94d09a1a470605" providerId="LiveId" clId="{FA7D6614-BC2D-476F-B9CE-1FBA17C22B0C}" dt="2025-01-16T08:35:39.100" v="883" actId="26606"/>
          <ac:spMkLst>
            <pc:docMk/>
            <pc:sldMk cId="572183123" sldId="265"/>
            <ac:spMk id="24" creationId="{658970D8-8D1D-4B5C-894B-E871CC86543D}"/>
          </ac:spMkLst>
        </pc:spChg>
        <pc:spChg chg="add">
          <ac:chgData name="balraj ch" userId="eb94d09a1a470605" providerId="LiveId" clId="{FA7D6614-BC2D-476F-B9CE-1FBA17C22B0C}" dt="2025-01-16T08:35:39.100" v="883" actId="26606"/>
          <ac:spMkLst>
            <pc:docMk/>
            <pc:sldMk cId="572183123" sldId="265"/>
            <ac:spMk id="26" creationId="{F227E5B6-9132-43CA-B503-37A18562ADF2}"/>
          </ac:spMkLst>
        </pc:spChg>
        <pc:spChg chg="add">
          <ac:chgData name="balraj ch" userId="eb94d09a1a470605" providerId="LiveId" clId="{FA7D6614-BC2D-476F-B9CE-1FBA17C22B0C}" dt="2025-01-16T08:35:39.100" v="883" actId="26606"/>
          <ac:spMkLst>
            <pc:docMk/>
            <pc:sldMk cId="572183123" sldId="265"/>
            <ac:spMk id="28" creationId="{03C2051E-A88D-48E5-BACF-AAED17892722}"/>
          </ac:spMkLst>
        </pc:spChg>
        <pc:spChg chg="add">
          <ac:chgData name="balraj ch" userId="eb94d09a1a470605" providerId="LiveId" clId="{FA7D6614-BC2D-476F-B9CE-1FBA17C22B0C}" dt="2025-01-16T08:35:39.100" v="883" actId="26606"/>
          <ac:spMkLst>
            <pc:docMk/>
            <pc:sldMk cId="572183123" sldId="265"/>
            <ac:spMk id="30" creationId="{7821A508-2985-4905-874A-527429BAABFA}"/>
          </ac:spMkLst>
        </pc:spChg>
        <pc:spChg chg="add">
          <ac:chgData name="balraj ch" userId="eb94d09a1a470605" providerId="LiveId" clId="{FA7D6614-BC2D-476F-B9CE-1FBA17C22B0C}" dt="2025-01-16T08:35:39.100" v="883" actId="26606"/>
          <ac:spMkLst>
            <pc:docMk/>
            <pc:sldMk cId="572183123" sldId="265"/>
            <ac:spMk id="32" creationId="{D2929CB1-0E3C-4B2D-ADC5-0154FB33BA44}"/>
          </ac:spMkLst>
        </pc:spChg>
        <pc:spChg chg="add">
          <ac:chgData name="balraj ch" userId="eb94d09a1a470605" providerId="LiveId" clId="{FA7D6614-BC2D-476F-B9CE-1FBA17C22B0C}" dt="2025-01-16T08:35:39.100" v="883" actId="26606"/>
          <ac:spMkLst>
            <pc:docMk/>
            <pc:sldMk cId="572183123" sldId="265"/>
            <ac:spMk id="34" creationId="{5F2F0C84-BE8C-4DC2-A6D3-30349A801D5C}"/>
          </ac:spMkLst>
        </pc:spChg>
        <pc:picChg chg="add mod">
          <ac:chgData name="balraj ch" userId="eb94d09a1a470605" providerId="LiveId" clId="{FA7D6614-BC2D-476F-B9CE-1FBA17C22B0C}" dt="2025-01-16T08:49:19.197" v="986" actId="1076"/>
          <ac:picMkLst>
            <pc:docMk/>
            <pc:sldMk cId="572183123" sldId="265"/>
            <ac:picMk id="17" creationId="{5548DD36-9DCF-F203-BD3A-E09BBB16B6B6}"/>
          </ac:picMkLst>
        </pc:picChg>
        <pc:cxnChg chg="add">
          <ac:chgData name="balraj ch" userId="eb94d09a1a470605" providerId="LiveId" clId="{FA7D6614-BC2D-476F-B9CE-1FBA17C22B0C}" dt="2025-01-16T08:10:04.842" v="771" actId="26606"/>
          <ac:cxnSpMkLst>
            <pc:docMk/>
            <pc:sldMk cId="572183123" sldId="265"/>
            <ac:cxnSpMk id="10" creationId="{56020367-4FD5-4596-8E10-C5F095CD8DBF}"/>
          </ac:cxnSpMkLst>
        </pc:cxnChg>
      </pc:sldChg>
      <pc:sldChg chg="addSp delSp modSp mod modTransition setBg setFolMasterObjs">
        <pc:chgData name="balraj ch" userId="eb94d09a1a470605" providerId="LiveId" clId="{FA7D6614-BC2D-476F-B9CE-1FBA17C22B0C}" dt="2025-01-16T09:18:45.648" v="1039"/>
        <pc:sldMkLst>
          <pc:docMk/>
          <pc:sldMk cId="3245008969" sldId="266"/>
        </pc:sldMkLst>
        <pc:spChg chg="mod">
          <ac:chgData name="balraj ch" userId="eb94d09a1a470605" providerId="LiveId" clId="{FA7D6614-BC2D-476F-B9CE-1FBA17C22B0C}" dt="2025-01-16T08:51:54.260" v="1007" actId="14100"/>
          <ac:spMkLst>
            <pc:docMk/>
            <pc:sldMk cId="3245008969" sldId="266"/>
            <ac:spMk id="2" creationId="{1F859CDE-803F-5180-5AE2-EDE577B5A744}"/>
          </ac:spMkLst>
        </pc:spChg>
        <pc:spChg chg="mod">
          <ac:chgData name="balraj ch" userId="eb94d09a1a470605" providerId="LiveId" clId="{FA7D6614-BC2D-476F-B9CE-1FBA17C22B0C}" dt="2025-01-16T08:52:00.981" v="1008" actId="14100"/>
          <ac:spMkLst>
            <pc:docMk/>
            <pc:sldMk cId="3245008969" sldId="266"/>
            <ac:spMk id="3" creationId="{6C96179E-4694-B8E4-8805-F16EBB0B6213}"/>
          </ac:spMkLst>
        </pc:spChg>
        <pc:spChg chg="add del">
          <ac:chgData name="balraj ch" userId="eb94d09a1a470605" providerId="LiveId" clId="{FA7D6614-BC2D-476F-B9CE-1FBA17C22B0C}" dt="2025-01-16T08:35:54.161" v="887" actId="26606"/>
          <ac:spMkLst>
            <pc:docMk/>
            <pc:sldMk cId="3245008969" sldId="266"/>
            <ac:spMk id="8" creationId="{5E7AA7E8-8006-4E1F-A566-FCF37EE6F35D}"/>
          </ac:spMkLst>
        </pc:spChg>
        <pc:spChg chg="add">
          <ac:chgData name="balraj ch" userId="eb94d09a1a470605" providerId="LiveId" clId="{FA7D6614-BC2D-476F-B9CE-1FBA17C22B0C}" dt="2025-01-16T08:35:54.161" v="887" actId="26606"/>
          <ac:spMkLst>
            <pc:docMk/>
            <pc:sldMk cId="3245008969" sldId="266"/>
            <ac:spMk id="15" creationId="{362D44EE-C852-4460-B8B5-C4F2BC20510C}"/>
          </ac:spMkLst>
        </pc:spChg>
        <pc:spChg chg="add">
          <ac:chgData name="balraj ch" userId="eb94d09a1a470605" providerId="LiveId" clId="{FA7D6614-BC2D-476F-B9CE-1FBA17C22B0C}" dt="2025-01-16T08:35:54.161" v="887" actId="26606"/>
          <ac:spMkLst>
            <pc:docMk/>
            <pc:sldMk cId="3245008969" sldId="266"/>
            <ac:spMk id="17" creationId="{658970D8-8D1D-4B5C-894B-E871CC86543D}"/>
          </ac:spMkLst>
        </pc:spChg>
        <pc:spChg chg="add">
          <ac:chgData name="balraj ch" userId="eb94d09a1a470605" providerId="LiveId" clId="{FA7D6614-BC2D-476F-B9CE-1FBA17C22B0C}" dt="2025-01-16T08:35:54.161" v="887" actId="26606"/>
          <ac:spMkLst>
            <pc:docMk/>
            <pc:sldMk cId="3245008969" sldId="266"/>
            <ac:spMk id="19" creationId="{F227E5B6-9132-43CA-B503-37A18562ADF2}"/>
          </ac:spMkLst>
        </pc:spChg>
        <pc:spChg chg="add">
          <ac:chgData name="balraj ch" userId="eb94d09a1a470605" providerId="LiveId" clId="{FA7D6614-BC2D-476F-B9CE-1FBA17C22B0C}" dt="2025-01-16T08:35:54.161" v="887" actId="26606"/>
          <ac:spMkLst>
            <pc:docMk/>
            <pc:sldMk cId="3245008969" sldId="266"/>
            <ac:spMk id="21" creationId="{03C2051E-A88D-48E5-BACF-AAED17892722}"/>
          </ac:spMkLst>
        </pc:spChg>
        <pc:spChg chg="add">
          <ac:chgData name="balraj ch" userId="eb94d09a1a470605" providerId="LiveId" clId="{FA7D6614-BC2D-476F-B9CE-1FBA17C22B0C}" dt="2025-01-16T08:35:54.161" v="887" actId="26606"/>
          <ac:spMkLst>
            <pc:docMk/>
            <pc:sldMk cId="3245008969" sldId="266"/>
            <ac:spMk id="23" creationId="{7821A508-2985-4905-874A-527429BAABFA}"/>
          </ac:spMkLst>
        </pc:spChg>
        <pc:spChg chg="add">
          <ac:chgData name="balraj ch" userId="eb94d09a1a470605" providerId="LiveId" clId="{FA7D6614-BC2D-476F-B9CE-1FBA17C22B0C}" dt="2025-01-16T08:35:54.161" v="887" actId="26606"/>
          <ac:spMkLst>
            <pc:docMk/>
            <pc:sldMk cId="3245008969" sldId="266"/>
            <ac:spMk id="25" creationId="{D2929CB1-0E3C-4B2D-ADC5-0154FB33BA44}"/>
          </ac:spMkLst>
        </pc:spChg>
        <pc:spChg chg="add">
          <ac:chgData name="balraj ch" userId="eb94d09a1a470605" providerId="LiveId" clId="{FA7D6614-BC2D-476F-B9CE-1FBA17C22B0C}" dt="2025-01-16T08:35:54.161" v="887" actId="26606"/>
          <ac:spMkLst>
            <pc:docMk/>
            <pc:sldMk cId="3245008969" sldId="266"/>
            <ac:spMk id="27" creationId="{5F2F0C84-BE8C-4DC2-A6D3-30349A801D5C}"/>
          </ac:spMkLst>
        </pc:spChg>
        <pc:picChg chg="add mod">
          <ac:chgData name="balraj ch" userId="eb94d09a1a470605" providerId="LiveId" clId="{FA7D6614-BC2D-476F-B9CE-1FBA17C22B0C}" dt="2025-01-16T08:49:51.909" v="991" actId="1076"/>
          <ac:picMkLst>
            <pc:docMk/>
            <pc:sldMk cId="3245008969" sldId="266"/>
            <ac:picMk id="5" creationId="{55923C02-3673-2DC0-5D9F-3A43FBC95925}"/>
          </ac:picMkLst>
        </pc:picChg>
        <pc:cxnChg chg="add">
          <ac:chgData name="balraj ch" userId="eb94d09a1a470605" providerId="LiveId" clId="{FA7D6614-BC2D-476F-B9CE-1FBA17C22B0C}" dt="2025-01-16T08:10:08.872" v="772" actId="26606"/>
          <ac:cxnSpMkLst>
            <pc:docMk/>
            <pc:sldMk cId="3245008969" sldId="266"/>
            <ac:cxnSpMk id="10" creationId="{56020367-4FD5-4596-8E10-C5F095CD8DBF}"/>
          </ac:cxnSpMkLst>
        </pc:cxnChg>
      </pc:sldChg>
      <pc:sldChg chg="addSp delSp modSp mod modTransition setBg setFolMasterObjs">
        <pc:chgData name="balraj ch" userId="eb94d09a1a470605" providerId="LiveId" clId="{FA7D6614-BC2D-476F-B9CE-1FBA17C22B0C}" dt="2025-01-16T09:18:45.648" v="1039"/>
        <pc:sldMkLst>
          <pc:docMk/>
          <pc:sldMk cId="549008802" sldId="267"/>
        </pc:sldMkLst>
        <pc:spChg chg="mod">
          <ac:chgData name="balraj ch" userId="eb94d09a1a470605" providerId="LiveId" clId="{FA7D6614-BC2D-476F-B9CE-1FBA17C22B0C}" dt="2025-01-16T08:52:57.330" v="1013" actId="14100"/>
          <ac:spMkLst>
            <pc:docMk/>
            <pc:sldMk cId="549008802" sldId="267"/>
            <ac:spMk id="2" creationId="{DDD81892-8160-D239-82BC-9D4898DEFA04}"/>
          </ac:spMkLst>
        </pc:spChg>
        <pc:spChg chg="mod">
          <ac:chgData name="balraj ch" userId="eb94d09a1a470605" providerId="LiveId" clId="{FA7D6614-BC2D-476F-B9CE-1FBA17C22B0C}" dt="2025-01-16T08:53:19.135" v="1016" actId="255"/>
          <ac:spMkLst>
            <pc:docMk/>
            <pc:sldMk cId="549008802" sldId="267"/>
            <ac:spMk id="3" creationId="{385CB12D-DA47-1920-2453-D0E2662B8D56}"/>
          </ac:spMkLst>
        </pc:spChg>
        <pc:spChg chg="add del">
          <ac:chgData name="balraj ch" userId="eb94d09a1a470605" providerId="LiveId" clId="{FA7D6614-BC2D-476F-B9CE-1FBA17C22B0C}" dt="2025-01-16T08:36:19.602" v="891" actId="26606"/>
          <ac:spMkLst>
            <pc:docMk/>
            <pc:sldMk cId="549008802" sldId="267"/>
            <ac:spMk id="8" creationId="{5E7AA7E8-8006-4E1F-A566-FCF37EE6F35D}"/>
          </ac:spMkLst>
        </pc:spChg>
        <pc:spChg chg="add">
          <ac:chgData name="balraj ch" userId="eb94d09a1a470605" providerId="LiveId" clId="{FA7D6614-BC2D-476F-B9CE-1FBA17C22B0C}" dt="2025-01-16T08:36:19.602" v="891" actId="26606"/>
          <ac:spMkLst>
            <pc:docMk/>
            <pc:sldMk cId="549008802" sldId="267"/>
            <ac:spMk id="15" creationId="{362D44EE-C852-4460-B8B5-C4F2BC20510C}"/>
          </ac:spMkLst>
        </pc:spChg>
        <pc:spChg chg="add">
          <ac:chgData name="balraj ch" userId="eb94d09a1a470605" providerId="LiveId" clId="{FA7D6614-BC2D-476F-B9CE-1FBA17C22B0C}" dt="2025-01-16T08:36:19.602" v="891" actId="26606"/>
          <ac:spMkLst>
            <pc:docMk/>
            <pc:sldMk cId="549008802" sldId="267"/>
            <ac:spMk id="17" creationId="{658970D8-8D1D-4B5C-894B-E871CC86543D}"/>
          </ac:spMkLst>
        </pc:spChg>
        <pc:spChg chg="add">
          <ac:chgData name="balraj ch" userId="eb94d09a1a470605" providerId="LiveId" clId="{FA7D6614-BC2D-476F-B9CE-1FBA17C22B0C}" dt="2025-01-16T08:36:19.602" v="891" actId="26606"/>
          <ac:spMkLst>
            <pc:docMk/>
            <pc:sldMk cId="549008802" sldId="267"/>
            <ac:spMk id="19" creationId="{F227E5B6-9132-43CA-B503-37A18562ADF2}"/>
          </ac:spMkLst>
        </pc:spChg>
        <pc:spChg chg="add">
          <ac:chgData name="balraj ch" userId="eb94d09a1a470605" providerId="LiveId" clId="{FA7D6614-BC2D-476F-B9CE-1FBA17C22B0C}" dt="2025-01-16T08:36:19.602" v="891" actId="26606"/>
          <ac:spMkLst>
            <pc:docMk/>
            <pc:sldMk cId="549008802" sldId="267"/>
            <ac:spMk id="21" creationId="{03C2051E-A88D-48E5-BACF-AAED17892722}"/>
          </ac:spMkLst>
        </pc:spChg>
        <pc:spChg chg="add">
          <ac:chgData name="balraj ch" userId="eb94d09a1a470605" providerId="LiveId" clId="{FA7D6614-BC2D-476F-B9CE-1FBA17C22B0C}" dt="2025-01-16T08:36:19.602" v="891" actId="26606"/>
          <ac:spMkLst>
            <pc:docMk/>
            <pc:sldMk cId="549008802" sldId="267"/>
            <ac:spMk id="23" creationId="{7821A508-2985-4905-874A-527429BAABFA}"/>
          </ac:spMkLst>
        </pc:spChg>
        <pc:spChg chg="add">
          <ac:chgData name="balraj ch" userId="eb94d09a1a470605" providerId="LiveId" clId="{FA7D6614-BC2D-476F-B9CE-1FBA17C22B0C}" dt="2025-01-16T08:36:19.602" v="891" actId="26606"/>
          <ac:spMkLst>
            <pc:docMk/>
            <pc:sldMk cId="549008802" sldId="267"/>
            <ac:spMk id="25" creationId="{D2929CB1-0E3C-4B2D-ADC5-0154FB33BA44}"/>
          </ac:spMkLst>
        </pc:spChg>
        <pc:spChg chg="add">
          <ac:chgData name="balraj ch" userId="eb94d09a1a470605" providerId="LiveId" clId="{FA7D6614-BC2D-476F-B9CE-1FBA17C22B0C}" dt="2025-01-16T08:36:19.602" v="891" actId="26606"/>
          <ac:spMkLst>
            <pc:docMk/>
            <pc:sldMk cId="549008802" sldId="267"/>
            <ac:spMk id="27" creationId="{5F2F0C84-BE8C-4DC2-A6D3-30349A801D5C}"/>
          </ac:spMkLst>
        </pc:spChg>
        <pc:picChg chg="add mod">
          <ac:chgData name="balraj ch" userId="eb94d09a1a470605" providerId="LiveId" clId="{FA7D6614-BC2D-476F-B9CE-1FBA17C22B0C}" dt="2025-01-16T08:52:37.720" v="1009" actId="1076"/>
          <ac:picMkLst>
            <pc:docMk/>
            <pc:sldMk cId="549008802" sldId="267"/>
            <ac:picMk id="5" creationId="{FA3BA4EF-7C8F-3BD9-C58A-C78DA97A3843}"/>
          </ac:picMkLst>
        </pc:picChg>
        <pc:cxnChg chg="add">
          <ac:chgData name="balraj ch" userId="eb94d09a1a470605" providerId="LiveId" clId="{FA7D6614-BC2D-476F-B9CE-1FBA17C22B0C}" dt="2025-01-16T08:10:13.040" v="773" actId="26606"/>
          <ac:cxnSpMkLst>
            <pc:docMk/>
            <pc:sldMk cId="549008802" sldId="267"/>
            <ac:cxnSpMk id="10" creationId="{56020367-4FD5-4596-8E10-C5F095CD8DBF}"/>
          </ac:cxnSpMkLst>
        </pc:cxnChg>
      </pc:sldChg>
      <pc:sldChg chg="addSp delSp modSp mod modTransition setBg setFolMasterObjs modShow">
        <pc:chgData name="balraj ch" userId="eb94d09a1a470605" providerId="LiveId" clId="{FA7D6614-BC2D-476F-B9CE-1FBA17C22B0C}" dt="2025-01-16T09:18:45.648" v="1039"/>
        <pc:sldMkLst>
          <pc:docMk/>
          <pc:sldMk cId="3741411632" sldId="268"/>
        </pc:sldMkLst>
        <pc:spChg chg="mod">
          <ac:chgData name="balraj ch" userId="eb94d09a1a470605" providerId="LiveId" clId="{FA7D6614-BC2D-476F-B9CE-1FBA17C22B0C}" dt="2025-01-16T08:53:37.231" v="1017" actId="255"/>
          <ac:spMkLst>
            <pc:docMk/>
            <pc:sldMk cId="3741411632" sldId="268"/>
            <ac:spMk id="2" creationId="{61345379-2A9D-85DC-2EC3-EDB3CB78BCB5}"/>
          </ac:spMkLst>
        </pc:spChg>
        <pc:spChg chg="mod">
          <ac:chgData name="balraj ch" userId="eb94d09a1a470605" providerId="LiveId" clId="{FA7D6614-BC2D-476F-B9CE-1FBA17C22B0C}" dt="2025-01-16T08:57:30.216" v="1030" actId="255"/>
          <ac:spMkLst>
            <pc:docMk/>
            <pc:sldMk cId="3741411632" sldId="268"/>
            <ac:spMk id="3" creationId="{7B989B9C-A74D-23F2-CB12-D9279F3EB4FD}"/>
          </ac:spMkLst>
        </pc:spChg>
        <pc:spChg chg="add del">
          <ac:chgData name="balraj ch" userId="eb94d09a1a470605" providerId="LiveId" clId="{FA7D6614-BC2D-476F-B9CE-1FBA17C22B0C}" dt="2025-01-16T08:36:36.614" v="895" actId="26606"/>
          <ac:spMkLst>
            <pc:docMk/>
            <pc:sldMk cId="3741411632" sldId="268"/>
            <ac:spMk id="8" creationId="{5E7AA7E8-8006-4E1F-A566-FCF37EE6F35D}"/>
          </ac:spMkLst>
        </pc:spChg>
        <pc:spChg chg="add">
          <ac:chgData name="balraj ch" userId="eb94d09a1a470605" providerId="LiveId" clId="{FA7D6614-BC2D-476F-B9CE-1FBA17C22B0C}" dt="2025-01-16T08:36:36.614" v="895" actId="26606"/>
          <ac:spMkLst>
            <pc:docMk/>
            <pc:sldMk cId="3741411632" sldId="268"/>
            <ac:spMk id="15" creationId="{362D44EE-C852-4460-B8B5-C4F2BC20510C}"/>
          </ac:spMkLst>
        </pc:spChg>
        <pc:spChg chg="add">
          <ac:chgData name="balraj ch" userId="eb94d09a1a470605" providerId="LiveId" clId="{FA7D6614-BC2D-476F-B9CE-1FBA17C22B0C}" dt="2025-01-16T08:36:36.614" v="895" actId="26606"/>
          <ac:spMkLst>
            <pc:docMk/>
            <pc:sldMk cId="3741411632" sldId="268"/>
            <ac:spMk id="17" creationId="{658970D8-8D1D-4B5C-894B-E871CC86543D}"/>
          </ac:spMkLst>
        </pc:spChg>
        <pc:spChg chg="add">
          <ac:chgData name="balraj ch" userId="eb94d09a1a470605" providerId="LiveId" clId="{FA7D6614-BC2D-476F-B9CE-1FBA17C22B0C}" dt="2025-01-16T08:36:36.614" v="895" actId="26606"/>
          <ac:spMkLst>
            <pc:docMk/>
            <pc:sldMk cId="3741411632" sldId="268"/>
            <ac:spMk id="19" creationId="{F227E5B6-9132-43CA-B503-37A18562ADF2}"/>
          </ac:spMkLst>
        </pc:spChg>
        <pc:spChg chg="add">
          <ac:chgData name="balraj ch" userId="eb94d09a1a470605" providerId="LiveId" clId="{FA7D6614-BC2D-476F-B9CE-1FBA17C22B0C}" dt="2025-01-16T08:36:36.614" v="895" actId="26606"/>
          <ac:spMkLst>
            <pc:docMk/>
            <pc:sldMk cId="3741411632" sldId="268"/>
            <ac:spMk id="21" creationId="{03C2051E-A88D-48E5-BACF-AAED17892722}"/>
          </ac:spMkLst>
        </pc:spChg>
        <pc:spChg chg="add">
          <ac:chgData name="balraj ch" userId="eb94d09a1a470605" providerId="LiveId" clId="{FA7D6614-BC2D-476F-B9CE-1FBA17C22B0C}" dt="2025-01-16T08:36:36.614" v="895" actId="26606"/>
          <ac:spMkLst>
            <pc:docMk/>
            <pc:sldMk cId="3741411632" sldId="268"/>
            <ac:spMk id="23" creationId="{7821A508-2985-4905-874A-527429BAABFA}"/>
          </ac:spMkLst>
        </pc:spChg>
        <pc:spChg chg="add">
          <ac:chgData name="balraj ch" userId="eb94d09a1a470605" providerId="LiveId" clId="{FA7D6614-BC2D-476F-B9CE-1FBA17C22B0C}" dt="2025-01-16T08:36:36.614" v="895" actId="26606"/>
          <ac:spMkLst>
            <pc:docMk/>
            <pc:sldMk cId="3741411632" sldId="268"/>
            <ac:spMk id="25" creationId="{D2929CB1-0E3C-4B2D-ADC5-0154FB33BA44}"/>
          </ac:spMkLst>
        </pc:spChg>
        <pc:spChg chg="add">
          <ac:chgData name="balraj ch" userId="eb94d09a1a470605" providerId="LiveId" clId="{FA7D6614-BC2D-476F-B9CE-1FBA17C22B0C}" dt="2025-01-16T08:36:36.614" v="895" actId="26606"/>
          <ac:spMkLst>
            <pc:docMk/>
            <pc:sldMk cId="3741411632" sldId="268"/>
            <ac:spMk id="27" creationId="{5F2F0C84-BE8C-4DC2-A6D3-30349A801D5C}"/>
          </ac:spMkLst>
        </pc:spChg>
        <pc:picChg chg="add mod">
          <ac:chgData name="balraj ch" userId="eb94d09a1a470605" providerId="LiveId" clId="{FA7D6614-BC2D-476F-B9CE-1FBA17C22B0C}" dt="2025-01-16T08:36:35.249" v="894" actId="962"/>
          <ac:picMkLst>
            <pc:docMk/>
            <pc:sldMk cId="3741411632" sldId="268"/>
            <ac:picMk id="9" creationId="{65455A68-6C81-6103-7484-56943E0E3F09}"/>
          </ac:picMkLst>
        </pc:picChg>
        <pc:cxnChg chg="add">
          <ac:chgData name="balraj ch" userId="eb94d09a1a470605" providerId="LiveId" clId="{FA7D6614-BC2D-476F-B9CE-1FBA17C22B0C}" dt="2025-01-16T08:10:17.325" v="774" actId="26606"/>
          <ac:cxnSpMkLst>
            <pc:docMk/>
            <pc:sldMk cId="3741411632" sldId="268"/>
            <ac:cxnSpMk id="10" creationId="{56020367-4FD5-4596-8E10-C5F095CD8DBF}"/>
          </ac:cxnSpMkLst>
        </pc:cxnChg>
      </pc:sldChg>
      <pc:sldChg chg="addSp delSp modSp mod modTransition setBg setFolMasterObjs">
        <pc:chgData name="balraj ch" userId="eb94d09a1a470605" providerId="LiveId" clId="{FA7D6614-BC2D-476F-B9CE-1FBA17C22B0C}" dt="2025-01-16T09:21:05.934" v="1040" actId="20577"/>
        <pc:sldMkLst>
          <pc:docMk/>
          <pc:sldMk cId="409174814" sldId="269"/>
        </pc:sldMkLst>
        <pc:spChg chg="mod">
          <ac:chgData name="balraj ch" userId="eb94d09a1a470605" providerId="LiveId" clId="{FA7D6614-BC2D-476F-B9CE-1FBA17C22B0C}" dt="2025-01-16T08:54:23.610" v="1020" actId="27636"/>
          <ac:spMkLst>
            <pc:docMk/>
            <pc:sldMk cId="409174814" sldId="269"/>
            <ac:spMk id="2" creationId="{C3BBD193-4CA5-3404-4AB2-28262AE4EC16}"/>
          </ac:spMkLst>
        </pc:spChg>
        <pc:spChg chg="mod">
          <ac:chgData name="balraj ch" userId="eb94d09a1a470605" providerId="LiveId" clId="{FA7D6614-BC2D-476F-B9CE-1FBA17C22B0C}" dt="2025-01-16T09:21:05.934" v="1040" actId="20577"/>
          <ac:spMkLst>
            <pc:docMk/>
            <pc:sldMk cId="409174814" sldId="269"/>
            <ac:spMk id="3" creationId="{0A847692-F311-D735-5AC4-F1104533FE63}"/>
          </ac:spMkLst>
        </pc:spChg>
        <pc:spChg chg="add del">
          <ac:chgData name="balraj ch" userId="eb94d09a1a470605" providerId="LiveId" clId="{FA7D6614-BC2D-476F-B9CE-1FBA17C22B0C}" dt="2025-01-16T08:36:55.521" v="899" actId="26606"/>
          <ac:spMkLst>
            <pc:docMk/>
            <pc:sldMk cId="409174814" sldId="269"/>
            <ac:spMk id="8" creationId="{5E7AA7E8-8006-4E1F-A566-FCF37EE6F35D}"/>
          </ac:spMkLst>
        </pc:spChg>
        <pc:spChg chg="add">
          <ac:chgData name="balraj ch" userId="eb94d09a1a470605" providerId="LiveId" clId="{FA7D6614-BC2D-476F-B9CE-1FBA17C22B0C}" dt="2025-01-16T08:36:55.521" v="899" actId="26606"/>
          <ac:spMkLst>
            <pc:docMk/>
            <pc:sldMk cId="409174814" sldId="269"/>
            <ac:spMk id="15" creationId="{362D44EE-C852-4460-B8B5-C4F2BC20510C}"/>
          </ac:spMkLst>
        </pc:spChg>
        <pc:spChg chg="add">
          <ac:chgData name="balraj ch" userId="eb94d09a1a470605" providerId="LiveId" clId="{FA7D6614-BC2D-476F-B9CE-1FBA17C22B0C}" dt="2025-01-16T08:36:55.521" v="899" actId="26606"/>
          <ac:spMkLst>
            <pc:docMk/>
            <pc:sldMk cId="409174814" sldId="269"/>
            <ac:spMk id="17" creationId="{658970D8-8D1D-4B5C-894B-E871CC86543D}"/>
          </ac:spMkLst>
        </pc:spChg>
        <pc:spChg chg="add">
          <ac:chgData name="balraj ch" userId="eb94d09a1a470605" providerId="LiveId" clId="{FA7D6614-BC2D-476F-B9CE-1FBA17C22B0C}" dt="2025-01-16T08:36:55.521" v="899" actId="26606"/>
          <ac:spMkLst>
            <pc:docMk/>
            <pc:sldMk cId="409174814" sldId="269"/>
            <ac:spMk id="19" creationId="{F227E5B6-9132-43CA-B503-37A18562ADF2}"/>
          </ac:spMkLst>
        </pc:spChg>
        <pc:spChg chg="add">
          <ac:chgData name="balraj ch" userId="eb94d09a1a470605" providerId="LiveId" clId="{FA7D6614-BC2D-476F-B9CE-1FBA17C22B0C}" dt="2025-01-16T08:36:55.521" v="899" actId="26606"/>
          <ac:spMkLst>
            <pc:docMk/>
            <pc:sldMk cId="409174814" sldId="269"/>
            <ac:spMk id="21" creationId="{03C2051E-A88D-48E5-BACF-AAED17892722}"/>
          </ac:spMkLst>
        </pc:spChg>
        <pc:spChg chg="add">
          <ac:chgData name="balraj ch" userId="eb94d09a1a470605" providerId="LiveId" clId="{FA7D6614-BC2D-476F-B9CE-1FBA17C22B0C}" dt="2025-01-16T08:36:55.521" v="899" actId="26606"/>
          <ac:spMkLst>
            <pc:docMk/>
            <pc:sldMk cId="409174814" sldId="269"/>
            <ac:spMk id="23" creationId="{7821A508-2985-4905-874A-527429BAABFA}"/>
          </ac:spMkLst>
        </pc:spChg>
        <pc:spChg chg="add">
          <ac:chgData name="balraj ch" userId="eb94d09a1a470605" providerId="LiveId" clId="{FA7D6614-BC2D-476F-B9CE-1FBA17C22B0C}" dt="2025-01-16T08:36:55.521" v="899" actId="26606"/>
          <ac:spMkLst>
            <pc:docMk/>
            <pc:sldMk cId="409174814" sldId="269"/>
            <ac:spMk id="25" creationId="{D2929CB1-0E3C-4B2D-ADC5-0154FB33BA44}"/>
          </ac:spMkLst>
        </pc:spChg>
        <pc:spChg chg="add">
          <ac:chgData name="balraj ch" userId="eb94d09a1a470605" providerId="LiveId" clId="{FA7D6614-BC2D-476F-B9CE-1FBA17C22B0C}" dt="2025-01-16T08:36:55.521" v="899" actId="26606"/>
          <ac:spMkLst>
            <pc:docMk/>
            <pc:sldMk cId="409174814" sldId="269"/>
            <ac:spMk id="27" creationId="{5F2F0C84-BE8C-4DC2-A6D3-30349A801D5C}"/>
          </ac:spMkLst>
        </pc:spChg>
        <pc:picChg chg="add mod">
          <ac:chgData name="balraj ch" userId="eb94d09a1a470605" providerId="LiveId" clId="{FA7D6614-BC2D-476F-B9CE-1FBA17C22B0C}" dt="2025-01-16T09:07:54.092" v="1032" actId="14100"/>
          <ac:picMkLst>
            <pc:docMk/>
            <pc:sldMk cId="409174814" sldId="269"/>
            <ac:picMk id="5" creationId="{1C41025C-4A6F-DD59-0ECA-5601E1689AAA}"/>
          </ac:picMkLst>
        </pc:picChg>
        <pc:cxnChg chg="add">
          <ac:chgData name="balraj ch" userId="eb94d09a1a470605" providerId="LiveId" clId="{FA7D6614-BC2D-476F-B9CE-1FBA17C22B0C}" dt="2025-01-16T08:10:22.392" v="775" actId="26606"/>
          <ac:cxnSpMkLst>
            <pc:docMk/>
            <pc:sldMk cId="409174814" sldId="269"/>
            <ac:cxnSpMk id="10" creationId="{56020367-4FD5-4596-8E10-C5F095CD8DBF}"/>
          </ac:cxnSpMkLst>
        </pc:cxnChg>
      </pc:sldChg>
      <pc:sldMasterChg chg="setBg modSldLayout">
        <pc:chgData name="balraj ch" userId="eb94d09a1a470605" providerId="LiveId" clId="{FA7D6614-BC2D-476F-B9CE-1FBA17C22B0C}" dt="2025-01-16T06:05:39.483" v="307"/>
        <pc:sldMasterMkLst>
          <pc:docMk/>
          <pc:sldMasterMk cId="140960203" sldId="2147483648"/>
        </pc:sldMasterMkLst>
        <pc:sldLayoutChg chg="setBg">
          <pc:chgData name="balraj ch" userId="eb94d09a1a470605" providerId="LiveId" clId="{FA7D6614-BC2D-476F-B9CE-1FBA17C22B0C}" dt="2025-01-16T06:05:39.483" v="307"/>
          <pc:sldLayoutMkLst>
            <pc:docMk/>
            <pc:sldMasterMk cId="140960203" sldId="2147483648"/>
            <pc:sldLayoutMk cId="4176445968" sldId="2147483649"/>
          </pc:sldLayoutMkLst>
        </pc:sldLayoutChg>
        <pc:sldLayoutChg chg="setBg">
          <pc:chgData name="balraj ch" userId="eb94d09a1a470605" providerId="LiveId" clId="{FA7D6614-BC2D-476F-B9CE-1FBA17C22B0C}" dt="2025-01-16T06:05:39.483" v="307"/>
          <pc:sldLayoutMkLst>
            <pc:docMk/>
            <pc:sldMasterMk cId="140960203" sldId="2147483648"/>
            <pc:sldLayoutMk cId="4009238201" sldId="2147483650"/>
          </pc:sldLayoutMkLst>
        </pc:sldLayoutChg>
        <pc:sldLayoutChg chg="setBg">
          <pc:chgData name="balraj ch" userId="eb94d09a1a470605" providerId="LiveId" clId="{FA7D6614-BC2D-476F-B9CE-1FBA17C22B0C}" dt="2025-01-16T06:05:39.483" v="307"/>
          <pc:sldLayoutMkLst>
            <pc:docMk/>
            <pc:sldMasterMk cId="140960203" sldId="2147483648"/>
            <pc:sldLayoutMk cId="186531885" sldId="2147483651"/>
          </pc:sldLayoutMkLst>
        </pc:sldLayoutChg>
        <pc:sldLayoutChg chg="setBg">
          <pc:chgData name="balraj ch" userId="eb94d09a1a470605" providerId="LiveId" clId="{FA7D6614-BC2D-476F-B9CE-1FBA17C22B0C}" dt="2025-01-16T06:05:39.483" v="307"/>
          <pc:sldLayoutMkLst>
            <pc:docMk/>
            <pc:sldMasterMk cId="140960203" sldId="2147483648"/>
            <pc:sldLayoutMk cId="4090559518" sldId="2147483652"/>
          </pc:sldLayoutMkLst>
        </pc:sldLayoutChg>
        <pc:sldLayoutChg chg="setBg">
          <pc:chgData name="balraj ch" userId="eb94d09a1a470605" providerId="LiveId" clId="{FA7D6614-BC2D-476F-B9CE-1FBA17C22B0C}" dt="2025-01-16T06:05:39.483" v="307"/>
          <pc:sldLayoutMkLst>
            <pc:docMk/>
            <pc:sldMasterMk cId="140960203" sldId="2147483648"/>
            <pc:sldLayoutMk cId="563682679" sldId="2147483653"/>
          </pc:sldLayoutMkLst>
        </pc:sldLayoutChg>
        <pc:sldLayoutChg chg="setBg">
          <pc:chgData name="balraj ch" userId="eb94d09a1a470605" providerId="LiveId" clId="{FA7D6614-BC2D-476F-B9CE-1FBA17C22B0C}" dt="2025-01-16T06:05:39.483" v="307"/>
          <pc:sldLayoutMkLst>
            <pc:docMk/>
            <pc:sldMasterMk cId="140960203" sldId="2147483648"/>
            <pc:sldLayoutMk cId="3039933592" sldId="2147483654"/>
          </pc:sldLayoutMkLst>
        </pc:sldLayoutChg>
        <pc:sldLayoutChg chg="setBg">
          <pc:chgData name="balraj ch" userId="eb94d09a1a470605" providerId="LiveId" clId="{FA7D6614-BC2D-476F-B9CE-1FBA17C22B0C}" dt="2025-01-16T06:05:39.483" v="307"/>
          <pc:sldLayoutMkLst>
            <pc:docMk/>
            <pc:sldMasterMk cId="140960203" sldId="2147483648"/>
            <pc:sldLayoutMk cId="2866771007" sldId="2147483655"/>
          </pc:sldLayoutMkLst>
        </pc:sldLayoutChg>
        <pc:sldLayoutChg chg="setBg">
          <pc:chgData name="balraj ch" userId="eb94d09a1a470605" providerId="LiveId" clId="{FA7D6614-BC2D-476F-B9CE-1FBA17C22B0C}" dt="2025-01-16T06:05:39.483" v="307"/>
          <pc:sldLayoutMkLst>
            <pc:docMk/>
            <pc:sldMasterMk cId="140960203" sldId="2147483648"/>
            <pc:sldLayoutMk cId="2379554230" sldId="2147483656"/>
          </pc:sldLayoutMkLst>
        </pc:sldLayoutChg>
        <pc:sldLayoutChg chg="setBg">
          <pc:chgData name="balraj ch" userId="eb94d09a1a470605" providerId="LiveId" clId="{FA7D6614-BC2D-476F-B9CE-1FBA17C22B0C}" dt="2025-01-16T06:05:39.483" v="307"/>
          <pc:sldLayoutMkLst>
            <pc:docMk/>
            <pc:sldMasterMk cId="140960203" sldId="2147483648"/>
            <pc:sldLayoutMk cId="2500604054" sldId="2147483657"/>
          </pc:sldLayoutMkLst>
        </pc:sldLayoutChg>
        <pc:sldLayoutChg chg="setBg">
          <pc:chgData name="balraj ch" userId="eb94d09a1a470605" providerId="LiveId" clId="{FA7D6614-BC2D-476F-B9CE-1FBA17C22B0C}" dt="2025-01-16T06:05:39.483" v="307"/>
          <pc:sldLayoutMkLst>
            <pc:docMk/>
            <pc:sldMasterMk cId="140960203" sldId="2147483648"/>
            <pc:sldLayoutMk cId="171606678" sldId="2147483658"/>
          </pc:sldLayoutMkLst>
        </pc:sldLayoutChg>
        <pc:sldLayoutChg chg="setBg">
          <pc:chgData name="balraj ch" userId="eb94d09a1a470605" providerId="LiveId" clId="{FA7D6614-BC2D-476F-B9CE-1FBA17C22B0C}" dt="2025-01-16T06:05:39.483" v="307"/>
          <pc:sldLayoutMkLst>
            <pc:docMk/>
            <pc:sldMasterMk cId="140960203" sldId="2147483648"/>
            <pc:sldLayoutMk cId="1198777174" sldId="2147483659"/>
          </pc:sldLayoutMkLst>
        </pc:sldLayoutChg>
      </pc:sldMasterChg>
      <pc:sldMasterChg chg="modSp new del mod addSldLayout delSldLayout">
        <pc:chgData name="balraj ch" userId="eb94d09a1a470605" providerId="LiveId" clId="{FA7D6614-BC2D-476F-B9CE-1FBA17C22B0C}" dt="2025-01-16T08:00:26.772" v="718" actId="6938"/>
        <pc:sldMasterMkLst>
          <pc:docMk/>
          <pc:sldMasterMk cId="3725077093" sldId="2147483660"/>
        </pc:sldMasterMkLst>
        <pc:spChg chg="mod">
          <ac:chgData name="balraj ch" userId="eb94d09a1a470605" providerId="LiveId" clId="{FA7D6614-BC2D-476F-B9CE-1FBA17C22B0C}" dt="2025-01-16T08:00:26.124" v="717" actId="692"/>
          <ac:spMkLst>
            <pc:docMk/>
            <pc:sldMasterMk cId="3725077093" sldId="2147483660"/>
            <ac:spMk id="2" creationId="{F9414604-C585-40F9-71DF-D50A915A728E}"/>
          </ac:spMkLst>
        </pc:spChg>
        <pc:sldLayoutChg chg="new del replId">
          <pc:chgData name="balraj ch" userId="eb94d09a1a470605" providerId="LiveId" clId="{FA7D6614-BC2D-476F-B9CE-1FBA17C22B0C}" dt="2025-01-16T08:00:26.772" v="718" actId="6938"/>
          <pc:sldLayoutMkLst>
            <pc:docMk/>
            <pc:sldMasterMk cId="3725077093" sldId="2147483660"/>
            <pc:sldLayoutMk cId="1745508719" sldId="2147483661"/>
          </pc:sldLayoutMkLst>
        </pc:sldLayoutChg>
        <pc:sldLayoutChg chg="new del replId">
          <pc:chgData name="balraj ch" userId="eb94d09a1a470605" providerId="LiveId" clId="{FA7D6614-BC2D-476F-B9CE-1FBA17C22B0C}" dt="2025-01-16T08:00:26.772" v="718" actId="6938"/>
          <pc:sldLayoutMkLst>
            <pc:docMk/>
            <pc:sldMasterMk cId="3725077093" sldId="2147483660"/>
            <pc:sldLayoutMk cId="403268325" sldId="2147483662"/>
          </pc:sldLayoutMkLst>
        </pc:sldLayoutChg>
        <pc:sldLayoutChg chg="new del replId">
          <pc:chgData name="balraj ch" userId="eb94d09a1a470605" providerId="LiveId" clId="{FA7D6614-BC2D-476F-B9CE-1FBA17C22B0C}" dt="2025-01-16T08:00:26.772" v="718" actId="6938"/>
          <pc:sldLayoutMkLst>
            <pc:docMk/>
            <pc:sldMasterMk cId="3725077093" sldId="2147483660"/>
            <pc:sldLayoutMk cId="3012696955" sldId="2147483663"/>
          </pc:sldLayoutMkLst>
        </pc:sldLayoutChg>
        <pc:sldLayoutChg chg="new del replId">
          <pc:chgData name="balraj ch" userId="eb94d09a1a470605" providerId="LiveId" clId="{FA7D6614-BC2D-476F-B9CE-1FBA17C22B0C}" dt="2025-01-16T08:00:26.772" v="718" actId="6938"/>
          <pc:sldLayoutMkLst>
            <pc:docMk/>
            <pc:sldMasterMk cId="3725077093" sldId="2147483660"/>
            <pc:sldLayoutMk cId="3593694402" sldId="2147483664"/>
          </pc:sldLayoutMkLst>
        </pc:sldLayoutChg>
        <pc:sldLayoutChg chg="new del replId">
          <pc:chgData name="balraj ch" userId="eb94d09a1a470605" providerId="LiveId" clId="{FA7D6614-BC2D-476F-B9CE-1FBA17C22B0C}" dt="2025-01-16T08:00:26.772" v="718" actId="6938"/>
          <pc:sldLayoutMkLst>
            <pc:docMk/>
            <pc:sldMasterMk cId="3725077093" sldId="2147483660"/>
            <pc:sldLayoutMk cId="396035519" sldId="2147483665"/>
          </pc:sldLayoutMkLst>
        </pc:sldLayoutChg>
        <pc:sldLayoutChg chg="new del replId">
          <pc:chgData name="balraj ch" userId="eb94d09a1a470605" providerId="LiveId" clId="{FA7D6614-BC2D-476F-B9CE-1FBA17C22B0C}" dt="2025-01-16T08:00:26.772" v="718" actId="6938"/>
          <pc:sldLayoutMkLst>
            <pc:docMk/>
            <pc:sldMasterMk cId="3725077093" sldId="2147483660"/>
            <pc:sldLayoutMk cId="3660595381" sldId="2147483666"/>
          </pc:sldLayoutMkLst>
        </pc:sldLayoutChg>
        <pc:sldLayoutChg chg="new del replId">
          <pc:chgData name="balraj ch" userId="eb94d09a1a470605" providerId="LiveId" clId="{FA7D6614-BC2D-476F-B9CE-1FBA17C22B0C}" dt="2025-01-16T08:00:26.772" v="718" actId="6938"/>
          <pc:sldLayoutMkLst>
            <pc:docMk/>
            <pc:sldMasterMk cId="3725077093" sldId="2147483660"/>
            <pc:sldLayoutMk cId="1239702275" sldId="2147483667"/>
          </pc:sldLayoutMkLst>
        </pc:sldLayoutChg>
        <pc:sldLayoutChg chg="new del replId">
          <pc:chgData name="balraj ch" userId="eb94d09a1a470605" providerId="LiveId" clId="{FA7D6614-BC2D-476F-B9CE-1FBA17C22B0C}" dt="2025-01-16T08:00:26.772" v="718" actId="6938"/>
          <pc:sldLayoutMkLst>
            <pc:docMk/>
            <pc:sldMasterMk cId="3725077093" sldId="2147483660"/>
            <pc:sldLayoutMk cId="2188247573" sldId="2147483668"/>
          </pc:sldLayoutMkLst>
        </pc:sldLayoutChg>
        <pc:sldLayoutChg chg="new del replId">
          <pc:chgData name="balraj ch" userId="eb94d09a1a470605" providerId="LiveId" clId="{FA7D6614-BC2D-476F-B9CE-1FBA17C22B0C}" dt="2025-01-16T08:00:26.772" v="718" actId="6938"/>
          <pc:sldLayoutMkLst>
            <pc:docMk/>
            <pc:sldMasterMk cId="3725077093" sldId="2147483660"/>
            <pc:sldLayoutMk cId="603244604" sldId="2147483669"/>
          </pc:sldLayoutMkLst>
        </pc:sldLayoutChg>
        <pc:sldLayoutChg chg="new del replId">
          <pc:chgData name="balraj ch" userId="eb94d09a1a470605" providerId="LiveId" clId="{FA7D6614-BC2D-476F-B9CE-1FBA17C22B0C}" dt="2025-01-16T08:00:26.772" v="718" actId="6938"/>
          <pc:sldLayoutMkLst>
            <pc:docMk/>
            <pc:sldMasterMk cId="3725077093" sldId="2147483660"/>
            <pc:sldLayoutMk cId="494563254" sldId="2147483670"/>
          </pc:sldLayoutMkLst>
        </pc:sldLayoutChg>
        <pc:sldLayoutChg chg="new del replId">
          <pc:chgData name="balraj ch" userId="eb94d09a1a470605" providerId="LiveId" clId="{FA7D6614-BC2D-476F-B9CE-1FBA17C22B0C}" dt="2025-01-16T08:00:26.772" v="718" actId="6938"/>
          <pc:sldLayoutMkLst>
            <pc:docMk/>
            <pc:sldMasterMk cId="3725077093" sldId="2147483660"/>
            <pc:sldLayoutMk cId="2187543480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B08E-0A01-5297-3E29-1A7E7BDA0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56ECD-6C78-6329-4EF0-91518984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20EA5-9BEC-D5D2-7190-056232694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C2AB-E639-434E-8FFB-58E02C4541C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93463-3D47-E4AC-C545-6AD95D9C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A9507-0F21-EA80-54E4-C0D4A399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3EB0-DD4E-4E97-B0F8-3E3F9C9EE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44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1B39-86A5-8FA6-5797-CA4D7C11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ACE18-0FA3-0DF1-2D4E-536E49924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73860-D62C-BCA1-CE06-97A2EE98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C2AB-E639-434E-8FFB-58E02C4541C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8AA2-B36B-ADA0-452F-DC2507AF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51FF2-CBCF-BF9C-2BD5-C7C65FBC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3EB0-DD4E-4E97-B0F8-3E3F9C9EE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06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198FA-C582-4C6E-7FD7-239D9F0E9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A66E7-0E46-9AFC-182B-9DCA2EBA2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82575-546D-ECE1-58DE-D5B54107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C2AB-E639-434E-8FFB-58E02C4541C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A8372-EDD9-0AFE-EDED-272D296E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ACC6-DF0F-D51F-C80F-9F6CA53C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3EB0-DD4E-4E97-B0F8-3E3F9C9EE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77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309F-C386-5D09-3223-2601F015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FAC1-3C94-2DED-509A-73BB86A2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1371-9F4D-C37A-189A-08CB771D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C2AB-E639-434E-8FFB-58E02C4541C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2FF2B-A009-74DA-CCF3-BD7EF824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E70C8-477A-5C0F-958D-E01FCF1B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3EB0-DD4E-4E97-B0F8-3E3F9C9EE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23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4819-7CAF-8652-2806-DCE2E899F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76B85-5848-0541-5CB4-8FD857FD1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39E68-95B1-0085-9810-89A1491A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C2AB-E639-434E-8FFB-58E02C4541C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54123-C723-8D75-F032-3FDF4929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2AD60-3683-831B-1F10-A8A4DDAB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3EB0-DD4E-4E97-B0F8-3E3F9C9EE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3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33C9-DAC5-14C5-CBE8-EFCAA03A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44EF-3C85-F2CC-A1A9-E87112DF9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0EF01-0FA5-03D7-998E-B3DBECDF0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E7046-E640-6D2F-ECFB-81C85A86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C2AB-E639-434E-8FFB-58E02C4541C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E4E4A-10F9-7468-221F-7AB77B08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7AD77-8EE6-E4D5-C543-3CE3870D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3EB0-DD4E-4E97-B0F8-3E3F9C9EE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55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E120-5B9E-0F88-BA63-093346AC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9A11E-580A-1BAF-FF8E-0562FB4D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A8F83-5C22-9205-277C-F017271F3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CE6EF-3595-7823-DEAD-BB624BA70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F18FF-9997-E64A-9D27-9323B1B5D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E19A3-F799-AECE-7767-88BDA47B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C2AB-E639-434E-8FFB-58E02C4541C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B2F19-6E1E-E3C6-8806-ACD62193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C7759-0B06-00B7-F855-5DD406B4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3EB0-DD4E-4E97-B0F8-3E3F9C9EE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68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706F-001F-5D04-2756-50CBA7EC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FBCC4-295B-481C-0BBE-E25DEC59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C2AB-E639-434E-8FFB-58E02C4541C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EE2C3-2451-C549-5350-9A8B4988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D9AA6-7632-84D3-E25F-8A04B769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3EB0-DD4E-4E97-B0F8-3E3F9C9EE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93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5AA7F-6B7C-A993-8B08-4A03476A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C2AB-E639-434E-8FFB-58E02C4541C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A5AE0-02AB-558B-2F4C-1CAF501F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2F934-4C22-B942-2B21-F1EAE301E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3EB0-DD4E-4E97-B0F8-3E3F9C9EE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77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C6F0-4641-9405-27D3-25ED901F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B464-3405-62C5-AAAC-44F965900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8EBC5-C23D-1570-A52A-19058A9F0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8E0F0-164D-76FA-C82D-7A8D5A526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C2AB-E639-434E-8FFB-58E02C4541C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E4845-52C3-FEC8-6B04-8728DA3F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03597-2486-7046-492C-74E8830A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3EB0-DD4E-4E97-B0F8-3E3F9C9EE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55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1FD4-8EE7-E2A3-F38C-A792B52B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6C786-B736-31C9-43A9-AA3C7895D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2CC3E-657B-BEF1-BB82-312C08DEB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BB7E8-2160-8A0A-107F-FAA5A241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C2AB-E639-434E-8FFB-58E02C4541C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45904-7845-C5DD-4FE6-258B4F92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E885A-6105-4758-F0E4-5F9D205E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23EB0-DD4E-4E97-B0F8-3E3F9C9EE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60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F33F3-CAE6-F21D-CA7F-A64E0CBA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A9B57-2475-A1FF-EF58-4551B37A1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4DA80-1887-DC0F-9F02-A5EBB2FB5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18C2AB-E639-434E-8FFB-58E02C4541C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F4C24-8015-55AE-9175-CAF1F0732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DAC17-E4F9-925B-CEBA-C24305856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823EB0-DD4E-4E97-B0F8-3E3F9C9EE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14459-E15D-9C21-57A9-62AEE11C2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Start to </a:t>
            </a:r>
            <a:br>
              <a:rPr lang="en-US"/>
            </a:br>
            <a:r>
              <a:rPr lang="en-US"/>
              <a:t>Spatial Alphabet </a:t>
            </a:r>
            <a:br>
              <a:rPr lang="en-US"/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DB6F6-13BD-9030-0131-D9921D64B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/>
              <a:t>A Step-by-Step Guide for our beginning </a:t>
            </a:r>
          </a:p>
          <a:p>
            <a:endParaRPr lang="en-IN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3" name="Picture 62" descr="A blue triangle with a yellow ring around it&#10;&#10;Description automatically generated">
            <a:extLst>
              <a:ext uri="{FF2B5EF4-FFF2-40B4-BE49-F238E27FC236}">
                <a16:creationId xmlns:a16="http://schemas.microsoft.com/office/drawing/2014/main" id="{A731B804-9CBB-56DB-3F10-3C10EA96B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9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FEDD85-88F7-5DE2-1A4C-AF06E5358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70148-5067-C766-92F1-F32CAB9A6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700" y="739978"/>
            <a:ext cx="7579946" cy="34383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b="1" dirty="0"/>
              <a:t>Post-Launch </a:t>
            </a:r>
            <a:r>
              <a:rPr lang="en-US" sz="3600" b="1" dirty="0"/>
              <a:t>Operations</a:t>
            </a:r>
            <a:br>
              <a:rPr lang="en-US" sz="3300" b="1" dirty="0"/>
            </a:br>
            <a:br>
              <a:rPr lang="en-US" sz="3300" b="1" dirty="0"/>
            </a:br>
            <a:br>
              <a:rPr lang="en-US" sz="3300" b="1" dirty="0"/>
            </a:br>
            <a:br>
              <a:rPr lang="en-US" sz="3300" b="1" dirty="0"/>
            </a:br>
            <a:br>
              <a:rPr lang="en-US" sz="3300" b="1" dirty="0"/>
            </a:br>
            <a:endParaRPr lang="en-US" sz="3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A2654-3F1C-F48E-6828-492D685AC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187" y="2092163"/>
            <a:ext cx="5334931" cy="27699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Customer Support</a:t>
            </a:r>
            <a:r>
              <a:rPr lang="en-US" sz="1800" dirty="0">
                <a:solidFill>
                  <a:schemeClr val="tx1"/>
                </a:solidFill>
              </a:rPr>
              <a:t>: Set up a team to help customers with issues.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Track Results</a:t>
            </a:r>
            <a:r>
              <a:rPr lang="en-US" sz="1800" dirty="0">
                <a:solidFill>
                  <a:schemeClr val="tx1"/>
                </a:solidFill>
              </a:rPr>
              <a:t>: Use tools to analyze how your business is doing.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Keep Improving</a:t>
            </a:r>
            <a:r>
              <a:rPr lang="en-US" sz="1800" dirty="0">
                <a:solidFill>
                  <a:schemeClr val="tx1"/>
                </a:solidFill>
              </a:rPr>
              <a:t>: Regularly update your product based on feedback.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Picture 16" descr="A blue triangle with a yellow ring around it&#10;&#10;Description automatically generated">
            <a:extLst>
              <a:ext uri="{FF2B5EF4-FFF2-40B4-BE49-F238E27FC236}">
                <a16:creationId xmlns:a16="http://schemas.microsoft.com/office/drawing/2014/main" id="{5548DD36-9DCF-F203-BD3A-E09BBB16B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162890" y="1157110"/>
            <a:ext cx="3876953" cy="3876953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183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E54F7F-39E6-7262-BBC9-F6724BC4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59CDE-803F-5180-5AE2-EDE577B5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3300" y="739978"/>
            <a:ext cx="6716346" cy="3536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/>
              <a:t>Financial</a:t>
            </a:r>
            <a:r>
              <a:rPr lang="en-US" sz="2900" b="1" dirty="0"/>
              <a:t> Management</a:t>
            </a:r>
            <a:br>
              <a:rPr lang="en-US" sz="2900" b="1" dirty="0"/>
            </a:br>
            <a:br>
              <a:rPr lang="en-US" sz="2900" b="1" dirty="0"/>
            </a:br>
            <a:br>
              <a:rPr lang="en-US" sz="2900" b="1" dirty="0"/>
            </a:br>
            <a:br>
              <a:rPr lang="en-US" sz="2900" b="1" dirty="0"/>
            </a:br>
            <a:br>
              <a:rPr lang="en-US" sz="2900" b="1" dirty="0"/>
            </a:br>
            <a:br>
              <a:rPr lang="en-US" sz="2900" b="1" dirty="0"/>
            </a:br>
            <a:endParaRPr lang="en-US" sz="29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6179E-4694-B8E4-8805-F16EBB0B6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0513" y="2489200"/>
            <a:ext cx="7009133" cy="353621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Track Your Money</a:t>
            </a:r>
            <a:r>
              <a:rPr lang="en-US" sz="1800" dirty="0">
                <a:solidFill>
                  <a:schemeClr val="tx1"/>
                </a:solidFill>
              </a:rPr>
              <a:t>: Use accounting software to record expenses and income.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Stay Legal</a:t>
            </a:r>
            <a:r>
              <a:rPr lang="en-US" sz="1800" dirty="0">
                <a:solidFill>
                  <a:schemeClr val="tx1"/>
                </a:solidFill>
              </a:rPr>
              <a:t>: File taxes and follow government rules.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Budget Wisely</a:t>
            </a:r>
            <a:r>
              <a:rPr lang="en-US" sz="1800" dirty="0">
                <a:solidFill>
                  <a:schemeClr val="tx1"/>
                </a:solidFill>
              </a:rPr>
              <a:t>: Plan your spending for marketing, salaries, and product development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blue triangle with a yellow ring around it&#10;&#10;Description automatically generated">
            <a:extLst>
              <a:ext uri="{FF2B5EF4-FFF2-40B4-BE49-F238E27FC236}">
                <a16:creationId xmlns:a16="http://schemas.microsoft.com/office/drawing/2014/main" id="{55923C02-3673-2DC0-5D9F-3A43FBC95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241422" y="1237478"/>
            <a:ext cx="3439880" cy="343988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08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DC019F-FC97-3ED4-3159-7E36F0BFF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81892-8160-D239-82BC-9D4898DE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155" y="739977"/>
            <a:ext cx="7321491" cy="38886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/>
              <a:t>Scale Your Business</a:t>
            </a: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CB12D-DA47-1920-2453-D0E2662B8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1701" y="2755900"/>
            <a:ext cx="6817946" cy="326951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Grow Your Team</a:t>
            </a:r>
            <a:r>
              <a:rPr lang="en-US" sz="1800" dirty="0">
                <a:solidFill>
                  <a:schemeClr val="tx1"/>
                </a:solidFill>
              </a:rPr>
              <a:t>: Hire more people and add new services.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Expand Your Reach</a:t>
            </a:r>
            <a:r>
              <a:rPr lang="en-US" sz="1800" dirty="0">
                <a:solidFill>
                  <a:schemeClr val="tx1"/>
                </a:solidFill>
              </a:rPr>
              <a:t>: Target new cities or countries.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Form Partnerships</a:t>
            </a:r>
            <a:r>
              <a:rPr lang="en-US" sz="1800" dirty="0">
                <a:solidFill>
                  <a:schemeClr val="tx1"/>
                </a:solidFill>
              </a:rPr>
              <a:t>: Collaborate with other companies to grow faster.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Get More Funding</a:t>
            </a:r>
            <a:r>
              <a:rPr lang="en-US" sz="1800" dirty="0">
                <a:solidFill>
                  <a:schemeClr val="tx1"/>
                </a:solidFill>
              </a:rPr>
              <a:t>: Approach investors to scale your business further.</a:t>
            </a:r>
          </a:p>
          <a:p>
            <a:pPr algn="ctr"/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blue triangle with a yellow ring around it&#10;&#10;Description automatically generated">
            <a:extLst>
              <a:ext uri="{FF2B5EF4-FFF2-40B4-BE49-F238E27FC236}">
                <a16:creationId xmlns:a16="http://schemas.microsoft.com/office/drawing/2014/main" id="{FA3BA4EF-7C8F-3BD9-C58A-C78DA97A3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159741" y="1151250"/>
            <a:ext cx="3888673" cy="3888673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08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F37C08-15DA-1F51-9A31-26200FD3B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345379-2A9D-85DC-2EC3-EDB3CB78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dirty="0"/>
              <a:t>Risks and Backup Plans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89B9C-A74D-23F2-CB12-D9279F3EB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7285" y="2514539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List Possible Risks</a:t>
            </a:r>
            <a:r>
              <a:rPr lang="en-US" dirty="0">
                <a:solidFill>
                  <a:schemeClr val="tx1"/>
                </a:solidFill>
              </a:rPr>
              <a:t>: Examples: competition, cyber threats, or financial problems.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Plan for </a:t>
            </a:r>
            <a:r>
              <a:rPr lang="en-US" sz="1800" b="1" dirty="0">
                <a:solidFill>
                  <a:schemeClr val="tx1"/>
                </a:solidFill>
              </a:rPr>
              <a:t>Problems</a:t>
            </a:r>
            <a:r>
              <a:rPr lang="en-US" dirty="0">
                <a:solidFill>
                  <a:schemeClr val="tx1"/>
                </a:solidFill>
              </a:rPr>
              <a:t>: Have backup solutions ready for each risk.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Picture 8" descr="A blue triangle with a yellow ring around it&#10;&#10;Description automatically generated">
            <a:extLst>
              <a:ext uri="{FF2B5EF4-FFF2-40B4-BE49-F238E27FC236}">
                <a16:creationId xmlns:a16="http://schemas.microsoft.com/office/drawing/2014/main" id="{65455A68-6C81-6103-7484-56943E0E3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1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CD5F90-1721-2905-2722-85DF1FD64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BD193-4CA5-3404-4AB2-28262AE4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600" b="1" dirty="0"/>
              <a:t>Conclusion</a:t>
            </a: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br>
              <a:rPr lang="en-US" sz="2000" b="1" dirty="0"/>
            </a:b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47692-F311-D735-5AC4-F1104533F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0089" y="2709639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900" b="1" dirty="0">
                <a:solidFill>
                  <a:schemeClr val="tx1"/>
                </a:solidFill>
              </a:rPr>
              <a:t>Wrap-Up</a:t>
            </a:r>
            <a:r>
              <a:rPr lang="en-US" sz="1900" dirty="0">
                <a:solidFill>
                  <a:schemeClr val="tx1"/>
                </a:solidFill>
              </a:rPr>
              <a:t>:</a:t>
            </a:r>
          </a:p>
          <a:p>
            <a:pPr marL="0" lvl="1" algn="ctr">
              <a:spcBef>
                <a:spcPts val="1000"/>
              </a:spcBef>
            </a:pPr>
            <a:r>
              <a:rPr lang="en-US" sz="1900" dirty="0">
                <a:solidFill>
                  <a:schemeClr val="tx1"/>
                </a:solidFill>
              </a:rPr>
              <a:t>Build a strong foundation.</a:t>
            </a:r>
          </a:p>
          <a:p>
            <a:pPr marL="0" lvl="1" algn="ctr">
              <a:spcBef>
                <a:spcPts val="1000"/>
              </a:spcBef>
            </a:pPr>
            <a:r>
              <a:rPr lang="en-US" sz="1900" dirty="0">
                <a:solidFill>
                  <a:schemeClr val="tx1"/>
                </a:solidFill>
              </a:rPr>
              <a:t>Stay creative and customer-focused.</a:t>
            </a:r>
          </a:p>
          <a:p>
            <a:pPr marL="0" lvl="1" algn="ctr">
              <a:spcBef>
                <a:spcPts val="1000"/>
              </a:spcBef>
            </a:pPr>
            <a:r>
              <a:rPr lang="en-US" sz="1900" dirty="0">
                <a:solidFill>
                  <a:schemeClr val="tx1"/>
                </a:solidFill>
              </a:rPr>
              <a:t>Always plan for long-term growth.</a:t>
            </a:r>
          </a:p>
          <a:p>
            <a:pPr algn="ctr"/>
            <a:r>
              <a:rPr lang="en-US" sz="1900" b="1" dirty="0">
                <a:solidFill>
                  <a:schemeClr val="tx1"/>
                </a:solidFill>
              </a:rPr>
              <a:t>Call to Action</a:t>
            </a:r>
            <a:r>
              <a:rPr lang="en-US" sz="1900" dirty="0">
                <a:solidFill>
                  <a:schemeClr val="tx1"/>
                </a:solidFill>
              </a:rPr>
              <a:t>: "Start building your dreams Keep going !"</a:t>
            </a:r>
          </a:p>
          <a:p>
            <a:pPr algn="ctr"/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blue triangle with a yellow ring around it&#10;&#10;Description automatically generated">
            <a:extLst>
              <a:ext uri="{FF2B5EF4-FFF2-40B4-BE49-F238E27FC236}">
                <a16:creationId xmlns:a16="http://schemas.microsoft.com/office/drawing/2014/main" id="{1C41025C-4A6F-DD59-0ECA-5601E1689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1" y="598721"/>
            <a:ext cx="4651360" cy="465136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4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BACCC-F93F-7872-35CE-A3543117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100" y="739979"/>
            <a:ext cx="7554546" cy="26890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b="1" dirty="0"/>
              <a:t>Idea and Market Research</a:t>
            </a:r>
            <a:br>
              <a:rPr lang="en-US" sz="5600" b="1" dirty="0"/>
            </a:br>
            <a:endParaRPr lang="en-US" sz="5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9237A-ECC7-612E-6058-3E70811F0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1144" y="2969556"/>
            <a:ext cx="7180593" cy="31091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Find Your Niche</a:t>
            </a:r>
            <a:r>
              <a:rPr lang="en-US" sz="1800" dirty="0">
                <a:solidFill>
                  <a:schemeClr val="tx1"/>
                </a:solidFill>
              </a:rPr>
              <a:t>: Figure out the specific problem your business will solve.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Do Market Research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0" lvl="1">
              <a:spcBef>
                <a:spcPts val="1000"/>
              </a:spcBef>
            </a:pPr>
            <a:r>
              <a:rPr lang="en-US" sz="1800" dirty="0">
                <a:solidFill>
                  <a:schemeClr val="tx1"/>
                </a:solidFill>
              </a:rPr>
              <a:t>Check if people need your idea.</a:t>
            </a:r>
          </a:p>
          <a:p>
            <a:pPr marL="0" lvl="1">
              <a:spcBef>
                <a:spcPts val="1000"/>
              </a:spcBef>
            </a:pPr>
            <a:r>
              <a:rPr lang="en-US" sz="1800" dirty="0">
                <a:solidFill>
                  <a:schemeClr val="tx1"/>
                </a:solidFill>
              </a:rPr>
              <a:t>Look at your competitors and potential customers.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Unique Selling Point (USP)</a:t>
            </a:r>
            <a:r>
              <a:rPr lang="en-US" sz="1800" dirty="0">
                <a:solidFill>
                  <a:schemeClr val="tx1"/>
                </a:solidFill>
              </a:rPr>
              <a:t>: Explain why your idea is special and better.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9" name="Picture 28" descr="A blue triangle with a yellow ring around it&#10;&#10;Description automatically generated">
            <a:extLst>
              <a:ext uri="{FF2B5EF4-FFF2-40B4-BE49-F238E27FC236}">
                <a16:creationId xmlns:a16="http://schemas.microsoft.com/office/drawing/2014/main" id="{54B17C22-5DFA-B6CB-F427-10E045D2C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366895" y="785135"/>
            <a:ext cx="4265380" cy="426538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7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394E0-DC69-F842-2A25-2AA01AE8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700" y="739978"/>
            <a:ext cx="7960946" cy="21892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Business Plan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1F9A4-76EA-2FD2-76D9-42991FF79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9053" y="2534732"/>
            <a:ext cx="7180594" cy="34906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Summary</a:t>
            </a:r>
            <a:r>
              <a:rPr lang="en-US" sz="1800" dirty="0">
                <a:solidFill>
                  <a:schemeClr val="tx1"/>
                </a:solidFill>
              </a:rPr>
              <a:t>: Write down your vision, mission, and goals.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What You Offer</a:t>
            </a:r>
            <a:r>
              <a:rPr lang="en-US" sz="1800" dirty="0">
                <a:solidFill>
                  <a:schemeClr val="tx1"/>
                </a:solidFill>
              </a:rPr>
              <a:t>: List your products or services.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Target Audience</a:t>
            </a:r>
            <a:r>
              <a:rPr lang="en-US" sz="1800" dirty="0">
                <a:solidFill>
                  <a:schemeClr val="tx1"/>
                </a:solidFill>
              </a:rPr>
              <a:t>: Describe the types of people or businesses you’ll serve.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How You’ll Make Money</a:t>
            </a:r>
            <a:r>
              <a:rPr lang="en-US" sz="1800" dirty="0">
                <a:solidFill>
                  <a:schemeClr val="tx1"/>
                </a:solidFill>
              </a:rPr>
              <a:t>: Examples: subscriptions, one-time sales, or fees.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Growth Plans</a:t>
            </a:r>
            <a:r>
              <a:rPr lang="en-US" sz="1800" dirty="0">
                <a:solidFill>
                  <a:schemeClr val="tx1"/>
                </a:solidFill>
              </a:rPr>
              <a:t>: Share how you will grow your business over time.</a:t>
            </a:r>
          </a:p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blue triangle with a yellow ring around it&#10;&#10;Description automatically generated">
            <a:extLst>
              <a:ext uri="{FF2B5EF4-FFF2-40B4-BE49-F238E27FC236}">
                <a16:creationId xmlns:a16="http://schemas.microsoft.com/office/drawing/2014/main" id="{8A94600A-0E1F-FF56-39C1-2569072B3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268004" y="1467990"/>
            <a:ext cx="3922996" cy="3922996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37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2BF9A-F768-A029-4FD9-B5B1AF273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700" y="739979"/>
            <a:ext cx="8826500" cy="2041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Legal and Financial Setup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D64A7-55B1-AB2D-7533-04880AE83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7502" y="2133601"/>
            <a:ext cx="8087205" cy="3441700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r>
              <a:rPr lang="en-US" sz="7200" b="1" dirty="0">
                <a:solidFill>
                  <a:schemeClr val="tx1"/>
                </a:solidFill>
              </a:rPr>
              <a:t>Register Your Business</a:t>
            </a:r>
            <a:r>
              <a:rPr lang="en-US" sz="7200" dirty="0">
                <a:solidFill>
                  <a:schemeClr val="tx1"/>
                </a:solidFill>
              </a:rPr>
              <a:t>:</a:t>
            </a:r>
          </a:p>
          <a:p>
            <a:pPr marL="0" lvl="1">
              <a:spcBef>
                <a:spcPts val="1000"/>
              </a:spcBef>
            </a:pPr>
            <a:r>
              <a:rPr lang="en-US" sz="7200" dirty="0">
                <a:solidFill>
                  <a:schemeClr val="tx1"/>
                </a:solidFill>
              </a:rPr>
              <a:t>Pick a structure: Private Limited, LLP, or Sole Proprietorship.</a:t>
            </a:r>
          </a:p>
          <a:p>
            <a:pPr marL="0" lvl="1">
              <a:spcBef>
                <a:spcPts val="1000"/>
              </a:spcBef>
            </a:pPr>
            <a:r>
              <a:rPr lang="en-US" sz="7200" dirty="0">
                <a:solidFill>
                  <a:schemeClr val="tx1"/>
                </a:solidFill>
              </a:rPr>
              <a:t>Register with the government.</a:t>
            </a:r>
          </a:p>
          <a:p>
            <a:r>
              <a:rPr lang="en-US" sz="7200" b="1" dirty="0">
                <a:solidFill>
                  <a:schemeClr val="tx1"/>
                </a:solidFill>
              </a:rPr>
              <a:t>Get Licenses</a:t>
            </a:r>
            <a:r>
              <a:rPr lang="en-US" sz="7200" dirty="0">
                <a:solidFill>
                  <a:schemeClr val="tx1"/>
                </a:solidFill>
              </a:rPr>
              <a:t>:</a:t>
            </a:r>
          </a:p>
          <a:p>
            <a:pPr marL="0" lvl="1">
              <a:spcBef>
                <a:spcPts val="1000"/>
              </a:spcBef>
            </a:pPr>
            <a:r>
              <a:rPr lang="en-US" sz="7200" dirty="0">
                <a:solidFill>
                  <a:schemeClr val="tx1"/>
                </a:solidFill>
              </a:rPr>
              <a:t>Examples: GST registration, ISO certifications.</a:t>
            </a:r>
          </a:p>
          <a:p>
            <a:r>
              <a:rPr lang="en-US" sz="7200" b="1" dirty="0">
                <a:solidFill>
                  <a:schemeClr val="tx1"/>
                </a:solidFill>
              </a:rPr>
              <a:t>Open a Business Bank Account</a:t>
            </a:r>
            <a:r>
              <a:rPr lang="en-US" sz="7200" dirty="0">
                <a:solidFill>
                  <a:schemeClr val="tx1"/>
                </a:solidFill>
              </a:rPr>
              <a:t>.</a:t>
            </a:r>
          </a:p>
          <a:p>
            <a:r>
              <a:rPr lang="en-US" sz="7200" b="1" dirty="0">
                <a:solidFill>
                  <a:schemeClr val="tx1"/>
                </a:solidFill>
              </a:rPr>
              <a:t>Funding Options</a:t>
            </a:r>
            <a:r>
              <a:rPr lang="en-US" sz="7200" dirty="0">
                <a:solidFill>
                  <a:schemeClr val="tx1"/>
                </a:solidFill>
              </a:rPr>
              <a:t>:</a:t>
            </a:r>
          </a:p>
          <a:p>
            <a:pPr marL="0" lvl="1">
              <a:spcBef>
                <a:spcPts val="1000"/>
              </a:spcBef>
            </a:pPr>
            <a:r>
              <a:rPr lang="en-US" sz="7200" dirty="0">
                <a:solidFill>
                  <a:schemeClr val="tx1"/>
                </a:solidFill>
              </a:rPr>
              <a:t>Use personal savings.</a:t>
            </a:r>
          </a:p>
          <a:p>
            <a:pPr marL="0" lvl="1">
              <a:spcBef>
                <a:spcPts val="1000"/>
              </a:spcBef>
            </a:pPr>
            <a:r>
              <a:rPr lang="en-US" sz="7200" dirty="0">
                <a:solidFill>
                  <a:schemeClr val="tx1"/>
                </a:solidFill>
              </a:rPr>
              <a:t>Seek help from angel investors or venture capitalists.</a:t>
            </a:r>
          </a:p>
          <a:p>
            <a:pPr marL="0" lvl="1">
              <a:spcBef>
                <a:spcPts val="1000"/>
              </a:spcBef>
            </a:pPr>
            <a:r>
              <a:rPr lang="en-US" sz="7200" dirty="0">
                <a:solidFill>
                  <a:schemeClr val="tx1"/>
                </a:solidFill>
              </a:rPr>
              <a:t>Apply for government startup programs (like Startup India).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A blue triangle with a yellow ring around it&#10;&#10;Description automatically generated">
            <a:extLst>
              <a:ext uri="{FF2B5EF4-FFF2-40B4-BE49-F238E27FC236}">
                <a16:creationId xmlns:a16="http://schemas.microsoft.com/office/drawing/2014/main" id="{DDF2F0E8-6526-5DCB-C9E8-EA27D976F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247293" y="1223248"/>
            <a:ext cx="3599711" cy="3599711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84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9BB78-347B-13D1-3E72-64DB54B77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0" y="739979"/>
            <a:ext cx="8024446" cy="19270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Infrastructure Setup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85377-8640-0BCE-E7F9-26C9A873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9053" y="2032000"/>
            <a:ext cx="7180594" cy="39934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Office Setup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0" lvl="1">
              <a:spcBef>
                <a:spcPts val="1000"/>
              </a:spcBef>
            </a:pPr>
            <a:r>
              <a:rPr lang="en-US" sz="1800" dirty="0">
                <a:solidFill>
                  <a:schemeClr val="tx1"/>
                </a:solidFill>
              </a:rPr>
              <a:t>Choose a physical office, shared space, or work remotely.</a:t>
            </a:r>
          </a:p>
          <a:p>
            <a:pPr marL="0" lvl="1">
              <a:spcBef>
                <a:spcPts val="1000"/>
              </a:spcBef>
            </a:pPr>
            <a:r>
              <a:rPr lang="en-US" sz="1800" dirty="0">
                <a:solidFill>
                  <a:schemeClr val="tx1"/>
                </a:solidFill>
              </a:rPr>
              <a:t>Ensure internet, computers, and servers are in place.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Tools You Need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0" lvl="1">
              <a:spcBef>
                <a:spcPts val="1000"/>
              </a:spcBef>
            </a:pPr>
            <a:r>
              <a:rPr lang="en-US" sz="1800" dirty="0">
                <a:solidFill>
                  <a:schemeClr val="tx1"/>
                </a:solidFill>
              </a:rPr>
              <a:t>Project management tools: Jira, Trello.</a:t>
            </a:r>
          </a:p>
          <a:p>
            <a:pPr marL="0" lvl="1">
              <a:spcBef>
                <a:spcPts val="1000"/>
              </a:spcBef>
            </a:pPr>
            <a:r>
              <a:rPr lang="en-US" sz="1800" dirty="0">
                <a:solidFill>
                  <a:schemeClr val="tx1"/>
                </a:solidFill>
              </a:rPr>
              <a:t>Development tools: Git, Docker.</a:t>
            </a:r>
          </a:p>
          <a:p>
            <a:pPr marL="0" lvl="1">
              <a:spcBef>
                <a:spcPts val="1000"/>
              </a:spcBef>
            </a:pPr>
            <a:r>
              <a:rPr lang="en-US" sz="1800" dirty="0">
                <a:solidFill>
                  <a:schemeClr val="tx1"/>
                </a:solidFill>
              </a:rPr>
              <a:t>Communication tools: Slack, Zoom.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Hardware &amp; Software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0" lvl="1">
              <a:spcBef>
                <a:spcPts val="1000"/>
              </a:spcBef>
            </a:pPr>
            <a:r>
              <a:rPr lang="en-US" sz="1800" dirty="0">
                <a:solidFill>
                  <a:schemeClr val="tx1"/>
                </a:solidFill>
              </a:rPr>
              <a:t>Buy laptops, desktops, and necessary software licenses.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blue triangle with a yellow ring around it&#10;&#10;Description automatically generated">
            <a:extLst>
              <a:ext uri="{FF2B5EF4-FFF2-40B4-BE49-F238E27FC236}">
                <a16:creationId xmlns:a16="http://schemas.microsoft.com/office/drawing/2014/main" id="{DD1C9B57-768B-39BA-2FE9-3B45FC480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188863" y="1393701"/>
            <a:ext cx="3798937" cy="379893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3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DFE53-A909-8822-A8C9-3756BBDE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700" y="739979"/>
            <a:ext cx="8087946" cy="19905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Build a Core Team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CBD90-9957-B65D-C007-780FE4117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0513" y="2372753"/>
            <a:ext cx="7671486" cy="360894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Hire Technical Staff</a:t>
            </a:r>
            <a:r>
              <a:rPr lang="en-US" sz="1800" dirty="0">
                <a:solidFill>
                  <a:schemeClr val="tx1"/>
                </a:solidFill>
              </a:rPr>
              <a:t>: Developers, testers, and IT specialists.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Hire Non-Technical Staff</a:t>
            </a:r>
            <a:r>
              <a:rPr lang="en-US" sz="1800" dirty="0">
                <a:solidFill>
                  <a:schemeClr val="tx1"/>
                </a:solidFill>
              </a:rPr>
              <a:t>: Marketing, sales, HR, and finance experts.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Build a Positive Culture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0" lvl="1">
              <a:spcBef>
                <a:spcPts val="1000"/>
              </a:spcBef>
            </a:pPr>
            <a:r>
              <a:rPr lang="en-US" sz="1800" dirty="0">
                <a:solidFill>
                  <a:schemeClr val="tx1"/>
                </a:solidFill>
              </a:rPr>
              <a:t>Offer a great work environment.</a:t>
            </a:r>
          </a:p>
          <a:p>
            <a:pPr marL="0" lvl="1">
              <a:spcBef>
                <a:spcPts val="1000"/>
              </a:spcBef>
            </a:pPr>
            <a:r>
              <a:rPr lang="en-US" sz="1800" dirty="0">
                <a:solidFill>
                  <a:schemeClr val="tx1"/>
                </a:solidFill>
              </a:rPr>
              <a:t>Provide fair salaries or equity options to attract talent.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Picture 8" descr="A blue triangle with a yellow ring around it&#10;&#10;Description automatically generated">
            <a:extLst>
              <a:ext uri="{FF2B5EF4-FFF2-40B4-BE49-F238E27FC236}">
                <a16:creationId xmlns:a16="http://schemas.microsoft.com/office/drawing/2014/main" id="{9DD9BF40-F3E9-E9F0-E9E2-E9E7C6E9A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3608949" cy="36089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28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095F8-6971-92C2-93E5-AC537C189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1CFA6-C39E-E855-7A9D-813ADC9F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739978"/>
            <a:ext cx="7948246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dirty="0"/>
              <a:t>Create a Minimum Viable Product (MVP)</a:t>
            </a:r>
            <a:br>
              <a:rPr lang="en-US" sz="4200" b="1" dirty="0"/>
            </a:br>
            <a:br>
              <a:rPr lang="en-US" sz="4200" b="1" dirty="0"/>
            </a:br>
            <a:endParaRPr lang="en-US" sz="4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AE21C-05EE-29FE-382A-6AC43BA96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7503" y="2933319"/>
            <a:ext cx="7672144" cy="22415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</a:rPr>
              <a:t>Focus on Basics</a:t>
            </a:r>
            <a:r>
              <a:rPr lang="en-US" sz="2200" dirty="0">
                <a:solidFill>
                  <a:schemeClr val="tx1"/>
                </a:solidFill>
              </a:rPr>
              <a:t>: Decide on the most important features for your product.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Build &amp; Test</a:t>
            </a:r>
            <a:r>
              <a:rPr lang="en-US" sz="2200" dirty="0">
                <a:solidFill>
                  <a:schemeClr val="tx1"/>
                </a:solidFill>
              </a:rPr>
              <a:t>: Create a prototype and test it to fix issues.</a:t>
            </a:r>
          </a:p>
          <a:p>
            <a:r>
              <a:rPr lang="en-US" sz="2200" b="1" dirty="0">
                <a:solidFill>
                  <a:schemeClr val="tx1"/>
                </a:solidFill>
              </a:rPr>
              <a:t>Improve Using Feedback</a:t>
            </a:r>
            <a:r>
              <a:rPr lang="en-US" sz="2200" dirty="0">
                <a:solidFill>
                  <a:schemeClr val="tx1"/>
                </a:solidFill>
              </a:rPr>
              <a:t>: Ask users for opinions and make changes.</a:t>
            </a:r>
          </a:p>
          <a:p>
            <a:pPr algn="ctr"/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Picture 6" descr="A blue triangle with a yellow ring around it&#10;&#10;Description automatically generated">
            <a:extLst>
              <a:ext uri="{FF2B5EF4-FFF2-40B4-BE49-F238E27FC236}">
                <a16:creationId xmlns:a16="http://schemas.microsoft.com/office/drawing/2014/main" id="{C8605BA4-0248-81B5-D067-D1C25962E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268004" y="1152943"/>
            <a:ext cx="3608949" cy="36089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1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82EAB1-02E5-B2ED-7A09-1FDEC9DA1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88AF2-B1A7-18DD-6606-796127D51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7761" y="739978"/>
            <a:ext cx="7831885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dirty="0"/>
              <a:t>Marketing and Branding</a:t>
            </a:r>
            <a:br>
              <a:rPr lang="en-US" sz="4200" b="1" dirty="0"/>
            </a:br>
            <a:br>
              <a:rPr lang="en-US" sz="4200" b="1" dirty="0"/>
            </a:br>
            <a:br>
              <a:rPr lang="en-US" sz="4200" b="1" dirty="0"/>
            </a:br>
            <a:endParaRPr lang="en-US" sz="4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1B1EC-A9EF-1827-A5A8-D533CBCFE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97761" y="2628900"/>
            <a:ext cx="7831885" cy="339651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Create a Brand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0" lvl="1" algn="ctr">
              <a:spcBef>
                <a:spcPts val="1000"/>
              </a:spcBef>
            </a:pPr>
            <a:r>
              <a:rPr lang="en-US" sz="1800" dirty="0">
                <a:solidFill>
                  <a:schemeClr val="tx1"/>
                </a:solidFill>
              </a:rPr>
              <a:t>Design a logo and tagline.</a:t>
            </a:r>
          </a:p>
          <a:p>
            <a:pPr marL="0" lvl="1" algn="ctr">
              <a:spcBef>
                <a:spcPts val="1000"/>
              </a:spcBef>
            </a:pPr>
            <a:r>
              <a:rPr lang="en-US" sz="1800" dirty="0">
                <a:solidFill>
                  <a:schemeClr val="tx1"/>
                </a:solidFill>
              </a:rPr>
              <a:t>Set up a website and social media accounts.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Promote Your Business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0" lvl="1" algn="ctr">
              <a:spcBef>
                <a:spcPts val="1000"/>
              </a:spcBef>
            </a:pPr>
            <a:r>
              <a:rPr lang="en-US" sz="1800" dirty="0">
                <a:solidFill>
                  <a:schemeClr val="tx1"/>
                </a:solidFill>
              </a:rPr>
              <a:t>Use search engine optimization (SEO) and social media ads.</a:t>
            </a:r>
          </a:p>
          <a:p>
            <a:pPr marL="0" lvl="1" algn="ctr">
              <a:spcBef>
                <a:spcPts val="1000"/>
              </a:spcBef>
            </a:pPr>
            <a:r>
              <a:rPr lang="en-US" sz="1800" dirty="0">
                <a:solidFill>
                  <a:schemeClr val="tx1"/>
                </a:solidFill>
              </a:rPr>
              <a:t>Send marketing emails.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Network</a:t>
            </a:r>
            <a:r>
              <a:rPr lang="en-US" sz="1800" dirty="0">
                <a:solidFill>
                  <a:schemeClr val="tx1"/>
                </a:solidFill>
              </a:rPr>
              <a:t>: Attend events and make connections with other businesses.</a:t>
            </a:r>
          </a:p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blue triangle with a yellow ring around it&#10;&#10;Description automatically generated">
            <a:extLst>
              <a:ext uri="{FF2B5EF4-FFF2-40B4-BE49-F238E27FC236}">
                <a16:creationId xmlns:a16="http://schemas.microsoft.com/office/drawing/2014/main" id="{1E5BA08A-15CC-D467-A5BC-019A89EE9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277894" y="1251582"/>
            <a:ext cx="3752218" cy="375221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74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7CC4B4-493D-2FF1-806C-34C7172E6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F61D2-3BFF-38B3-6370-28D69138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962" y="755678"/>
            <a:ext cx="7414846" cy="30162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b="1" dirty="0"/>
              <a:t>Launch Your Startup</a:t>
            </a:r>
            <a:br>
              <a:rPr lang="en-US" sz="4200" b="1" dirty="0"/>
            </a:br>
            <a:br>
              <a:rPr lang="en-US" sz="4200" b="1" dirty="0"/>
            </a:br>
            <a:br>
              <a:rPr lang="en-US" sz="4200" b="1" dirty="0"/>
            </a:br>
            <a:br>
              <a:rPr lang="en-US" sz="4200" b="1" dirty="0"/>
            </a:br>
            <a:endParaRPr lang="en-US" sz="4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C8394-BE05-19F5-59B8-A15DD950C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4801" y="2356931"/>
            <a:ext cx="7414846" cy="366848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Soft Launch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0" lvl="1" algn="ctr">
              <a:spcBef>
                <a:spcPts val="1000"/>
              </a:spcBef>
            </a:pPr>
            <a:r>
              <a:rPr lang="en-US" sz="1800" dirty="0">
                <a:solidFill>
                  <a:schemeClr val="tx1"/>
                </a:solidFill>
              </a:rPr>
              <a:t>Release your product to a small group and gather feedback.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Full Launch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0" lvl="1" algn="ctr">
              <a:spcBef>
                <a:spcPts val="1000"/>
              </a:spcBef>
            </a:pPr>
            <a:r>
              <a:rPr lang="en-US" sz="1800" dirty="0">
                <a:solidFill>
                  <a:schemeClr val="tx1"/>
                </a:solidFill>
              </a:rPr>
              <a:t>Run marketing campaigns and send press releases.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Attract Customers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marL="0" lvl="1" algn="ctr">
              <a:spcBef>
                <a:spcPts val="1000"/>
              </a:spcBef>
            </a:pPr>
            <a:r>
              <a:rPr lang="en-US" sz="1800" dirty="0">
                <a:solidFill>
                  <a:schemeClr val="tx1"/>
                </a:solidFill>
              </a:rPr>
              <a:t>Offer special deals like free trials or discounts.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blue triangle with a yellow ring around it&#10;&#10;Description automatically generated">
            <a:extLst>
              <a:ext uri="{FF2B5EF4-FFF2-40B4-BE49-F238E27FC236}">
                <a16:creationId xmlns:a16="http://schemas.microsoft.com/office/drawing/2014/main" id="{32313F83-E98B-F7AB-6391-9D23D22CA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159741" y="1307059"/>
            <a:ext cx="3668480" cy="366848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134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696</Words>
  <Application>Microsoft Office PowerPoint</Application>
  <PresentationFormat>Widescreen</PresentationFormat>
  <Paragraphs>82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Start to  Spatial Alphabet  </vt:lpstr>
      <vt:lpstr>Idea and Market Research </vt:lpstr>
      <vt:lpstr>Business Plan </vt:lpstr>
      <vt:lpstr>Legal and Financial Setup </vt:lpstr>
      <vt:lpstr>Infrastructure Setup </vt:lpstr>
      <vt:lpstr>Build a Core Team </vt:lpstr>
      <vt:lpstr>Create a Minimum Viable Product (MVP)  </vt:lpstr>
      <vt:lpstr>Marketing and Branding   </vt:lpstr>
      <vt:lpstr>Launch Your Startup    </vt:lpstr>
      <vt:lpstr>Post-Launch Operations     </vt:lpstr>
      <vt:lpstr>Financial Management      </vt:lpstr>
      <vt:lpstr>Scale Your Business       </vt:lpstr>
      <vt:lpstr>Risks and Backup Plans        </vt:lpstr>
      <vt:lpstr>Conclusion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balraj ch</dc:creator>
  <cp:lastModifiedBy>balraj ch</cp:lastModifiedBy>
  <cp:revision>1</cp:revision>
  <dcterms:created xsi:type="dcterms:W3CDTF">2025-01-16T05:25:28Z</dcterms:created>
  <dcterms:modified xsi:type="dcterms:W3CDTF">2025-01-16T09:21:14Z</dcterms:modified>
</cp:coreProperties>
</file>