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df8033a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df803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df8033a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df8033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df8033a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df8033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fdf8033a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fdf8033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fdf8033a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fdf8033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fdf8033a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fdf8033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df8033a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df8033a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fdf8033a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fdf8033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914648"/>
            <a:ext cx="9144000" cy="22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618313"/>
            <a:ext cx="7772400" cy="123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85800" y="2964778"/>
            <a:ext cx="77724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1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1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4225082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0" y="4225082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1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khaki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●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rebuchet MS"/>
              <a:buChar char="○"/>
              <a:defRPr sz="1800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rebuchet MS"/>
              <a:buChar char="■"/>
              <a:defRPr i="1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rebuchet MS"/>
              <a:buChar char="●"/>
              <a:defRPr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roxima Nova"/>
              <a:buChar char="○"/>
              <a:defRPr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i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Char char="●"/>
              <a:defRPr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580u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Programming Systems and Tools</a:t>
            </a:r>
            <a:endParaRPr sz="2800"/>
          </a:p>
        </p:txBody>
      </p:sp>
      <p:sp>
        <p:nvSpPr>
          <p:cNvPr id="95" name="Google Shape;95;p2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My Name is Steven Moore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My Bio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Confirm Enrollment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Trebuchet MS"/>
              <a:buChar char="●"/>
            </a:pPr>
            <a:r>
              <a:rPr lang="en">
                <a:solidFill>
                  <a:srgbClr val="535353"/>
                </a:solidFill>
                <a:latin typeface="Trebuchet MS"/>
                <a:ea typeface="Trebuchet MS"/>
                <a:cs typeface="Trebuchet MS"/>
                <a:sym typeface="Trebuchet MS"/>
              </a:rPr>
              <a:t>We will be discussing programming concepts from basic C to data structures</a:t>
            </a:r>
            <a:endParaRPr>
              <a:solidFill>
                <a:srgbClr val="53535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8874"/>
              </a:buClr>
              <a:buSzPts val="2400"/>
              <a:buFont typeface="Trebuchet MS"/>
              <a:buChar char="●"/>
            </a:pPr>
            <a:r>
              <a:rPr lang="en">
                <a:solidFill>
                  <a:srgbClr val="668874"/>
                </a:solidFill>
                <a:latin typeface="Trebuchet MS"/>
                <a:ea typeface="Trebuchet MS"/>
                <a:cs typeface="Trebuchet MS"/>
                <a:sym typeface="Trebuchet MS"/>
              </a:rPr>
              <a:t>Class immediately after this one</a:t>
            </a:r>
            <a:endParaRPr>
              <a:solidFill>
                <a:srgbClr val="66887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Trebuchet MS"/>
              <a:buChar char="●"/>
            </a:pPr>
            <a:r>
              <a:rPr lang="en">
                <a:solidFill>
                  <a:srgbClr val="535353"/>
                </a:solidFill>
                <a:latin typeface="Trebuchet MS"/>
                <a:ea typeface="Trebuchet MS"/>
                <a:cs typeface="Trebuchet MS"/>
                <a:sym typeface="Trebuchet MS"/>
              </a:rPr>
              <a:t>Who has experience with programming?</a:t>
            </a:r>
            <a:endParaRPr>
              <a:solidFill>
                <a:srgbClr val="53535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8874"/>
              </a:buClr>
              <a:buSzPts val="1800"/>
              <a:buFont typeface="Trebuchet MS"/>
              <a:buChar char="○"/>
            </a:pPr>
            <a:r>
              <a:rPr lang="en">
                <a:solidFill>
                  <a:srgbClr val="668874"/>
                </a:solidFill>
                <a:latin typeface="Trebuchet MS"/>
                <a:ea typeface="Trebuchet MS"/>
                <a:cs typeface="Trebuchet MS"/>
                <a:sym typeface="Trebuchet MS"/>
              </a:rPr>
              <a:t>what language?</a:t>
            </a:r>
            <a:endParaRPr>
              <a:solidFill>
                <a:srgbClr val="66887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Char char="●"/>
            </a:pPr>
            <a:r>
              <a:rPr lang="en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Who has experience with git and Github?</a:t>
            </a:r>
            <a:endParaRPr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Tools - Piazza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piazza.com/binghamton/fall2018/cs580u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Piazza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Projects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linked to Github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Reading, lecture notes and materials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Course schedule and info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Policies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Policies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Review Syllabus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Succeed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programs as soon as they are assigned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 not wait until the last minute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Plan for electronic failures and last minute emergencies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to research/read references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Google is the best teacher there 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Ask for help in and out of class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Admit when you aren’t ‘getting’ 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 understood all of it, you wouldn’t need to be here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Get it done wrong rather than not at all.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Expectations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you need help, you will ask for it</a:t>
            </a:r>
            <a:endParaRPr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a heavy workload class. The best way to get better at programming is to program a lot.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need to read the assigned resources. I am assuming you are doing the reading.</a:t>
            </a:r>
            <a:endParaRPr sz="18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you need me to review or re-explain a concept, ask. </a:t>
            </a:r>
            <a:endParaRPr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 cannot know if you are struggling or something wasn’t explained well if you don’t tell me</a:t>
            </a:r>
            <a:endParaRPr sz="18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class is not a race to a finish line.</a:t>
            </a:r>
            <a:r>
              <a:rPr lang="en"/>
              <a:t>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 will review a concept as many times as it takes for you to understand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Class Mantra - Ask Questions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</a:pPr>
            <a:r>
              <a:rPr lang="en"/>
              <a:t>I am not the only one who has this question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matter how silly you think the question is, someone else is just as confused as you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Remind yourself, “Moore loves questions because it makes his job easier”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 can’t read minds very well, so help me by asking questions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 need to ask more questions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Knowing what question to ask is more valuable than the knowledge you get from the answer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I use my own computer?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Yes, but your code must run on the lab machines.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can access the lab machines over ssh via </a:t>
            </a:r>
            <a:r>
              <a:rPr b="1" lang="en"/>
              <a:t>remote.cs.bingahmton.edu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I use an IDE?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Sure, but you will need to know how to run your code from the command line using the tools discussed in class.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I have to use git and Github?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programs will be submitted through git. Requests for assignment help for should be posted as a Github issue (as described in Assignment 0).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