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34ed5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34ed5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434ed59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434ed59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374c0f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374c0f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8f8a8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88f8a8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434ed59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434ed59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374c0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374c0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47ee52f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47ee52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89bcc2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89bcc2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2efed68d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2efed6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efed68d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2efed68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34ed59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34ed59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47ee52f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47ee5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374c0f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374c0f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efed68d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efed6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2efed68d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2efed6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32eac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32eac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374c0f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374c0f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434ed5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434ed5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34ed59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34ed59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34ed59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34ed59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434ed5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434ed5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34ed5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34ed5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34ed5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434ed5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434ed59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434ed59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Lato"/>
              <a:buChar char="■"/>
              <a:defRPr i="1" sz="11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0002"/>
                </a:solidFill>
              </a:rPr>
              <a:t>Unix System Tools</a:t>
            </a:r>
            <a:endParaRPr>
              <a:solidFill>
                <a:srgbClr val="DA0002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Makefiles, GDB, Valgrind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Makefiles: Dependencies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 follow targets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dependency is a file name, make will check timestamps to see if the file has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dependency is a target, make will check to see if that target has been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all: prog.o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prog.o: prog.c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3797850" y="3319125"/>
            <a:ext cx="4620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Checks timestamp of prog.c to see if it has been updated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flipH="1">
            <a:off x="2497650" y="3476250"/>
            <a:ext cx="1329600" cy="13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/>
          <p:nvPr/>
        </p:nvCxnSpPr>
        <p:spPr>
          <a:xfrm flipH="1">
            <a:off x="2828250" y="3503500"/>
            <a:ext cx="969600" cy="36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Makefiles: Scripts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short script should follow each target, each command should be a single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Scripts are a series of commands that get executed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command requires one tab (do not use spaces), and immediately follows the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prog: prog.c</a:t>
            </a:r>
            <a:br>
              <a:rPr lang="en"/>
            </a:br>
            <a:r>
              <a:rPr lang="en"/>
              <a:t>	gcc prog.c -o prog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Files</a:t>
            </a:r>
            <a:endParaRPr/>
          </a:p>
        </p:txBody>
      </p:sp>
      <p:sp>
        <p:nvSpPr>
          <p:cNvPr id="157" name="Google Shape;157;p24"/>
          <p:cNvSpPr txBox="1"/>
          <p:nvPr>
            <p:ph idx="4294967295" type="body"/>
          </p:nvPr>
        </p:nvSpPr>
        <p:spPr>
          <a:xfrm>
            <a:off x="216000" y="1853850"/>
            <a:ext cx="85950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have a large program of 10000 files?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recompile all 10000 files every time 1 file changes?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compile down all files to object files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the machine code without any additional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-c flag compiles to an object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-c file.c -o file.o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then link together object files to make an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file.o -o prog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Compile What’s Changed</a:t>
            </a:r>
            <a:endParaRPr/>
          </a:p>
        </p:txBody>
      </p:sp>
      <p:sp>
        <p:nvSpPr>
          <p:cNvPr id="163" name="Google Shape;163;p25"/>
          <p:cNvSpPr txBox="1"/>
          <p:nvPr>
            <p:ph idx="4294967295" type="body"/>
          </p:nvPr>
        </p:nvSpPr>
        <p:spPr>
          <a:xfrm>
            <a:off x="311725" y="1853850"/>
            <a:ext cx="84993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this save compilation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checks the timestamps of its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dependency target modified time is newer than the target output file, then it needs to be recompiled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files with more recent modified timestamps get recompiled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other object files can be left as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then gets linked back together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 Variables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allows us to put variables in the makefile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</a:t>
            </a:r>
            <a:r>
              <a:rPr lang="en"/>
              <a:t>conventionally</a:t>
            </a:r>
            <a:r>
              <a:rPr lang="en"/>
              <a:t> uppercase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are essentially text replacement, so whatever you set the </a:t>
            </a:r>
            <a:r>
              <a:rPr lang="en"/>
              <a:t>variable</a:t>
            </a:r>
            <a:r>
              <a:rPr lang="en"/>
              <a:t> to is what will be put into its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a variable, you must use the $ and parenthesis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P= #this would be a comment</a:t>
            </a:r>
            <a:br>
              <a:rPr lang="en"/>
            </a:br>
            <a:r>
              <a:rPr lang="en"/>
              <a:t>… </a:t>
            </a:r>
            <a:br>
              <a:rPr lang="en"/>
            </a:br>
            <a:r>
              <a:rPr lang="en"/>
              <a:t>$(P)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656650" y="1580400"/>
            <a:ext cx="58452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Classwork: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Makefiles</a:t>
            </a:r>
            <a:endParaRPr sz="7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</a:t>
            </a:r>
            <a:endParaRPr/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290475" y="1853850"/>
            <a:ext cx="85206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 is a unix environment debugger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"gdb &lt;executable&gt;" to use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&lt;&lt;executable&gt;&gt; is the name of the compiled file you wish to debug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you must compile with the -g flag to use gdb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program by typing "run"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display a chunk of code by typing list (or ‘l’)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main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displays 10 lines of code centered on the function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displays the next 10 lines of 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through your Code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Stepping through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Executes the next line without stepping into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to the next line or into a function if a function call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executes to the next function call or return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finish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continues execution to the next breakpoint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continue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Breakpoints</a:t>
            </a:r>
            <a:endParaRPr/>
          </a:p>
        </p:txBody>
      </p:sp>
      <p:sp>
        <p:nvSpPr>
          <p:cNvPr id="192" name="Google Shape;192;p30"/>
          <p:cNvSpPr txBox="1"/>
          <p:nvPr>
            <p:ph idx="4294967295" type="body"/>
          </p:nvPr>
        </p:nvSpPr>
        <p:spPr>
          <a:xfrm>
            <a:off x="290475" y="1853850"/>
            <a:ext cx="85206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Breakpoints allow you to stop the code during execution and inspect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set breakpoints in various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set a breakpoint at a specific line number within a specific file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break &lt;filename&gt;:&lt;linenumber&gt;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set a breakpoint at the beginning of a function declaration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break &lt;functionname&gt;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breakpoints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info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breakpoint by number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del #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gdb to inspect</a:t>
            </a:r>
            <a:endParaRPr/>
          </a:p>
        </p:txBody>
      </p:sp>
      <p:sp>
        <p:nvSpPr>
          <p:cNvPr id="198" name="Google Shape;198;p31"/>
          <p:cNvSpPr txBox="1"/>
          <p:nvPr>
            <p:ph idx="4294967295" type="body"/>
          </p:nvPr>
        </p:nvSpPr>
        <p:spPr>
          <a:xfrm>
            <a:off x="290475" y="1944000"/>
            <a:ext cx="85206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inspect the value of local variables and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local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args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examine a variable value,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&lt;variablename&gt;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Must exist within current scope and be after it was initialized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an array, dereference and use the @num to show that number of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i="1" lang="en" sz="1100">
                <a:solidFill>
                  <a:schemeClr val="accent5"/>
                </a:solidFill>
              </a:rPr>
              <a:t>p *ptr@5</a:t>
            </a:r>
            <a:endParaRPr i="1" sz="11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set the value of a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&lt;variablename&gt; = &lt;valuetoset&gt;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C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already been compiling C with gcc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GNU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GNU there is cc (the default system compiler), clang (on a mac), and icc (Intel Compiler)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 standard is a minimum specification for these compilers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compiler can have different additional options and libraries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r>
              <a:rPr lang="en"/>
              <a:t> Commands</a:t>
            </a:r>
            <a:endParaRPr/>
          </a:p>
        </p:txBody>
      </p:sp>
      <p:sp>
        <p:nvSpPr>
          <p:cNvPr id="204" name="Google Shape;204;p32"/>
          <p:cNvSpPr txBox="1"/>
          <p:nvPr>
            <p:ph idx="4294967295" type="body"/>
          </p:nvPr>
        </p:nvSpPr>
        <p:spPr>
          <a:xfrm>
            <a:off x="290475" y="1795500"/>
            <a:ext cx="85206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inspect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backtrace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Shows the stack trace and the parameter values to each function call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#0  reverseInts (n=0x7fffffffe8e0, size=4) at pointers.c:15</a:t>
            </a:r>
            <a:br>
              <a:rPr lang="en"/>
            </a:br>
            <a:r>
              <a:rPr lang="en"/>
              <a:t>#1  0x000055555555480b in main () at pointers.c:25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help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- lists command categories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help &lt;category&gt; - lists commands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example: help stack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656650" y="1580400"/>
            <a:ext cx="58452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Classwork: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GDB</a:t>
            </a:r>
            <a:endParaRPr sz="7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sp>
        <p:nvSpPr>
          <p:cNvPr id="215" name="Google Shape;215;p34"/>
          <p:cNvSpPr txBox="1"/>
          <p:nvPr>
            <p:ph idx="4294967295" type="body"/>
          </p:nvPr>
        </p:nvSpPr>
        <p:spPr>
          <a:xfrm>
            <a:off x="311725" y="2031750"/>
            <a:ext cx="8499300" cy="25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Valgrind is a set of tools that can automatically detect many memory management and threading bugs, and profile your programs in detail.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 using valgrind command and run command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valgrind ./&lt;executable&gt; 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Output</a:t>
            </a:r>
            <a:endParaRPr/>
          </a:p>
        </p:txBody>
      </p:sp>
      <p:sp>
        <p:nvSpPr>
          <p:cNvPr id="221" name="Google Shape;221;p35"/>
          <p:cNvSpPr txBox="1"/>
          <p:nvPr>
            <p:ph idx="4294967295" type="body"/>
          </p:nvPr>
        </p:nvSpPr>
        <p:spPr>
          <a:xfrm>
            <a:off x="290475" y="19102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Valgrind offers many different tools and many different options. We will use it for memory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full leak checking use the flag --leak-check=full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000"/>
              <a:t>valgrind ./myprog</a:t>
            </a:r>
            <a:br>
              <a:rPr lang="en" sz="1000"/>
            </a:br>
            <a:r>
              <a:rPr lang="en" sz="1000"/>
              <a:t>...</a:t>
            </a:r>
            <a:br>
              <a:rPr lang="en" sz="1000"/>
            </a:br>
            <a:r>
              <a:rPr lang="en" sz="1000"/>
              <a:t>HEAP SUMMARY:</a:t>
            </a:r>
            <a:br>
              <a:rPr lang="en" sz="1000"/>
            </a:br>
            <a:r>
              <a:rPr lang="en" sz="1000"/>
              <a:t>	in use at exit: 4 bytes in 1 blocks</a:t>
            </a:r>
            <a:br>
              <a:rPr lang="en" sz="1000"/>
            </a:br>
            <a:r>
              <a:rPr lang="en" sz="1000"/>
              <a:t>	total heap usage: 1 allocs, 0 frees, 4 bytes allocated</a:t>
            </a:r>
            <a:br>
              <a:rPr lang="en" sz="1000"/>
            </a:br>
            <a:r>
              <a:rPr lang="en" sz="1000"/>
              <a:t>LEAK SUMMARY:</a:t>
            </a:r>
            <a:br>
              <a:rPr lang="en" sz="1000"/>
            </a:br>
            <a:r>
              <a:rPr lang="en" sz="1000"/>
              <a:t>	definitely lost: 4 bytes in 1 blocks</a:t>
            </a:r>
            <a:br>
              <a:rPr lang="en" sz="1000"/>
            </a:br>
            <a:r>
              <a:rPr lang="en" sz="1000"/>
              <a:t>	indirectly lost: 0 bytes in 0 blocks</a:t>
            </a:r>
            <a:br>
              <a:rPr lang="en" sz="1000"/>
            </a:br>
            <a:r>
              <a:rPr lang="en" sz="1000"/>
              <a:t>	...</a:t>
            </a:r>
            <a:br>
              <a:rPr lang="en" sz="1000"/>
            </a:br>
            <a:r>
              <a:rPr lang="en" sz="1000"/>
              <a:t>ERROR SUMMARY: 4 errors from 4 contexts (suppressed: 0 from</a:t>
            </a:r>
            <a:r>
              <a:rPr lang="en"/>
              <a:t> </a:t>
            </a:r>
            <a:r>
              <a:rPr lang="en" sz="1000"/>
              <a:t>0)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Errors we care about</a:t>
            </a:r>
            <a:endParaRPr/>
          </a:p>
        </p:txBody>
      </p:sp>
      <p:sp>
        <p:nvSpPr>
          <p:cNvPr id="227" name="Google Shape;227;p36"/>
          <p:cNvSpPr txBox="1"/>
          <p:nvPr>
            <p:ph idx="4294967295" type="body"/>
          </p:nvPr>
        </p:nvSpPr>
        <p:spPr>
          <a:xfrm>
            <a:off x="290475" y="1853850"/>
            <a:ext cx="85206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 read / Illegal write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your program reads to or write from uninitialized or invalid memory </a:t>
            </a:r>
            <a:endParaRPr b="1"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uninitialised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use values that were never defined or initialized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 frees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that was never allocated is being freed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656650" y="1580400"/>
            <a:ext cx="58452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Classwork: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Valgrind</a:t>
            </a:r>
            <a:endParaRPr sz="7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flags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/>
              <a:t>Compiler flags are additional options to change the way your code compiles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of you have already used -lm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tells the compiler to load the math library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/>
              <a:t>Using compiler flags is as simple as preceding the flag code with a dash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myfile.c -o myprog -lm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Compiler flags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compiler flags we will use: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-Wall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 all warnings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-g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 debugging information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-std=gnu11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sets the standard to gnu11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-pedantic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Issue all the warnings demanded by strict ANSI 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with Make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1225" y="2700150"/>
            <a:ext cx="4631400" cy="1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is a command line program on *nix systems with two modes: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system defaults for simple compilation of a single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Looks for a compilation script called a makefile for complex compilation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600" y="1785850"/>
            <a:ext cx="3334200" cy="26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without arguments looks for ‘makefile’ or ‘Makefile’ script file in the current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makefile is just another text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makefile is a script containing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structure (files, dependencies)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 for a program’s creation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Makefile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P=&lt;program 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CFLAGS= -g -Wall -std=gnu11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$(P): $(OBJECTS)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gcc $(CFLAGS) $(P).c -o $(P)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 Syntax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Makefile is a line-oriented, whitespace sensitive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means each command must fit on a single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Spaces are not the same as tabs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Makefiles use whitespace to know what instructions should be run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Makefiles: Targets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Executing a make with a parameter jumps to that ‘target’ within the makefile and runs the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flags that mark locations in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targets are fully left justified followed by a ‘:’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main.o: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called without a target, make automatically looks for the target ‘all’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target ‘all’ is not found, it runs the first target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