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aab729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aab729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99bce6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a99bce6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bacd21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bacd21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acd21e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bacd2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acd21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acd21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c6a97b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bc6a97b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a99bce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a99bce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aab72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aab72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baab72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baab72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c6a97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c6a97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acd21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acd21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acd21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acd21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a99bce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a99bce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a99bce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a99bce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○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 i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oboto"/>
              <a:buChar char="●"/>
              <a:defRPr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580U Fall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FIFO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4964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In First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queues remove elements in the order of their arrival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Grocery Store Lines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○"/>
            </a:pPr>
            <a:r>
              <a:rPr lang="en"/>
              <a:t>The input/output buffer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298" y="2173223"/>
            <a:ext cx="3430800" cy="28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 / Enqueue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Enqueue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Inserting onto a queue is called a enqueue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imagine the data getting in line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Dequeue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Removing from the stack is called dequeue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element in the stack moves up whenever you remove an element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access an element, you must take every element before it off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Public Interface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struct Queue { // Stack class ADT</a:t>
            </a:r>
            <a:endParaRPr sz="16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int length;  // Return the number of elements in the stack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void clear(</a:t>
            </a:r>
            <a:r>
              <a:rPr lang="en" sz="1600"/>
              <a:t>Queue</a:t>
            </a:r>
            <a:r>
              <a:rPr lang="en" sz="1600"/>
              <a:t> *); // Reinitialize the stack.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int enqueue(</a:t>
            </a:r>
            <a:r>
              <a:rPr lang="en" sz="1600"/>
              <a:t>Queue *, </a:t>
            </a:r>
            <a:r>
              <a:rPr lang="en" sz="1600"/>
              <a:t>Data d);  // Push "d" onto the top of the stack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Data dequeue(</a:t>
            </a:r>
            <a:r>
              <a:rPr lang="en" sz="1600"/>
              <a:t>Queue *</a:t>
            </a:r>
            <a:r>
              <a:rPr lang="en" sz="1600"/>
              <a:t>);  // Remove and return the element at the top of the stack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Data peek(</a:t>
            </a:r>
            <a:r>
              <a:rPr lang="en" sz="1600"/>
              <a:t>Queue *</a:t>
            </a:r>
            <a:r>
              <a:rPr lang="en" sz="1600"/>
              <a:t>);  // Return a copy of the top element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Based Queue Implementation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249" y="761700"/>
            <a:ext cx="1927475" cy="43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 and bottom - an index pointing to the ends of the list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need initial size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the initialization size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easier memory management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requires a static size</a:t>
            </a:r>
            <a:endParaRPr/>
          </a:p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use your existing linked list as the underlying data structure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internal memory is dynamic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more complex memory management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9896" y="3763696"/>
            <a:ext cx="1594000" cy="1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050" y="3978925"/>
            <a:ext cx="2644025" cy="11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Classwork: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and Queues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ADTs describe behavior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structures are the implemented structures that manage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Abstract Data Type</a:t>
            </a:r>
            <a:r>
              <a:rPr lang="en"/>
              <a:t>’s describe behavior, not implementation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</a:t>
            </a:r>
            <a:r>
              <a:rPr lang="en"/>
              <a:t>Data Structure</a:t>
            </a:r>
            <a:r>
              <a:rPr lang="en"/>
              <a:t> is an implementation of an ADT and should have a conventional interface, but implementation can vary greatly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Sequential Collection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Sequential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Order of element insertion matters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Collection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to group items of the same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Purpose is to restricts how the data is accessed, not how the data is stored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Provides access control through encapsulation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4691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Stack of Books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 in First Out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order items are inserted and removed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Stacks limit the user to removing elements in reverse order of their arrival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394" y="2074550"/>
            <a:ext cx="3832600" cy="26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Stack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Stack of Books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Undo in a word processor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function stack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/ Pop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Inserting onto a stack is called a push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can imagine pushing everything in the stack down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Removing from the stack is called pop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Every element in the stack pops up whenever you remove an element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 access an element, you must take every element before it off the stack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Public Interface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struct Stack { // Stack struct ADT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	int length;  // Return the number of elements in the stack</a:t>
            </a:r>
            <a:br>
              <a:rPr lang="en" sz="1600"/>
            </a:br>
            <a:r>
              <a:rPr lang="en" sz="1600"/>
              <a:t>	Collection items;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void clear(</a:t>
            </a:r>
            <a:r>
              <a:rPr lang="en" sz="1600"/>
              <a:t>Stack *</a:t>
            </a:r>
            <a:r>
              <a:rPr lang="en" sz="1600"/>
              <a:t>); // Reinitialize the stack.</a:t>
            </a:r>
            <a:br>
              <a:rPr lang="en" sz="1600"/>
            </a:br>
            <a:r>
              <a:rPr lang="en" sz="1600"/>
              <a:t>int push(</a:t>
            </a:r>
            <a:r>
              <a:rPr lang="en" sz="1600"/>
              <a:t>Stack *, </a:t>
            </a:r>
            <a:r>
              <a:rPr lang="en" sz="1600"/>
              <a:t>Data d);  // Push "d" onto the top of the stack</a:t>
            </a:r>
            <a:br>
              <a:rPr lang="en" sz="1600"/>
            </a:br>
            <a:r>
              <a:rPr lang="en" sz="1600"/>
              <a:t>Data pop(</a:t>
            </a:r>
            <a:r>
              <a:rPr lang="en" sz="1600"/>
              <a:t>Stack *</a:t>
            </a:r>
            <a:r>
              <a:rPr lang="en" sz="1600"/>
              <a:t>);  // Remove and return the element at the top of the stack</a:t>
            </a:r>
            <a:br>
              <a:rPr lang="en" sz="1600"/>
            </a:br>
            <a:r>
              <a:rPr lang="en" sz="1600"/>
              <a:t>Data peek(</a:t>
            </a:r>
            <a:r>
              <a:rPr lang="en" sz="1600"/>
              <a:t>Stack *</a:t>
            </a:r>
            <a:r>
              <a:rPr lang="en" sz="1600"/>
              <a:t>);  // Return a copy of the top element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Implementations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Array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 - an index pointing to the ‘top’ of the list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the top of the stack is the end of the list</a:t>
            </a:r>
            <a:endParaRPr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Roboto"/>
              <a:buChar char="○"/>
            </a:pPr>
            <a:r>
              <a:rPr lang="en"/>
              <a:t>the initialization size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easier memory management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requires a static size</a:t>
            </a:r>
            <a:endParaRPr/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Linked 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use your existing linked list as the underlying data structure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internal memory is dynamic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more complex memory management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575" y="4151600"/>
            <a:ext cx="2166675" cy="9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200" y="4151600"/>
            <a:ext cx="3464143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Collection Data Structure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Purpose is also to restrict how the data is accessed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Provides access control through encapsulation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Sequential data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Order of element insertion matters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