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swald" panose="020B0604020202020204" charset="0"/>
      <p:regular r:id="rId6"/>
      <p:bold r:id="rId7"/>
    </p:embeddedFont>
    <p:embeddedFont>
      <p:font typeface="Source Code Pro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afa2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afa2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afa226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afa226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s580uclasswork@cs.binghamton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CW: Show Me The Memory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263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the following driver code using a Stack ADT, show the memory diagram for an array based implementation after each line of code.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865025" y="1106000"/>
            <a:ext cx="39672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Stack my_stack;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push(my_stack, 5)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push(my_stack, 6);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push(my_stack, 5);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pop(my_stack);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push(my_stack, 4);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peek(my_stack);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push(my_stack, 3);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pop(my_stack);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pop(my_stack);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CW: Show Me The Memory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5053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Given the following driver code using a Queue ADT, show the memory diagram for an array based implementation after each line of code.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865025" y="1106000"/>
            <a:ext cx="39672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Queue my_queue;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enqueue(my_queue, 5);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enqueue(my_queue, 6);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enqueue(my_queue, 5);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dequeue(my_queue);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enqueue(my_queue, 4);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peek(my_queue);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enqueue(my_queue, 3);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dequeue(my_queue);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dequeue(my_queue);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09800" y="0"/>
            <a:ext cx="4234200" cy="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Email to: </a:t>
            </a:r>
            <a:r>
              <a:rPr lang="en" u="sng">
                <a:solidFill>
                  <a:srgbClr val="01AFD1"/>
                </a:solidFill>
              </a:rPr>
              <a:t>cs580u</a:t>
            </a:r>
            <a:r>
              <a:rPr lang="en" u="sng">
                <a:solidFill>
                  <a:srgbClr val="01AFD1"/>
                </a:solidFill>
                <a:hlinkClick r:id="rId3"/>
              </a:rPr>
              <a:t>classwork@cs.binghamton.edu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6B0"/>
                </a:solidFill>
              </a:rPr>
              <a:t>subject:</a:t>
            </a:r>
            <a:r>
              <a:rPr lang="en">
                <a:solidFill>
                  <a:srgbClr val="673AB7"/>
                </a:solidFill>
              </a:rPr>
              <a:t> Stacks and Queues</a:t>
            </a:r>
            <a:endParaRPr i="1">
              <a:solidFill>
                <a:srgbClr val="E91D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Source Sans Pro</vt:lpstr>
      <vt:lpstr>Oswald</vt:lpstr>
      <vt:lpstr>Source Code Pro</vt:lpstr>
      <vt:lpstr>Arial</vt:lpstr>
      <vt:lpstr>Modern Writer</vt:lpstr>
      <vt:lpstr>Classwork</vt:lpstr>
      <vt:lpstr>CW: Show Me The Memory</vt:lpstr>
      <vt:lpstr>CW: Show Me The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Classwork</dc:title>
  <cp:lastModifiedBy>Bhuvan Chadha</cp:lastModifiedBy>
  <cp:revision>2</cp:revision>
  <dcterms:modified xsi:type="dcterms:W3CDTF">2020-03-15T06:23:59Z</dcterms:modified>
</cp:coreProperties>
</file>