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Source Code Pro"/>
      <p:regular r:id="rId8"/>
      <p:bold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6ac1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6ac1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3cb7c53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3cb7c53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that uses malloc to allocate space for an int.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In a loop, print the integer and the next, unallocated 4 integers in memory.</a:t>
            </a:r>
            <a:endParaRPr>
              <a:solidFill>
                <a:schemeClr val="accent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Look up the documentation for memset</a:t>
            </a:r>
            <a:endParaRPr>
              <a:solidFill>
                <a:schemeClr val="accent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http://www.cplusplus.com/reference/cstring/memset/</a:t>
            </a:r>
            <a:endParaRPr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memset starting with your int pointer, and set memory for 4 integers, setting their values to 1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Write a second loop that prints the addresses and values.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 Part 1: Space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your program to use malloc to allocate space for an int array of 5 elements.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loop, set the array elements to 1-5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free to to deallocate memory.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pointer to the array, try to print the elements in memory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though they were freed.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 Part 2: Space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