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C66C5-277A-4CFD-9779-F0510E4FD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53795A-F3ED-4293-9EBE-254E6FEE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32078-530B-4EC7-A7D7-F6D15F3B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AF37F-76FD-411B-8F7F-50A4342E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98B04-4748-444F-ADDA-79D23F1B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64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D71B1-AD16-4A1C-83EE-FC5E4AAF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273D21-F8B9-4C07-8503-ED1D1E958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8FDA8-B33F-4A5E-8AE5-C6564135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0C540-9205-48E8-8B13-82996EED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FA273-BC24-4AFB-BBC3-99D0B0A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1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F448A-43E2-49FB-8366-AAAAB5086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2D0EFF-DC7B-4193-B082-129CF949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1A4B2-7740-4F1E-9499-804A636F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4E0F8-BF8A-4F6C-8C9F-93C641B6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CF8063-37A7-40EE-B243-D031464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1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D9760-10C1-4923-AE4E-D2FF33E6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208AE-81B8-4FB2-A8BE-35FEBA01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2826D-48BD-46DE-9DA4-040EA1B8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EEEB76-CF1F-404E-97A5-2F202B4C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E4654-E11F-4BD7-9C0D-DACC2480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DEC3B-A69B-4764-9795-C39198C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DB6DC6-A9DD-4EEE-BE11-2B844B1E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1DB3F-FF05-4D0F-ADF3-B1A8C764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F9A8FB-DD21-463B-960D-32DEC095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DEAC-1CD1-4D97-8DA5-F2F5A22A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92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FC9CE-5312-4DF2-903A-9BFB3F72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79642-3AFF-4A46-89D7-F3D61CF09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534B0A-ECDA-4E7D-BE17-69C0F272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2A64B6-A038-4DD4-AB1C-E368690E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0A3C86-3C0A-40A6-B27B-17CD13B2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1783D-6F7C-49DC-A1C3-81FDC666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1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22A50-4FBA-4987-99FC-D51DAD67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CFDA18-F0E0-479A-8FED-D5ED00EE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D0BAFA-C202-43A2-9821-45C7E276B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D2557D-6A52-4B70-A2E3-678E77F9B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41A835-91FC-4222-9B9F-AC7984457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8246B2-8C36-41B3-8A65-0DBBCB69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F77F3C-1377-45B2-97EA-152351EC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BE20AD-F50C-4E8F-9486-62C7B4CD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63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8F060-6EE0-41D7-80AE-912971DB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C77680-8924-431F-817F-DC3E1E89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76EAB4-114C-435A-BE2A-58CA63A0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A4398A-707C-4493-A0C5-1CAB35C0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6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15B952-AE05-4589-9DD8-1F4439F8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CCB311-1C8D-46E8-986A-3AF53529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961926-8BD2-4E64-90EC-0D3ADF1C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86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08D4D-C61C-478B-B723-A6ACCF0F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9BAF2-FEA0-413A-9602-6C11FFA2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79412D-45D2-42C5-B943-7B5654E2D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187D25-BD74-4D53-8062-C42A0D99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1185CB-858D-4000-AD88-B83C0FA2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E2CD32-3B2A-4964-ACAE-85411B2F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48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63AB1-2510-4AE1-A31F-5D2E5531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559E15-3A65-4114-AB34-65DFE2BBB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62ACB2-599A-48ED-A0F9-8E070C9E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FC800-4639-4BCF-B6F9-9007B170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95FBA-040C-4F6B-82E3-F3737023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FFC438-5550-4683-80FC-501380A2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9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76CF2B-D859-4BFF-B0DF-CF1C55ED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30F7E9-C9FB-4406-86D0-8784D6BA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934B4-CCFE-4648-B92B-7F1F61110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445F7-5F75-4DE2-B64C-0BB990771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C0AA2-30C4-4C49-8DDB-589B8597C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47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Imagen 2" descr="Diagrama&#10;&#10;Descripción generada automáticamente">
            <a:extLst>
              <a:ext uri="{FF2B5EF4-FFF2-40B4-BE49-F238E27FC236}">
                <a16:creationId xmlns:a16="http://schemas.microsoft.com/office/drawing/2014/main" id="{8E73F6C0-EF72-439D-A09A-5E3810F1C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" y="96358"/>
            <a:ext cx="11940235" cy="667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77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Bruno Chaihuaque Dueñas</dc:creator>
  <cp:lastModifiedBy>Bruno Chaihuaque Dueñas</cp:lastModifiedBy>
  <cp:revision>10</cp:revision>
  <cp:lastPrinted>2022-11-05T16:07:08Z</cp:lastPrinted>
  <dcterms:created xsi:type="dcterms:W3CDTF">2022-11-05T15:38:43Z</dcterms:created>
  <dcterms:modified xsi:type="dcterms:W3CDTF">2022-11-05T16:09:59Z</dcterms:modified>
</cp:coreProperties>
</file>