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66C5-277A-4CFD-9779-F0510E4F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3795A-F3ED-4293-9EBE-254E6FEE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32078-530B-4EC7-A7D7-F6D15F3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AF37F-76FD-411B-8F7F-50A4342E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98B04-4748-444F-ADDA-79D23F1B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71B1-AD16-4A1C-83EE-FC5E4AAF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73D21-F8B9-4C07-8503-ED1D1E95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8FDA8-B33F-4A5E-8AE5-C656413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C540-9205-48E8-8B13-82996EE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FA273-BC24-4AFB-BBC3-99D0B0A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F448A-43E2-49FB-8366-AAAAB5086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D0EFF-DC7B-4193-B082-129CF949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1A4B2-7740-4F1E-9499-804A636F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4E0F8-BF8A-4F6C-8C9F-93C641B6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F8063-37A7-40EE-B243-D031464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D9760-10C1-4923-AE4E-D2FF33E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208AE-81B8-4FB2-A8BE-35FEBA01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826D-48BD-46DE-9DA4-040EA1B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EEB76-CF1F-404E-97A5-2F202B4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4654-E11F-4BD7-9C0D-DACC248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DEC3B-A69B-4764-9795-C39198C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6DC6-A9DD-4EEE-BE11-2B844B1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1DB3F-FF05-4D0F-ADF3-B1A8C764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9A8FB-DD21-463B-960D-32DEC09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DEAC-1CD1-4D97-8DA5-F2F5A22A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C9CE-5312-4DF2-903A-9BFB3F7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79642-3AFF-4A46-89D7-F3D61CF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34B0A-ECDA-4E7D-BE17-69C0F272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A64B6-A038-4DD4-AB1C-E368690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A3C86-3C0A-40A6-B27B-17CD13B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1783D-6F7C-49DC-A1C3-81FDC66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2A50-4FBA-4987-99FC-D51DAD67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FDA18-F0E0-479A-8FED-D5ED00E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0BAFA-C202-43A2-9821-45C7E276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2557D-6A52-4B70-A2E3-678E77F9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41A835-91FC-4222-9B9F-AC798445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8246B2-8C36-41B3-8A65-0DBBCB6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F77F3C-1377-45B2-97EA-152351EC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BE20AD-F50C-4E8F-9486-62C7B4C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F060-6EE0-41D7-80AE-912971D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C77680-8924-431F-817F-DC3E1E89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6EAB4-114C-435A-BE2A-58CA63A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4398A-707C-4493-A0C5-1CAB35C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5B952-AE05-4589-9DD8-1F4439F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CB311-1C8D-46E8-986A-3AF5352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61926-8BD2-4E64-90EC-0D3ADF1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8D4D-C61C-478B-B723-A6ACCF0F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9BAF2-FEA0-413A-9602-6C11FFA2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9412D-45D2-42C5-B943-7B5654E2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87D25-BD74-4D53-8062-C42A0D9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185CB-858D-4000-AD88-B83C0FA2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2CD32-3B2A-4964-ACAE-85411B2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4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63AB1-2510-4AE1-A31F-5D2E5531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559E15-3A65-4114-AB34-65DFE2BB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2ACB2-599A-48ED-A0F9-8E070C9E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FC800-4639-4BCF-B6F9-9007B170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95FBA-040C-4F6B-82E3-F373702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FC438-5550-4683-80FC-501380A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6CF2B-D859-4BFF-B0DF-CF1C55E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0F7E9-C9FB-4406-86D0-8784D6BA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34B4-CCFE-4648-B92B-7F1F611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445F7-5F75-4DE2-B64C-0BB99077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C0AA2-30C4-4C49-8DDB-589B8597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adroTexto 319">
            <a:extLst>
              <a:ext uri="{FF2B5EF4-FFF2-40B4-BE49-F238E27FC236}">
                <a16:creationId xmlns:a16="http://schemas.microsoft.com/office/drawing/2014/main" id="{ADF32462-5176-4766-909D-EE48FEF17B87}"/>
              </a:ext>
            </a:extLst>
          </p:cNvPr>
          <p:cNvSpPr txBox="1"/>
          <p:nvPr/>
        </p:nvSpPr>
        <p:spPr>
          <a:xfrm>
            <a:off x="766916" y="364108"/>
            <a:ext cx="108916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Para Great place to work (2011), la </a:t>
            </a:r>
            <a:r>
              <a:rPr lang="en-US" err="1"/>
              <a:t>mejora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“</a:t>
            </a:r>
            <a:r>
              <a:rPr lang="en-US" err="1"/>
              <a:t>clima</a:t>
            </a:r>
            <a:r>
              <a:rPr lang="en-US"/>
              <a:t> </a:t>
            </a:r>
            <a:r>
              <a:rPr lang="en-US" err="1"/>
              <a:t>organizacional</a:t>
            </a:r>
            <a:r>
              <a:rPr lang="en-US"/>
              <a:t>” </a:t>
            </a:r>
            <a:r>
              <a:rPr lang="en-US" err="1"/>
              <a:t>impacta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desempeño</a:t>
            </a:r>
            <a:r>
              <a:rPr lang="en-US"/>
              <a:t> -la </a:t>
            </a:r>
            <a:r>
              <a:rPr lang="en-US" err="1"/>
              <a:t>rentabilidad</a:t>
            </a:r>
            <a:r>
              <a:rPr lang="en-US"/>
              <a:t> de las </a:t>
            </a:r>
            <a:r>
              <a:rPr lang="en-US" err="1"/>
              <a:t>organizaciones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lo que es </a:t>
            </a:r>
            <a:r>
              <a:rPr lang="en-US" err="1"/>
              <a:t>necesario</a:t>
            </a:r>
            <a:r>
              <a:rPr lang="en-US"/>
              <a:t> </a:t>
            </a:r>
            <a:r>
              <a:rPr lang="en-US" err="1"/>
              <a:t>implementar</a:t>
            </a:r>
            <a:r>
              <a:rPr lang="en-US"/>
              <a:t> las </a:t>
            </a:r>
            <a:r>
              <a:rPr lang="en-US" err="1"/>
              <a:t>prácticas</a:t>
            </a:r>
            <a:r>
              <a:rPr lang="en-US"/>
              <a:t> que </a:t>
            </a:r>
            <a:r>
              <a:rPr lang="en-US" err="1"/>
              <a:t>permiten</a:t>
            </a:r>
            <a:r>
              <a:rPr lang="en-US"/>
              <a:t> </a:t>
            </a:r>
            <a:r>
              <a:rPr lang="en-US" err="1"/>
              <a:t>mejorarlo</a:t>
            </a:r>
            <a:r>
              <a:rPr lang="en-US"/>
              <a:t>. Los </a:t>
            </a:r>
            <a:r>
              <a:rPr lang="en-US" err="1"/>
              <a:t>beneficios</a:t>
            </a:r>
            <a:r>
              <a:rPr lang="en-US"/>
              <a:t> que </a:t>
            </a:r>
            <a:r>
              <a:rPr lang="en-US" err="1"/>
              <a:t>reportaría</a:t>
            </a:r>
            <a:r>
              <a:rPr lang="en-US"/>
              <a:t> un “</a:t>
            </a:r>
            <a:r>
              <a:rPr lang="en-US" err="1"/>
              <a:t>excelente</a:t>
            </a:r>
            <a:r>
              <a:rPr lang="en-US"/>
              <a:t> </a:t>
            </a:r>
            <a:r>
              <a:rPr lang="en-US" err="1"/>
              <a:t>lugar</a:t>
            </a:r>
            <a:r>
              <a:rPr lang="en-US"/>
              <a:t> para </a:t>
            </a:r>
            <a:r>
              <a:rPr lang="en-US" err="1"/>
              <a:t>trabajar</a:t>
            </a:r>
            <a:r>
              <a:rPr lang="en-US"/>
              <a:t>” . 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definido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consultora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aquel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donde</a:t>
            </a:r>
            <a:r>
              <a:rPr lang="en-US">
                <a:ea typeface="+mn-lt"/>
                <a:cs typeface="+mn-lt"/>
              </a:rPr>
              <a:t> “</a:t>
            </a:r>
            <a:r>
              <a:rPr lang="en-US" err="1">
                <a:ea typeface="+mn-lt"/>
                <a:cs typeface="+mn-lt"/>
              </a:rPr>
              <a:t>confío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gente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quien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trabajo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tengo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orgullo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>
                <a:ea typeface="+mn-lt"/>
                <a:cs typeface="+mn-lt"/>
              </a:rPr>
              <a:t> lo que </a:t>
            </a:r>
            <a:r>
              <a:rPr lang="en-US" err="1">
                <a:ea typeface="+mn-lt"/>
                <a:cs typeface="+mn-lt"/>
              </a:rPr>
              <a:t>hago</a:t>
            </a:r>
            <a:r>
              <a:rPr lang="en-US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disfruto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compartir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trabajo</a:t>
            </a:r>
            <a:r>
              <a:rPr lang="en-US">
                <a:ea typeface="+mn-lt"/>
                <a:cs typeface="+mn-lt"/>
              </a:rPr>
              <a:t> con mis </a:t>
            </a:r>
            <a:r>
              <a:rPr lang="en-US" err="1">
                <a:ea typeface="+mn-lt"/>
                <a:cs typeface="+mn-lt"/>
              </a:rPr>
              <a:t>compañeros</a:t>
            </a:r>
            <a:r>
              <a:rPr lang="en-US">
                <a:ea typeface="+mn-lt"/>
                <a:cs typeface="+mn-lt"/>
              </a:rPr>
              <a:t>”) </a:t>
            </a:r>
            <a:r>
              <a:rPr lang="en-US" err="1">
                <a:ea typeface="+mn-lt"/>
                <a:cs typeface="+mn-lt"/>
              </a:rPr>
              <a:t>serían</a:t>
            </a:r>
            <a:r>
              <a:rPr lang="en-US">
                <a:ea typeface="+mn-lt"/>
                <a:cs typeface="+mn-lt"/>
              </a:rPr>
              <a:t> “la </a:t>
            </a:r>
            <a:r>
              <a:rPr lang="en-US" err="1">
                <a:ea typeface="+mn-lt"/>
                <a:cs typeface="+mn-lt"/>
              </a:rPr>
              <a:t>atracción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empleados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más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calificados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menores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costos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rotación</a:t>
            </a:r>
            <a:r>
              <a:rPr lang="en-US">
                <a:ea typeface="+mn-lt"/>
                <a:cs typeface="+mn-lt"/>
              </a:rPr>
              <a:t> del personal, </a:t>
            </a:r>
            <a:r>
              <a:rPr lang="en-US" err="1">
                <a:ea typeface="+mn-lt"/>
                <a:cs typeface="+mn-lt"/>
              </a:rPr>
              <a:t>productos</a:t>
            </a:r>
            <a:r>
              <a:rPr lang="en-US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servicios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mejor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calidad</a:t>
            </a:r>
            <a:r>
              <a:rPr lang="en-US">
                <a:ea typeface="+mn-lt"/>
                <a:cs typeface="+mn-lt"/>
              </a:rPr>
              <a:t>”</a:t>
            </a:r>
            <a:endParaRPr lang="en-US"/>
          </a:p>
        </p:txBody>
      </p:sp>
      <p:pic>
        <p:nvPicPr>
          <p:cNvPr id="321" name="Imagen 18">
            <a:extLst>
              <a:ext uri="{FF2B5EF4-FFF2-40B4-BE49-F238E27FC236}">
                <a16:creationId xmlns:a16="http://schemas.microsoft.com/office/drawing/2014/main" id="{7AC3B8D2-FE68-4EFA-B7C0-8788A7346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30" y="2232113"/>
            <a:ext cx="4045974" cy="3296512"/>
          </a:xfrm>
          <a:prstGeom prst="rect">
            <a:avLst/>
          </a:prstGeom>
        </p:spPr>
      </p:pic>
      <p:pic>
        <p:nvPicPr>
          <p:cNvPr id="322" name="Imagen 19" descr="Gráfico, Gráfico de proyección solar&#10;&#10;Descripción generada automáticamente">
            <a:extLst>
              <a:ext uri="{FF2B5EF4-FFF2-40B4-BE49-F238E27FC236}">
                <a16:creationId xmlns:a16="http://schemas.microsoft.com/office/drawing/2014/main" id="{654F8030-ACDD-4CB0-9F72-8416D0D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497" y="2220500"/>
            <a:ext cx="3296264" cy="32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77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Chaihuaque Dueñas</dc:creator>
  <cp:lastModifiedBy>Bruno Chaihuaque Dueñas</cp:lastModifiedBy>
  <cp:revision>13</cp:revision>
  <cp:lastPrinted>2022-11-05T16:12:41Z</cp:lastPrinted>
  <dcterms:created xsi:type="dcterms:W3CDTF">2022-11-05T15:38:43Z</dcterms:created>
  <dcterms:modified xsi:type="dcterms:W3CDTF">2022-11-05T16:36:22Z</dcterms:modified>
</cp:coreProperties>
</file>