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Imagen 19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4BCE037-4BF9-4585-85C9-A18C64DF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75" y="384065"/>
            <a:ext cx="8391728" cy="45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14</cp:revision>
  <cp:lastPrinted>2022-11-05T16:18:11Z</cp:lastPrinted>
  <dcterms:created xsi:type="dcterms:W3CDTF">2022-11-05T15:38:43Z</dcterms:created>
  <dcterms:modified xsi:type="dcterms:W3CDTF">2022-11-05T16:37:02Z</dcterms:modified>
</cp:coreProperties>
</file>