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104063" cy="102346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AC66C5-277A-4CFD-9779-F0510E4FD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53795A-F3ED-4293-9EBE-254E6FEE3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B32078-530B-4EC7-A7D7-F6D15F3B0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6AF37F-76FD-411B-8F7F-50A4342E2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B98B04-4748-444F-ADDA-79D23F1B6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3644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D71B1-AD16-4A1C-83EE-FC5E4AAFF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273D21-F8B9-4C07-8503-ED1D1E958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68FDA8-B33F-4A5E-8AE5-C6564135E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A0C540-9205-48E8-8B13-82996EED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FFA273-BC24-4AFB-BBC3-99D0B0A5D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16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66F448A-43E2-49FB-8366-AAAAB50861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F2D0EFF-DC7B-4193-B082-129CF9499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51A4B2-7740-4F1E-9499-804A636F2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84E0F8-BF8A-4F6C-8C9F-93C641B61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CF8063-37A7-40EE-B243-D0314640E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5159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BD9760-10C1-4923-AE4E-D2FF33E67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0208AE-81B8-4FB2-A8BE-35FEBA010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42826D-48BD-46DE-9DA4-040EA1B85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EEEB76-CF1F-404E-97A5-2F202B4C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DE4654-E11F-4BD7-9C0D-DACC24802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601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FDEC3B-A69B-4764-9795-C39198CC4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DB6DC6-A9DD-4EEE-BE11-2B844B1EA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61DB3F-FF05-4D0F-ADF3-B1A8C764C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F9A8FB-DD21-463B-960D-32DEC095C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34DEAC-1CD1-4D97-8DA5-F2F5A22A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792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4FC9CE-5312-4DF2-903A-9BFB3F72A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379642-3AFF-4A46-89D7-F3D61CF09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534B0A-ECDA-4E7D-BE17-69C0F2724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02A64B6-A038-4DD4-AB1C-E368690E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0A3C86-3C0A-40A6-B27B-17CD13B26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21783D-6F7C-49DC-A1C3-81FDC666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71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322A50-4FBA-4987-99FC-D51DAD671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CFDA18-F0E0-479A-8FED-D5ED00EEF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D0BAFA-C202-43A2-9821-45C7E276B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D2557D-6A52-4B70-A2E3-678E77F9B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E41A835-91FC-4222-9B9F-AC79844575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38246B2-8C36-41B3-8A65-0DBBCB694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2F77F3C-1377-45B2-97EA-152351EC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6BE20AD-F50C-4E8F-9486-62C7B4CD2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6639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8F060-6EE0-41D7-80AE-912971DB7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6C77680-8924-431F-817F-DC3E1E898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C76EAB4-114C-435A-BE2A-58CA63A04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8A4398A-707C-4493-A0C5-1CAB35C09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1656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615B952-AE05-4589-9DD8-1F4439F87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7CCB311-1C8D-46E8-986A-3AF53529C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0961926-8BD2-4E64-90EC-0D3ADF1CE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5867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208D4D-C61C-478B-B723-A6ACCF0FD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89BAF2-FEA0-413A-9602-6C11FFA2F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79412D-45D2-42C5-B943-7B5654E2D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187D25-BD74-4D53-8062-C42A0D991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1185CB-858D-4000-AD88-B83C0FA29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E2CD32-3B2A-4964-ACAE-85411B2FF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548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C63AB1-2510-4AE1-A31F-5D2E55311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C559E15-3A65-4114-AB34-65DFE2BBB6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862ACB2-599A-48ED-A0F9-8E070C9E3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2FC800-4639-4BCF-B6F9-9007B1701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795FBA-040C-4F6B-82E3-F3737023D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FFC438-5550-4683-80FC-501380A2E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093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E76CF2B-D859-4BFF-B0DF-CF1C55ED0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30F7E9-C9FB-4406-86D0-8784D6BA7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4934B4-CCFE-4648-B92B-7F1F61110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C445F7-5F75-4DE2-B64C-0BB9907718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9C0AA2-30C4-4C49-8DDB-589B8597C9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4470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Imagen 17" descr="Imagen que contiene Escala de tiempo&#10;&#10;Descripción generada automáticamente">
            <a:extLst>
              <a:ext uri="{FF2B5EF4-FFF2-40B4-BE49-F238E27FC236}">
                <a16:creationId xmlns:a16="http://schemas.microsoft.com/office/drawing/2014/main" id="{2DC9873D-5E88-4427-8E24-1E2A22A48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030" y="328326"/>
            <a:ext cx="8531940" cy="506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4772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Bruno Chaihuaque Dueñas</dc:creator>
  <cp:lastModifiedBy>Bruno Chaihuaque Dueñas</cp:lastModifiedBy>
  <cp:revision>15</cp:revision>
  <cp:lastPrinted>2022-11-05T16:20:09Z</cp:lastPrinted>
  <dcterms:created xsi:type="dcterms:W3CDTF">2022-11-05T15:38:43Z</dcterms:created>
  <dcterms:modified xsi:type="dcterms:W3CDTF">2022-11-05T16:37:33Z</dcterms:modified>
</cp:coreProperties>
</file>