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n 17">
            <a:extLst>
              <a:ext uri="{FF2B5EF4-FFF2-40B4-BE49-F238E27FC236}">
                <a16:creationId xmlns:a16="http://schemas.microsoft.com/office/drawing/2014/main" id="{A73CEE6D-BF82-4DFB-989B-993FC918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48" y="177681"/>
            <a:ext cx="7438103" cy="55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16</cp:revision>
  <cp:lastPrinted>2022-11-05T16:20:38Z</cp:lastPrinted>
  <dcterms:created xsi:type="dcterms:W3CDTF">2022-11-05T15:38:43Z</dcterms:created>
  <dcterms:modified xsi:type="dcterms:W3CDTF">2022-11-05T16:38:04Z</dcterms:modified>
</cp:coreProperties>
</file>