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Imagen 1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C2B6388-2EE7-46A3-B8E5-1CAA7209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54" y="904253"/>
            <a:ext cx="8421329" cy="4211870"/>
          </a:xfrm>
          <a:prstGeom prst="rect">
            <a:avLst/>
          </a:prstGeom>
        </p:spPr>
      </p:pic>
      <p:pic>
        <p:nvPicPr>
          <p:cNvPr id="328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5B67D37-9BCE-4044-91D6-90EDBD73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29" y="86061"/>
            <a:ext cx="2743200" cy="10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17</cp:revision>
  <cp:lastPrinted>2022-11-05T16:29:26Z</cp:lastPrinted>
  <dcterms:created xsi:type="dcterms:W3CDTF">2022-11-05T15:38:43Z</dcterms:created>
  <dcterms:modified xsi:type="dcterms:W3CDTF">2022-11-05T16:38:40Z</dcterms:modified>
</cp:coreProperties>
</file>