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lipse 192">
            <a:extLst>
              <a:ext uri="{FF2B5EF4-FFF2-40B4-BE49-F238E27FC236}">
                <a16:creationId xmlns:a16="http://schemas.microsoft.com/office/drawing/2014/main" id="{409038BD-83E2-47BE-AACF-3F5469CDF6C2}"/>
              </a:ext>
            </a:extLst>
          </p:cNvPr>
          <p:cNvSpPr/>
          <p:nvPr/>
        </p:nvSpPr>
        <p:spPr>
          <a:xfrm>
            <a:off x="978943" y="1362599"/>
            <a:ext cx="4500000" cy="4500000"/>
          </a:xfrm>
          <a:prstGeom prst="ellipse">
            <a:avLst/>
          </a:prstGeom>
          <a:solidFill>
            <a:srgbClr val="00CC99">
              <a:alpha val="50196"/>
            </a:srgb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6D1AA239-8EFD-4189-8A58-E2A258B912CE}"/>
              </a:ext>
            </a:extLst>
          </p:cNvPr>
          <p:cNvSpPr/>
          <p:nvPr/>
        </p:nvSpPr>
        <p:spPr>
          <a:xfrm>
            <a:off x="3374173" y="1823483"/>
            <a:ext cx="1440000" cy="1440000"/>
          </a:xfrm>
          <a:prstGeom prst="ellipse">
            <a:avLst/>
          </a:prstGeom>
          <a:solidFill>
            <a:srgbClr val="FC5A56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BE5B7C3F-2C56-4C37-AC9D-794993DE821F}"/>
              </a:ext>
            </a:extLst>
          </p:cNvPr>
          <p:cNvSpPr/>
          <p:nvPr/>
        </p:nvSpPr>
        <p:spPr>
          <a:xfrm>
            <a:off x="1622470" y="1823347"/>
            <a:ext cx="1440000" cy="1440000"/>
          </a:xfrm>
          <a:prstGeom prst="ellipse">
            <a:avLst/>
          </a:prstGeom>
          <a:solidFill>
            <a:srgbClr val="006699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54CE261A-6439-4C41-93B1-E61E34D8C17B}"/>
              </a:ext>
            </a:extLst>
          </p:cNvPr>
          <p:cNvSpPr/>
          <p:nvPr/>
        </p:nvSpPr>
        <p:spPr>
          <a:xfrm>
            <a:off x="2508943" y="4266144"/>
            <a:ext cx="1440000" cy="1440000"/>
          </a:xfrm>
          <a:prstGeom prst="ellipse">
            <a:avLst/>
          </a:prstGeom>
          <a:solidFill>
            <a:srgbClr val="6ED2F6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0282DF65-759B-4302-B58F-8FC912A4F66C}"/>
              </a:ext>
            </a:extLst>
          </p:cNvPr>
          <p:cNvSpPr/>
          <p:nvPr/>
        </p:nvSpPr>
        <p:spPr>
          <a:xfrm>
            <a:off x="3795514" y="3335963"/>
            <a:ext cx="1440000" cy="1440000"/>
          </a:xfrm>
          <a:prstGeom prst="ellipse">
            <a:avLst/>
          </a:prstGeom>
          <a:solidFill>
            <a:srgbClr val="FFC000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884F475-2E5A-41DA-BA24-F5F597A88B85}"/>
              </a:ext>
            </a:extLst>
          </p:cNvPr>
          <p:cNvSpPr/>
          <p:nvPr/>
        </p:nvSpPr>
        <p:spPr>
          <a:xfrm>
            <a:off x="1222927" y="3335963"/>
            <a:ext cx="1440000" cy="1440000"/>
          </a:xfrm>
          <a:prstGeom prst="ellipse">
            <a:avLst/>
          </a:prstGeom>
          <a:solidFill>
            <a:srgbClr val="6E6E6E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CA625A1-C75A-47AC-B33E-79877E4ECA02}"/>
              </a:ext>
            </a:extLst>
          </p:cNvPr>
          <p:cNvSpPr txBox="1"/>
          <p:nvPr/>
        </p:nvSpPr>
        <p:spPr>
          <a:xfrm>
            <a:off x="1822936" y="228871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Objetivos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181062A-5DD7-433C-848E-6062E3B70253}"/>
              </a:ext>
            </a:extLst>
          </p:cNvPr>
          <p:cNvSpPr txBox="1"/>
          <p:nvPr/>
        </p:nvSpPr>
        <p:spPr>
          <a:xfrm>
            <a:off x="3129540" y="2185677"/>
            <a:ext cx="192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Administrativos</a:t>
            </a: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83F5505D-474C-4251-B0AB-3EE570B2F149}"/>
              </a:ext>
            </a:extLst>
          </p:cNvPr>
          <p:cNvSpPr txBox="1"/>
          <p:nvPr/>
        </p:nvSpPr>
        <p:spPr>
          <a:xfrm>
            <a:off x="3813716" y="3640464"/>
            <a:ext cx="14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socio-culturales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59233C35-C0BD-4F73-8F06-1CA65159FBB6}"/>
              </a:ext>
            </a:extLst>
          </p:cNvPr>
          <p:cNvSpPr txBox="1"/>
          <p:nvPr/>
        </p:nvSpPr>
        <p:spPr>
          <a:xfrm>
            <a:off x="2518423" y="4693756"/>
            <a:ext cx="142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de Producción</a:t>
            </a:r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2A8D3FB2-2DA3-4D46-9400-F53277F00644}"/>
              </a:ext>
            </a:extLst>
          </p:cNvPr>
          <p:cNvSpPr txBox="1"/>
          <p:nvPr/>
        </p:nvSpPr>
        <p:spPr>
          <a:xfrm>
            <a:off x="1222372" y="3796141"/>
            <a:ext cx="142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Tecnología y Estructura</a:t>
            </a: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BAD9D7C7-171A-46EE-8A67-CB292F7C6B5F}"/>
              </a:ext>
            </a:extLst>
          </p:cNvPr>
          <p:cNvSpPr txBox="1"/>
          <p:nvPr/>
        </p:nvSpPr>
        <p:spPr>
          <a:xfrm>
            <a:off x="196936" y="117195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cultural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CB990567-14D8-4F33-A7FB-E3010B43C697}"/>
              </a:ext>
            </a:extLst>
          </p:cNvPr>
          <p:cNvSpPr txBox="1"/>
          <p:nvPr/>
        </p:nvSpPr>
        <p:spPr>
          <a:xfrm>
            <a:off x="181233" y="438727"/>
            <a:ext cx="529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Corporativa: La Cultura como una variable interna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D1F7E08A-C8E7-41A1-BE61-2712D359E961}"/>
              </a:ext>
            </a:extLst>
          </p:cNvPr>
          <p:cNvSpPr txBox="1"/>
          <p:nvPr/>
        </p:nvSpPr>
        <p:spPr>
          <a:xfrm>
            <a:off x="6096000" y="406783"/>
            <a:ext cx="52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como una variable: Una comparación</a:t>
            </a:r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4670DC0E-064D-4654-BCA5-C2463BB4D607}"/>
              </a:ext>
            </a:extLst>
          </p:cNvPr>
          <p:cNvCxnSpPr>
            <a:cxnSpLocks/>
          </p:cNvCxnSpPr>
          <p:nvPr/>
        </p:nvCxnSpPr>
        <p:spPr>
          <a:xfrm flipV="1">
            <a:off x="5787614" y="457965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207">
            <a:extLst>
              <a:ext uri="{FF2B5EF4-FFF2-40B4-BE49-F238E27FC236}">
                <a16:creationId xmlns:a16="http://schemas.microsoft.com/office/drawing/2014/main" id="{4A3D64A1-F83B-43F8-989D-8E4A349B09BE}"/>
              </a:ext>
            </a:extLst>
          </p:cNvPr>
          <p:cNvSpPr/>
          <p:nvPr/>
        </p:nvSpPr>
        <p:spPr>
          <a:xfrm>
            <a:off x="6212302" y="1071534"/>
            <a:ext cx="3420000" cy="3420000"/>
          </a:xfrm>
          <a:prstGeom prst="ellipse">
            <a:avLst/>
          </a:prstGeom>
          <a:solidFill>
            <a:srgbClr val="FC5A56">
              <a:alpha val="50196"/>
            </a:srgb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CAE6AFBA-3F0E-4A8A-922F-444CA4FDC044}"/>
              </a:ext>
            </a:extLst>
          </p:cNvPr>
          <p:cNvSpPr/>
          <p:nvPr/>
        </p:nvSpPr>
        <p:spPr>
          <a:xfrm>
            <a:off x="8150016" y="1071534"/>
            <a:ext cx="3420000" cy="3420000"/>
          </a:xfrm>
          <a:prstGeom prst="ellipse">
            <a:avLst/>
          </a:prstGeom>
          <a:solidFill>
            <a:srgbClr val="6ED2F6">
              <a:alpha val="50196"/>
            </a:srgb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C554F48B-7818-4EC7-9BFC-974C9943B44E}"/>
              </a:ext>
            </a:extLst>
          </p:cNvPr>
          <p:cNvSpPr txBox="1"/>
          <p:nvPr/>
        </p:nvSpPr>
        <p:spPr>
          <a:xfrm>
            <a:off x="6260950" y="2267042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como parte</a:t>
            </a:r>
          </a:p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 entorno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38C639CA-DF7E-4803-A2EF-68C3C39C1D05}"/>
              </a:ext>
            </a:extLst>
          </p:cNvPr>
          <p:cNvSpPr txBox="1"/>
          <p:nvPr/>
        </p:nvSpPr>
        <p:spPr>
          <a:xfrm>
            <a:off x="9656066" y="2136166"/>
            <a:ext cx="1890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como una característica intrínseca de la organización</a:t>
            </a:r>
          </a:p>
        </p:txBody>
      </p:sp>
      <p:pic>
        <p:nvPicPr>
          <p:cNvPr id="212" name="Imagen 211">
            <a:extLst>
              <a:ext uri="{FF2B5EF4-FFF2-40B4-BE49-F238E27FC236}">
                <a16:creationId xmlns:a16="http://schemas.microsoft.com/office/drawing/2014/main" id="{833E6411-F80E-4B72-A715-EEEDB8E4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22" y="5135772"/>
            <a:ext cx="1004860" cy="1004860"/>
          </a:xfrm>
          <a:prstGeom prst="rect">
            <a:avLst/>
          </a:prstGeom>
        </p:spPr>
      </p:pic>
      <p:sp>
        <p:nvSpPr>
          <p:cNvPr id="213" name="Abrir llave 212">
            <a:extLst>
              <a:ext uri="{FF2B5EF4-FFF2-40B4-BE49-F238E27FC236}">
                <a16:creationId xmlns:a16="http://schemas.microsoft.com/office/drawing/2014/main" id="{D68D6B8F-D86B-4EEA-B605-0D03089D4D1A}"/>
              </a:ext>
            </a:extLst>
          </p:cNvPr>
          <p:cNvSpPr/>
          <p:nvPr/>
        </p:nvSpPr>
        <p:spPr>
          <a:xfrm rot="16200000">
            <a:off x="8815680" y="2682694"/>
            <a:ext cx="209343" cy="4053011"/>
          </a:xfrm>
          <a:prstGeom prst="leftBrac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24D11437-5131-4B6D-AFD6-246AB65D17ED}"/>
              </a:ext>
            </a:extLst>
          </p:cNvPr>
          <p:cNvSpPr txBox="1"/>
          <p:nvPr/>
        </p:nvSpPr>
        <p:spPr>
          <a:xfrm>
            <a:off x="9587457" y="4853372"/>
            <a:ext cx="256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el reflejo de las tensiones que emergen de la interacción de las dimensiones de la cultura: contextual e intrínseca</a:t>
            </a:r>
          </a:p>
        </p:txBody>
      </p: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7</cp:revision>
  <cp:lastPrinted>2022-11-05T16:00:04Z</cp:lastPrinted>
  <dcterms:created xsi:type="dcterms:W3CDTF">2022-11-05T15:38:43Z</dcterms:created>
  <dcterms:modified xsi:type="dcterms:W3CDTF">2022-11-05T16:02:15Z</dcterms:modified>
</cp:coreProperties>
</file>