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adroTexto 214">
            <a:extLst>
              <a:ext uri="{FF2B5EF4-FFF2-40B4-BE49-F238E27FC236}">
                <a16:creationId xmlns:a16="http://schemas.microsoft.com/office/drawing/2014/main" id="{38F7D315-1FDD-43DC-8334-674E3C0D810F}"/>
              </a:ext>
            </a:extLst>
          </p:cNvPr>
          <p:cNvSpPr txBox="1"/>
          <p:nvPr/>
        </p:nvSpPr>
        <p:spPr>
          <a:xfrm>
            <a:off x="1496022" y="937585"/>
            <a:ext cx="2565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proceso cognitivo conformado por un sistema de símbolos, creencias y supuestos que definen la realidad organizacional de cada miembro de la organización</a:t>
            </a:r>
          </a:p>
        </p:txBody>
      </p:sp>
      <p:cxnSp>
        <p:nvCxnSpPr>
          <p:cNvPr id="216" name="Google Shape;1040;p42">
            <a:extLst>
              <a:ext uri="{FF2B5EF4-FFF2-40B4-BE49-F238E27FC236}">
                <a16:creationId xmlns:a16="http://schemas.microsoft.com/office/drawing/2014/main" id="{AF7034C6-B6D3-4740-965A-398A96B3B133}"/>
              </a:ext>
            </a:extLst>
          </p:cNvPr>
          <p:cNvCxnSpPr>
            <a:cxnSpLocks/>
            <a:stCxn id="215" idx="2"/>
            <a:endCxn id="217" idx="0"/>
          </p:cNvCxnSpPr>
          <p:nvPr/>
        </p:nvCxnSpPr>
        <p:spPr>
          <a:xfrm rot="16200000" flipH="1">
            <a:off x="2702686" y="3075704"/>
            <a:ext cx="1434713" cy="12826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FFD18CB6-FD44-44CC-933D-214D2B86E762}"/>
              </a:ext>
            </a:extLst>
          </p:cNvPr>
          <p:cNvSpPr txBox="1"/>
          <p:nvPr/>
        </p:nvSpPr>
        <p:spPr>
          <a:xfrm>
            <a:off x="2778702" y="4434401"/>
            <a:ext cx="2565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 organizaciones y sus culturas pueden ser vistas como patrones en un discurso simbólico</a:t>
            </a:r>
          </a:p>
        </p:txBody>
      </p:sp>
      <p:pic>
        <p:nvPicPr>
          <p:cNvPr id="218" name="Imagen 217">
            <a:extLst>
              <a:ext uri="{FF2B5EF4-FFF2-40B4-BE49-F238E27FC236}">
                <a16:creationId xmlns:a16="http://schemas.microsoft.com/office/drawing/2014/main" id="{D8A975A5-3FE4-4D5F-BE09-95D44587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43" y="836241"/>
            <a:ext cx="2565361" cy="2565361"/>
          </a:xfrm>
          <a:prstGeom prst="rect">
            <a:avLst/>
          </a:prstGeom>
        </p:spPr>
      </p:pic>
      <p:sp>
        <p:nvSpPr>
          <p:cNvPr id="219" name="CuadroTexto 218">
            <a:extLst>
              <a:ext uri="{FF2B5EF4-FFF2-40B4-BE49-F238E27FC236}">
                <a16:creationId xmlns:a16="http://schemas.microsoft.com/office/drawing/2014/main" id="{A5F7525B-B886-48CD-A4AD-AC37CE961172}"/>
              </a:ext>
            </a:extLst>
          </p:cNvPr>
          <p:cNvSpPr txBox="1"/>
          <p:nvPr/>
        </p:nvSpPr>
        <p:spPr>
          <a:xfrm>
            <a:off x="8004042" y="2809103"/>
            <a:ext cx="256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es un artefacto epistemológico que permite entender a las organizaciones como la expresión de percepciones y significados compartidos </a:t>
            </a:r>
          </a:p>
        </p:txBody>
      </p:sp>
      <p:cxnSp>
        <p:nvCxnSpPr>
          <p:cNvPr id="220" name="Google Shape;1040;p42">
            <a:extLst>
              <a:ext uri="{FF2B5EF4-FFF2-40B4-BE49-F238E27FC236}">
                <a16:creationId xmlns:a16="http://schemas.microsoft.com/office/drawing/2014/main" id="{A2030D65-B9B2-411E-ADD0-D71A778E61A3}"/>
              </a:ext>
            </a:extLst>
          </p:cNvPr>
          <p:cNvCxnSpPr>
            <a:cxnSpLocks/>
            <a:stCxn id="218" idx="3"/>
            <a:endCxn id="219" idx="0"/>
          </p:cNvCxnSpPr>
          <p:nvPr/>
        </p:nvCxnSpPr>
        <p:spPr>
          <a:xfrm>
            <a:off x="6711704" y="2118922"/>
            <a:ext cx="2575018" cy="690181"/>
          </a:xfrm>
          <a:prstGeom prst="bentConnector2">
            <a:avLst/>
          </a:prstGeom>
          <a:noFill/>
          <a:ln w="28575" cap="flat" cmpd="sng">
            <a:solidFill>
              <a:srgbClr val="464646"/>
            </a:solidFill>
            <a:prstDash val="dot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9</cp:revision>
  <cp:lastPrinted>2022-11-05T16:02:28Z</cp:lastPrinted>
  <dcterms:created xsi:type="dcterms:W3CDTF">2022-11-05T15:38:43Z</dcterms:created>
  <dcterms:modified xsi:type="dcterms:W3CDTF">2022-11-05T16:33:23Z</dcterms:modified>
</cp:coreProperties>
</file>