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6E6E6E"/>
    <a:srgbClr val="FC5A56"/>
    <a:srgbClr val="FFC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66C5-277A-4CFD-9779-F0510E4F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53795A-F3ED-4293-9EBE-254E6FEE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32078-530B-4EC7-A7D7-F6D15F3B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AF37F-76FD-411B-8F7F-50A4342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98B04-4748-444F-ADDA-79D23F1B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64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D71B1-AD16-4A1C-83EE-FC5E4AAF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273D21-F8B9-4C07-8503-ED1D1E95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FDA8-B33F-4A5E-8AE5-C6564135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540-9205-48E8-8B13-82996EE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FA273-BC24-4AFB-BBC3-99D0B0A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6F448A-43E2-49FB-8366-AAAAB5086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D0EFF-DC7B-4193-B082-129CF949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1A4B2-7740-4F1E-9499-804A636F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4E0F8-BF8A-4F6C-8C9F-93C641B6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F8063-37A7-40EE-B243-D031464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1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D9760-10C1-4923-AE4E-D2FF33E6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208AE-81B8-4FB2-A8BE-35FEBA01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42826D-48BD-46DE-9DA4-040EA1B8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EEB76-CF1F-404E-97A5-2F202B4C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E4654-E11F-4BD7-9C0D-DACC2480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DEC3B-A69B-4764-9795-C39198C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B6DC6-A9DD-4EEE-BE11-2B844B1E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1DB3F-FF05-4D0F-ADF3-B1A8C76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F9A8FB-DD21-463B-960D-32DEC09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DEAC-1CD1-4D97-8DA5-F2F5A22A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2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FC9CE-5312-4DF2-903A-9BFB3F7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79642-3AFF-4A46-89D7-F3D61CF09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534B0A-ECDA-4E7D-BE17-69C0F272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2A64B6-A038-4DD4-AB1C-E368690E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A3C86-3C0A-40A6-B27B-17CD13B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1783D-6F7C-49DC-A1C3-81FDC666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22A50-4FBA-4987-99FC-D51DAD67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FDA18-F0E0-479A-8FED-D5ED00EE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0BAFA-C202-43A2-9821-45C7E276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D2557D-6A52-4B70-A2E3-678E77F9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41A835-91FC-4222-9B9F-AC7984457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8246B2-8C36-41B3-8A65-0DBBCB6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F77F3C-1377-45B2-97EA-152351EC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BE20AD-F50C-4E8F-9486-62C7B4C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63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8F060-6EE0-41D7-80AE-912971D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C77680-8924-431F-817F-DC3E1E89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76EAB4-114C-435A-BE2A-58CA63A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4398A-707C-4493-A0C5-1CAB35C0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6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5B952-AE05-4589-9DD8-1F4439F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CCB311-1C8D-46E8-986A-3AF53529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961926-8BD2-4E64-90EC-0D3ADF1C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8D4D-C61C-478B-B723-A6ACCF0F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9BAF2-FEA0-413A-9602-6C11FFA2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9412D-45D2-42C5-B943-7B5654E2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187D25-BD74-4D53-8062-C42A0D9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1185CB-858D-4000-AD88-B83C0FA2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2CD32-3B2A-4964-ACAE-85411B2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8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63AB1-2510-4AE1-A31F-5D2E5531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59E15-3A65-4114-AB34-65DFE2BBB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62ACB2-599A-48ED-A0F9-8E070C9E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FC800-4639-4BCF-B6F9-9007B170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95FBA-040C-4F6B-82E3-F373702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FFC438-5550-4683-80FC-501380A2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9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6CF2B-D859-4BFF-B0DF-CF1C55ED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0F7E9-C9FB-4406-86D0-8784D6BA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34B4-CCFE-4648-B92B-7F1F61110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7164-D935-4480-8255-5943839BB0E0}" type="datetimeFigureOut">
              <a:rPr lang="es-ES" smtClean="0"/>
              <a:t>05/11/2022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445F7-5F75-4DE2-B64C-0BB99077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C0AA2-30C4-4C49-8DDB-589B8597C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B6FA-15B3-4678-8E3A-182058864E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4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713;p38">
            <a:extLst>
              <a:ext uri="{FF2B5EF4-FFF2-40B4-BE49-F238E27FC236}">
                <a16:creationId xmlns:a16="http://schemas.microsoft.com/office/drawing/2014/main" id="{5750845F-2433-480B-A3B9-313DAAA41435}"/>
              </a:ext>
            </a:extLst>
          </p:cNvPr>
          <p:cNvCxnSpPr>
            <a:stCxn id="65" idx="3"/>
            <a:endCxn id="67" idx="2"/>
          </p:cNvCxnSpPr>
          <p:nvPr/>
        </p:nvCxnSpPr>
        <p:spPr>
          <a:xfrm>
            <a:off x="5066105" y="1408661"/>
            <a:ext cx="1573633" cy="819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" name="Google Shape;716;p38">
            <a:extLst>
              <a:ext uri="{FF2B5EF4-FFF2-40B4-BE49-F238E27FC236}">
                <a16:creationId xmlns:a16="http://schemas.microsoft.com/office/drawing/2014/main" id="{D38D0FCD-79B4-463D-93E3-B0F4932876BD}"/>
              </a:ext>
            </a:extLst>
          </p:cNvPr>
          <p:cNvCxnSpPr>
            <a:stCxn id="70" idx="3"/>
            <a:endCxn id="75" idx="2"/>
          </p:cNvCxnSpPr>
          <p:nvPr/>
        </p:nvCxnSpPr>
        <p:spPr>
          <a:xfrm>
            <a:off x="5586156" y="3113636"/>
            <a:ext cx="1053668" cy="819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" name="Google Shape;725;p38">
            <a:extLst>
              <a:ext uri="{FF2B5EF4-FFF2-40B4-BE49-F238E27FC236}">
                <a16:creationId xmlns:a16="http://schemas.microsoft.com/office/drawing/2014/main" id="{4777DB07-AD1E-4C69-9B4A-B46A8F74C900}"/>
              </a:ext>
            </a:extLst>
          </p:cNvPr>
          <p:cNvCxnSpPr>
            <a:stCxn id="78" idx="3"/>
            <a:endCxn id="83" idx="2"/>
          </p:cNvCxnSpPr>
          <p:nvPr/>
        </p:nvCxnSpPr>
        <p:spPr>
          <a:xfrm>
            <a:off x="6259756" y="4818611"/>
            <a:ext cx="380086" cy="409"/>
          </a:xfrm>
          <a:prstGeom prst="straightConnector1">
            <a:avLst/>
          </a:prstGeom>
          <a:noFill/>
          <a:ln w="19050" cap="flat" cmpd="sng">
            <a:solidFill>
              <a:srgbClr val="6E6E6E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0" name="Google Shape;731;p38">
            <a:extLst>
              <a:ext uri="{FF2B5EF4-FFF2-40B4-BE49-F238E27FC236}">
                <a16:creationId xmlns:a16="http://schemas.microsoft.com/office/drawing/2014/main" id="{0E4BC4E6-48E9-47BD-B72A-9311330BBEF7}"/>
              </a:ext>
            </a:extLst>
          </p:cNvPr>
          <p:cNvGrpSpPr/>
          <p:nvPr/>
        </p:nvGrpSpPr>
        <p:grpSpPr>
          <a:xfrm>
            <a:off x="2550374" y="644889"/>
            <a:ext cx="5643364" cy="1528362"/>
            <a:chOff x="452636" y="1118225"/>
            <a:chExt cx="4066752" cy="1119900"/>
          </a:xfrm>
        </p:grpSpPr>
        <p:grpSp>
          <p:nvGrpSpPr>
            <p:cNvPr id="61" name="Google Shape;732;p38">
              <a:extLst>
                <a:ext uri="{FF2B5EF4-FFF2-40B4-BE49-F238E27FC236}">
                  <a16:creationId xmlns:a16="http://schemas.microsoft.com/office/drawing/2014/main" id="{EC884A74-ADF1-48C4-9DDB-DC4AE9293F86}"/>
                </a:ext>
              </a:extLst>
            </p:cNvPr>
            <p:cNvGrpSpPr/>
            <p:nvPr/>
          </p:nvGrpSpPr>
          <p:grpSpPr>
            <a:xfrm>
              <a:off x="452636" y="1118225"/>
              <a:ext cx="4066752" cy="1119900"/>
              <a:chOff x="452636" y="1118225"/>
              <a:chExt cx="4066752" cy="1119900"/>
            </a:xfrm>
          </p:grpSpPr>
          <p:sp>
            <p:nvSpPr>
              <p:cNvPr id="65" name="Google Shape;714;p38">
                <a:extLst>
                  <a:ext uri="{FF2B5EF4-FFF2-40B4-BE49-F238E27FC236}">
                    <a16:creationId xmlns:a16="http://schemas.microsoft.com/office/drawing/2014/main" id="{3CA4B419-9395-4AC0-AF2F-1DDE4331BE67}"/>
                  </a:ext>
                </a:extLst>
              </p:cNvPr>
              <p:cNvSpPr/>
              <p:nvPr/>
            </p:nvSpPr>
            <p:spPr>
              <a:xfrm>
                <a:off x="452636" y="1238225"/>
                <a:ext cx="1812900" cy="879300"/>
              </a:xfrm>
              <a:prstGeom prst="roundRect">
                <a:avLst>
                  <a:gd name="adj" fmla="val 11702"/>
                </a:avLst>
              </a:prstGeom>
              <a:solidFill>
                <a:srgbClr val="00CC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accent6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grpSp>
            <p:nvGrpSpPr>
              <p:cNvPr id="66" name="Google Shape;733;p38">
                <a:extLst>
                  <a:ext uri="{FF2B5EF4-FFF2-40B4-BE49-F238E27FC236}">
                    <a16:creationId xmlns:a16="http://schemas.microsoft.com/office/drawing/2014/main" id="{CCE0C575-DFFA-445C-AF20-3B212D762B62}"/>
                  </a:ext>
                </a:extLst>
              </p:cNvPr>
              <p:cNvGrpSpPr/>
              <p:nvPr/>
            </p:nvGrpSpPr>
            <p:grpSpPr>
              <a:xfrm>
                <a:off x="3399488" y="1118225"/>
                <a:ext cx="1119900" cy="1119900"/>
                <a:chOff x="667500" y="3454350"/>
                <a:chExt cx="1119900" cy="1119900"/>
              </a:xfrm>
            </p:grpSpPr>
            <p:sp>
              <p:nvSpPr>
                <p:cNvPr id="67" name="Google Shape;715;p38">
                  <a:extLst>
                    <a:ext uri="{FF2B5EF4-FFF2-40B4-BE49-F238E27FC236}">
                      <a16:creationId xmlns:a16="http://schemas.microsoft.com/office/drawing/2014/main" id="{C27F9AB1-6525-4C7B-83CF-1AB958227D35}"/>
                    </a:ext>
                  </a:extLst>
                </p:cNvPr>
                <p:cNvSpPr/>
                <p:nvPr/>
              </p:nvSpPr>
              <p:spPr>
                <a:xfrm>
                  <a:off x="667500" y="3454350"/>
                  <a:ext cx="1119900" cy="11199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734;p38">
                  <a:extLst>
                    <a:ext uri="{FF2B5EF4-FFF2-40B4-BE49-F238E27FC236}">
                      <a16:creationId xmlns:a16="http://schemas.microsoft.com/office/drawing/2014/main" id="{EFC3130C-988A-4FCF-A2BA-18BD2CE29A9E}"/>
                    </a:ext>
                  </a:extLst>
                </p:cNvPr>
                <p:cNvSpPr/>
                <p:nvPr/>
              </p:nvSpPr>
              <p:spPr>
                <a:xfrm>
                  <a:off x="785493" y="3572229"/>
                  <a:ext cx="887700" cy="887700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 dirty="0">
                    <a:solidFill>
                      <a:srgbClr val="006699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p:grpSp>
        </p:grpSp>
        <p:grpSp>
          <p:nvGrpSpPr>
            <p:cNvPr id="62" name="Google Shape;735;p38">
              <a:extLst>
                <a:ext uri="{FF2B5EF4-FFF2-40B4-BE49-F238E27FC236}">
                  <a16:creationId xmlns:a16="http://schemas.microsoft.com/office/drawing/2014/main" id="{B6FBFFAF-C5BC-450C-B0A1-6919B21B309C}"/>
                </a:ext>
              </a:extLst>
            </p:cNvPr>
            <p:cNvGrpSpPr/>
            <p:nvPr/>
          </p:nvGrpSpPr>
          <p:grpSpPr>
            <a:xfrm>
              <a:off x="486852" y="1317123"/>
              <a:ext cx="1744548" cy="721490"/>
              <a:chOff x="4190824" y="1904085"/>
              <a:chExt cx="1699511" cy="721490"/>
            </a:xfrm>
          </p:grpSpPr>
          <p:sp>
            <p:nvSpPr>
              <p:cNvPr id="63" name="Google Shape;736;p38">
                <a:extLst>
                  <a:ext uri="{FF2B5EF4-FFF2-40B4-BE49-F238E27FC236}">
                    <a16:creationId xmlns:a16="http://schemas.microsoft.com/office/drawing/2014/main" id="{E418B278-63A2-408F-A0EA-EC95FFC80EB5}"/>
                  </a:ext>
                </a:extLst>
              </p:cNvPr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2">
                        <a:lumMod val="2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Organizacional</a:t>
                </a:r>
                <a:endParaRPr sz="1600" dirty="0">
                  <a:solidFill>
                    <a:schemeClr val="bg2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" name="Google Shape;737;p38">
                <a:extLst>
                  <a:ext uri="{FF2B5EF4-FFF2-40B4-BE49-F238E27FC236}">
                    <a16:creationId xmlns:a16="http://schemas.microsoft.com/office/drawing/2014/main" id="{9215D8D4-98CA-4949-A864-34834BB7E5CD}"/>
                  </a:ext>
                </a:extLst>
              </p:cNvPr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>
                        <a:lumMod val="25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La cultura como contexto y como característica organizacional</a:t>
                </a:r>
                <a:endParaRPr sz="1200" dirty="0">
                  <a:solidFill>
                    <a:schemeClr val="bg2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9" name="Google Shape;738;p38">
            <a:extLst>
              <a:ext uri="{FF2B5EF4-FFF2-40B4-BE49-F238E27FC236}">
                <a16:creationId xmlns:a16="http://schemas.microsoft.com/office/drawing/2014/main" id="{A6089BF1-B9E9-46A3-86EC-240CF1E50768}"/>
              </a:ext>
            </a:extLst>
          </p:cNvPr>
          <p:cNvGrpSpPr/>
          <p:nvPr/>
        </p:nvGrpSpPr>
        <p:grpSpPr>
          <a:xfrm>
            <a:off x="3070425" y="2349865"/>
            <a:ext cx="5123312" cy="1528362"/>
            <a:chOff x="827398" y="2367538"/>
            <a:chExt cx="3691989" cy="1119900"/>
          </a:xfrm>
        </p:grpSpPr>
        <p:sp>
          <p:nvSpPr>
            <p:cNvPr id="70" name="Google Shape;717;p38">
              <a:extLst>
                <a:ext uri="{FF2B5EF4-FFF2-40B4-BE49-F238E27FC236}">
                  <a16:creationId xmlns:a16="http://schemas.microsoft.com/office/drawing/2014/main" id="{E3540403-2F6E-4FB9-B371-1F8CB42E0466}"/>
                </a:ext>
              </a:extLst>
            </p:cNvPr>
            <p:cNvSpPr/>
            <p:nvPr/>
          </p:nvSpPr>
          <p:spPr>
            <a:xfrm>
              <a:off x="827398" y="2487538"/>
              <a:ext cx="1812900" cy="879300"/>
            </a:xfrm>
            <a:prstGeom prst="roundRect">
              <a:avLst>
                <a:gd name="adj" fmla="val 11702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1" name="Google Shape;739;p38">
              <a:extLst>
                <a:ext uri="{FF2B5EF4-FFF2-40B4-BE49-F238E27FC236}">
                  <a16:creationId xmlns:a16="http://schemas.microsoft.com/office/drawing/2014/main" id="{581CA963-975B-4AE4-841C-D3F39B7BA245}"/>
                </a:ext>
              </a:extLst>
            </p:cNvPr>
            <p:cNvGrpSpPr/>
            <p:nvPr/>
          </p:nvGrpSpPr>
          <p:grpSpPr>
            <a:xfrm>
              <a:off x="3399488" y="2367538"/>
              <a:ext cx="1119900" cy="1119900"/>
              <a:chOff x="667500" y="3454350"/>
              <a:chExt cx="1119900" cy="1119900"/>
            </a:xfrm>
          </p:grpSpPr>
          <p:sp>
            <p:nvSpPr>
              <p:cNvPr id="75" name="Google Shape;718;p38">
                <a:extLst>
                  <a:ext uri="{FF2B5EF4-FFF2-40B4-BE49-F238E27FC236}">
                    <a16:creationId xmlns:a16="http://schemas.microsoft.com/office/drawing/2014/main" id="{502DB61B-668E-46C2-BBDC-1D7AA9BC0C40}"/>
                  </a:ext>
                </a:extLst>
              </p:cNvPr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40;p38">
                <a:extLst>
                  <a:ext uri="{FF2B5EF4-FFF2-40B4-BE49-F238E27FC236}">
                    <a16:creationId xmlns:a16="http://schemas.microsoft.com/office/drawing/2014/main" id="{947E220B-00C5-474E-A257-9DF55ADE790D}"/>
                  </a:ext>
                </a:extLst>
              </p:cNvPr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rgbClr val="00669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72" name="Google Shape;741;p38">
              <a:extLst>
                <a:ext uri="{FF2B5EF4-FFF2-40B4-BE49-F238E27FC236}">
                  <a16:creationId xmlns:a16="http://schemas.microsoft.com/office/drawing/2014/main" id="{A837E2E9-7A74-4A2C-B9B0-BDC32CA709E7}"/>
                </a:ext>
              </a:extLst>
            </p:cNvPr>
            <p:cNvGrpSpPr/>
            <p:nvPr/>
          </p:nvGrpSpPr>
          <p:grpSpPr>
            <a:xfrm>
              <a:off x="861577" y="2567048"/>
              <a:ext cx="1744548" cy="721490"/>
              <a:chOff x="4190824" y="1904085"/>
              <a:chExt cx="1699511" cy="721490"/>
            </a:xfrm>
          </p:grpSpPr>
          <p:sp>
            <p:nvSpPr>
              <p:cNvPr id="73" name="Google Shape;742;p38">
                <a:extLst>
                  <a:ext uri="{FF2B5EF4-FFF2-40B4-BE49-F238E27FC236}">
                    <a16:creationId xmlns:a16="http://schemas.microsoft.com/office/drawing/2014/main" id="{ADD2CAB0-0D95-481F-9248-CC70186E6773}"/>
                  </a:ext>
                </a:extLst>
              </p:cNvPr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2">
                        <a:lumMod val="2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Grupal</a:t>
                </a:r>
                <a:endParaRPr sz="1600" dirty="0">
                  <a:solidFill>
                    <a:schemeClr val="bg2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4" name="Google Shape;743;p38">
                <a:extLst>
                  <a:ext uri="{FF2B5EF4-FFF2-40B4-BE49-F238E27FC236}">
                    <a16:creationId xmlns:a16="http://schemas.microsoft.com/office/drawing/2014/main" id="{E00E4EED-0356-4C09-AD0D-31BF638405CE}"/>
                  </a:ext>
                </a:extLst>
              </p:cNvPr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>
                        <a:lumMod val="25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La cultura como una composición de subculturas</a:t>
                </a:r>
                <a:endParaRPr sz="1200" dirty="0">
                  <a:solidFill>
                    <a:schemeClr val="bg2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7" name="Google Shape;744;p38">
            <a:extLst>
              <a:ext uri="{FF2B5EF4-FFF2-40B4-BE49-F238E27FC236}">
                <a16:creationId xmlns:a16="http://schemas.microsoft.com/office/drawing/2014/main" id="{0D554664-5B83-4E97-83B2-6F5114ED819C}"/>
              </a:ext>
            </a:extLst>
          </p:cNvPr>
          <p:cNvGrpSpPr/>
          <p:nvPr/>
        </p:nvGrpSpPr>
        <p:grpSpPr>
          <a:xfrm>
            <a:off x="3744025" y="4054857"/>
            <a:ext cx="4449713" cy="1528362"/>
            <a:chOff x="1312811" y="3616863"/>
            <a:chExt cx="3206577" cy="1119900"/>
          </a:xfrm>
        </p:grpSpPr>
        <p:sp>
          <p:nvSpPr>
            <p:cNvPr id="78" name="Google Shape;726;p38">
              <a:extLst>
                <a:ext uri="{FF2B5EF4-FFF2-40B4-BE49-F238E27FC236}">
                  <a16:creationId xmlns:a16="http://schemas.microsoft.com/office/drawing/2014/main" id="{BFD02B13-D06B-409C-AC1B-9A605695A0CF}"/>
                </a:ext>
              </a:extLst>
            </p:cNvPr>
            <p:cNvSpPr/>
            <p:nvPr/>
          </p:nvSpPr>
          <p:spPr>
            <a:xfrm>
              <a:off x="1312811" y="3736850"/>
              <a:ext cx="1812900" cy="879300"/>
            </a:xfrm>
            <a:prstGeom prst="roundRect">
              <a:avLst>
                <a:gd name="adj" fmla="val 11702"/>
              </a:avLst>
            </a:prstGeom>
            <a:solidFill>
              <a:srgbClr val="FC5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79" name="Google Shape;745;p38">
              <a:extLst>
                <a:ext uri="{FF2B5EF4-FFF2-40B4-BE49-F238E27FC236}">
                  <a16:creationId xmlns:a16="http://schemas.microsoft.com/office/drawing/2014/main" id="{04CE50A0-9798-4451-9426-DF5202142320}"/>
                </a:ext>
              </a:extLst>
            </p:cNvPr>
            <p:cNvGrpSpPr/>
            <p:nvPr/>
          </p:nvGrpSpPr>
          <p:grpSpPr>
            <a:xfrm>
              <a:off x="3399488" y="3616863"/>
              <a:ext cx="1119900" cy="1119900"/>
              <a:chOff x="667500" y="3454350"/>
              <a:chExt cx="1119900" cy="1119900"/>
            </a:xfrm>
          </p:grpSpPr>
          <p:sp>
            <p:nvSpPr>
              <p:cNvPr id="83" name="Google Shape;727;p38">
                <a:extLst>
                  <a:ext uri="{FF2B5EF4-FFF2-40B4-BE49-F238E27FC236}">
                    <a16:creationId xmlns:a16="http://schemas.microsoft.com/office/drawing/2014/main" id="{3060744D-4E54-47B1-BDC3-5DD8F354833A}"/>
                  </a:ext>
                </a:extLst>
              </p:cNvPr>
              <p:cNvSpPr/>
              <p:nvPr/>
            </p:nvSpPr>
            <p:spPr>
              <a:xfrm>
                <a:off x="667500" y="3454350"/>
                <a:ext cx="1119900" cy="1119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46;p38">
                <a:extLst>
                  <a:ext uri="{FF2B5EF4-FFF2-40B4-BE49-F238E27FC236}">
                    <a16:creationId xmlns:a16="http://schemas.microsoft.com/office/drawing/2014/main" id="{EB194A6B-5CD0-4803-AFC8-1552600F2CDA}"/>
                  </a:ext>
                </a:extLst>
              </p:cNvPr>
              <p:cNvSpPr/>
              <p:nvPr/>
            </p:nvSpPr>
            <p:spPr>
              <a:xfrm>
                <a:off x="785493" y="3572229"/>
                <a:ext cx="887700" cy="8877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>
                  <a:solidFill>
                    <a:srgbClr val="006699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80" name="Google Shape;747;p38">
              <a:extLst>
                <a:ext uri="{FF2B5EF4-FFF2-40B4-BE49-F238E27FC236}">
                  <a16:creationId xmlns:a16="http://schemas.microsoft.com/office/drawing/2014/main" id="{5376A3B0-9583-4A59-816F-BED7D27C3487}"/>
                </a:ext>
              </a:extLst>
            </p:cNvPr>
            <p:cNvGrpSpPr/>
            <p:nvPr/>
          </p:nvGrpSpPr>
          <p:grpSpPr>
            <a:xfrm>
              <a:off x="1346977" y="3815773"/>
              <a:ext cx="1744548" cy="721490"/>
              <a:chOff x="4190824" y="1904085"/>
              <a:chExt cx="1699511" cy="721490"/>
            </a:xfrm>
          </p:grpSpPr>
          <p:sp>
            <p:nvSpPr>
              <p:cNvPr id="81" name="Google Shape;748;p38">
                <a:extLst>
                  <a:ext uri="{FF2B5EF4-FFF2-40B4-BE49-F238E27FC236}">
                    <a16:creationId xmlns:a16="http://schemas.microsoft.com/office/drawing/2014/main" id="{50A39E6B-2AC9-40D0-A829-E48599CD50F2}"/>
                  </a:ext>
                </a:extLst>
              </p:cNvPr>
              <p:cNvSpPr txBox="1"/>
              <p:nvPr/>
            </p:nvSpPr>
            <p:spPr>
              <a:xfrm>
                <a:off x="4190824" y="1904085"/>
                <a:ext cx="1699500" cy="2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bg2">
                        <a:lumMod val="25000"/>
                      </a:schemeClr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Individual</a:t>
                </a:r>
                <a:endParaRPr sz="1600" dirty="0">
                  <a:solidFill>
                    <a:schemeClr val="bg2">
                      <a:lumMod val="2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82" name="Google Shape;749;p38">
                <a:extLst>
                  <a:ext uri="{FF2B5EF4-FFF2-40B4-BE49-F238E27FC236}">
                    <a16:creationId xmlns:a16="http://schemas.microsoft.com/office/drawing/2014/main" id="{E44E287A-4CC7-430B-99D5-434EC6F2380B}"/>
                  </a:ext>
                </a:extLst>
              </p:cNvPr>
              <p:cNvSpPr txBox="1"/>
              <p:nvPr/>
            </p:nvSpPr>
            <p:spPr>
              <a:xfrm>
                <a:off x="4190835" y="2176775"/>
                <a:ext cx="16995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bg2">
                        <a:lumMod val="25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La cultura como una construcción individual de significados compartidos</a:t>
                </a:r>
                <a:endParaRPr sz="1200" dirty="0">
                  <a:solidFill>
                    <a:schemeClr val="bg2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39" name="Elipse 138">
            <a:extLst>
              <a:ext uri="{FF2B5EF4-FFF2-40B4-BE49-F238E27FC236}">
                <a16:creationId xmlns:a16="http://schemas.microsoft.com/office/drawing/2014/main" id="{5823D5B0-C5B6-4575-B53A-BE1C165EC9AD}"/>
              </a:ext>
            </a:extLst>
          </p:cNvPr>
          <p:cNvSpPr/>
          <p:nvPr/>
        </p:nvSpPr>
        <p:spPr>
          <a:xfrm>
            <a:off x="-600939" y="337530"/>
            <a:ext cx="468000" cy="468000"/>
          </a:xfrm>
          <a:prstGeom prst="ellipse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AE583E58-1E37-4984-A1F0-EEA6085005F5}"/>
              </a:ext>
            </a:extLst>
          </p:cNvPr>
          <p:cNvSpPr/>
          <p:nvPr/>
        </p:nvSpPr>
        <p:spPr>
          <a:xfrm>
            <a:off x="-600939" y="4012605"/>
            <a:ext cx="468000" cy="468000"/>
          </a:xfrm>
          <a:prstGeom prst="ellipse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9A2D390-DF34-463A-894C-0FEC42A9DD77}"/>
              </a:ext>
            </a:extLst>
          </p:cNvPr>
          <p:cNvSpPr/>
          <p:nvPr/>
        </p:nvSpPr>
        <p:spPr>
          <a:xfrm>
            <a:off x="-600939" y="888363"/>
            <a:ext cx="468000" cy="468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2F3677A5-FC34-4967-AC2B-9E584C229DEA}"/>
              </a:ext>
            </a:extLst>
          </p:cNvPr>
          <p:cNvSpPr/>
          <p:nvPr/>
        </p:nvSpPr>
        <p:spPr>
          <a:xfrm>
            <a:off x="-600939" y="2543483"/>
            <a:ext cx="468000" cy="46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028FE2C0-463F-47B4-96F1-906C652FC59C}"/>
              </a:ext>
            </a:extLst>
          </p:cNvPr>
          <p:cNvSpPr/>
          <p:nvPr/>
        </p:nvSpPr>
        <p:spPr>
          <a:xfrm>
            <a:off x="-600939" y="1439196"/>
            <a:ext cx="468000" cy="468000"/>
          </a:xfrm>
          <a:prstGeom prst="ellipse">
            <a:avLst/>
          </a:prstGeom>
          <a:solidFill>
            <a:srgbClr val="FC5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DA40F57C-CCE9-4B99-82EB-B3875EF29404}"/>
              </a:ext>
            </a:extLst>
          </p:cNvPr>
          <p:cNvSpPr/>
          <p:nvPr/>
        </p:nvSpPr>
        <p:spPr>
          <a:xfrm>
            <a:off x="-600939" y="1990029"/>
            <a:ext cx="468000" cy="46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AD2994FF-F1D2-4FA2-970E-EABFAECC4598}"/>
              </a:ext>
            </a:extLst>
          </p:cNvPr>
          <p:cNvSpPr/>
          <p:nvPr/>
        </p:nvSpPr>
        <p:spPr>
          <a:xfrm>
            <a:off x="-600939" y="5472144"/>
            <a:ext cx="468000" cy="468000"/>
          </a:xfrm>
          <a:prstGeom prst="ellipse">
            <a:avLst/>
          </a:prstGeom>
          <a:solidFill>
            <a:srgbClr val="6E6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2D00EAFD-09E5-430C-88DD-2C2A4907D27B}"/>
              </a:ext>
            </a:extLst>
          </p:cNvPr>
          <p:cNvSpPr/>
          <p:nvPr/>
        </p:nvSpPr>
        <p:spPr>
          <a:xfrm>
            <a:off x="-600939" y="3461772"/>
            <a:ext cx="468000" cy="468000"/>
          </a:xfrm>
          <a:prstGeom prst="ellipse">
            <a:avLst/>
          </a:prstGeom>
          <a:solidFill>
            <a:srgbClr val="6ED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D04148C5-72E9-4213-8FFF-2BAF542A9AE6}"/>
              </a:ext>
            </a:extLst>
          </p:cNvPr>
          <p:cNvSpPr/>
          <p:nvPr/>
        </p:nvSpPr>
        <p:spPr>
          <a:xfrm>
            <a:off x="-600939" y="4925958"/>
            <a:ext cx="468000" cy="468000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214619-B1D5-423F-B497-BD1B5888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70" y="958129"/>
            <a:ext cx="796468" cy="7964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C644F5B-1675-44D0-80FC-11EB406D3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06" y="2735333"/>
            <a:ext cx="716795" cy="7167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B08E37-C1B4-4405-BDA1-9AEC0FCA3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01" y="4406343"/>
            <a:ext cx="836590" cy="8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77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 SemiBold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Bruno Chaihuaque Dueñas</dc:creator>
  <cp:lastModifiedBy>Bruno Chaihuaque Dueñas</cp:lastModifiedBy>
  <cp:revision>6</cp:revision>
  <cp:lastPrinted>2022-11-05T16:31:53Z</cp:lastPrinted>
  <dcterms:created xsi:type="dcterms:W3CDTF">2022-11-05T15:38:43Z</dcterms:created>
  <dcterms:modified xsi:type="dcterms:W3CDTF">2022-11-05T16:56:25Z</dcterms:modified>
</cp:coreProperties>
</file>