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3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1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3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8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0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71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3C52-1192-46FE-AE48-89D6012F2A5D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AFC4-C326-4608-B8B1-7C133250B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8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12">
            <a:extLst>
              <a:ext uri="{FF2B5EF4-FFF2-40B4-BE49-F238E27FC236}">
                <a16:creationId xmlns:a16="http://schemas.microsoft.com/office/drawing/2014/main" id="{AD0CA27A-5EDE-F2E4-D99B-E4F7EDCC9848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2801885" y="2448316"/>
            <a:ext cx="3451895" cy="862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14">
            <a:extLst>
              <a:ext uri="{FF2B5EF4-FFF2-40B4-BE49-F238E27FC236}">
                <a16:creationId xmlns:a16="http://schemas.microsoft.com/office/drawing/2014/main" id="{C95FA2ED-528B-E007-11CF-DA60FE2A29EA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2806197" y="3310373"/>
            <a:ext cx="3447583" cy="800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16">
            <a:extLst>
              <a:ext uri="{FF2B5EF4-FFF2-40B4-BE49-F238E27FC236}">
                <a16:creationId xmlns:a16="http://schemas.microsoft.com/office/drawing/2014/main" id="{14039362-F2D8-5ADB-AC09-A5C9BBE591DC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2992545" y="3310373"/>
            <a:ext cx="3261235" cy="233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18">
            <a:extLst>
              <a:ext uri="{FF2B5EF4-FFF2-40B4-BE49-F238E27FC236}">
                <a16:creationId xmlns:a16="http://schemas.microsoft.com/office/drawing/2014/main" id="{3BF91E97-F61D-7CDD-6330-877F902B9C7D}"/>
              </a:ext>
            </a:extLst>
          </p:cNvPr>
          <p:cNvCxnSpPr>
            <a:cxnSpLocks/>
          </p:cNvCxnSpPr>
          <p:nvPr/>
        </p:nvCxnSpPr>
        <p:spPr>
          <a:xfrm flipH="1">
            <a:off x="4572000" y="1998009"/>
            <a:ext cx="443759" cy="8713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20">
            <a:extLst>
              <a:ext uri="{FF2B5EF4-FFF2-40B4-BE49-F238E27FC236}">
                <a16:creationId xmlns:a16="http://schemas.microsoft.com/office/drawing/2014/main" id="{BB94C507-024E-C56F-2592-9F9BE61B5331}"/>
              </a:ext>
            </a:extLst>
          </p:cNvPr>
          <p:cNvCxnSpPr>
            <a:cxnSpLocks/>
          </p:cNvCxnSpPr>
          <p:nvPr/>
        </p:nvCxnSpPr>
        <p:spPr>
          <a:xfrm flipH="1">
            <a:off x="4955450" y="1998009"/>
            <a:ext cx="95330" cy="1581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4">
            <a:extLst>
              <a:ext uri="{FF2B5EF4-FFF2-40B4-BE49-F238E27FC236}">
                <a16:creationId xmlns:a16="http://schemas.microsoft.com/office/drawing/2014/main" id="{4F1AF8BF-EF73-0071-659E-C48FB017457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23441" y="1981867"/>
            <a:ext cx="345951" cy="18796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25">
            <a:extLst>
              <a:ext uri="{FF2B5EF4-FFF2-40B4-BE49-F238E27FC236}">
                <a16:creationId xmlns:a16="http://schemas.microsoft.com/office/drawing/2014/main" id="{8AB3D195-8B5E-E979-FC0E-3B3F182F942B}"/>
              </a:ext>
            </a:extLst>
          </p:cNvPr>
          <p:cNvSpPr txBox="1"/>
          <p:nvPr/>
        </p:nvSpPr>
        <p:spPr>
          <a:xfrm>
            <a:off x="3487596" y="230563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H1a</a:t>
            </a:r>
            <a:endParaRPr lang="es-PE" dirty="0"/>
          </a:p>
        </p:txBody>
      </p:sp>
      <p:sp>
        <p:nvSpPr>
          <p:cNvPr id="12" name="CuadroTexto 26">
            <a:extLst>
              <a:ext uri="{FF2B5EF4-FFF2-40B4-BE49-F238E27FC236}">
                <a16:creationId xmlns:a16="http://schemas.microsoft.com/office/drawing/2014/main" id="{E6958176-D498-BC0F-28F8-9E96594A29FC}"/>
              </a:ext>
            </a:extLst>
          </p:cNvPr>
          <p:cNvSpPr txBox="1"/>
          <p:nvPr/>
        </p:nvSpPr>
        <p:spPr>
          <a:xfrm>
            <a:off x="3460862" y="36316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H1b</a:t>
            </a:r>
            <a:endParaRPr lang="es-PE" dirty="0"/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B54A4D60-5AF7-9911-B045-68647CBFD333}"/>
              </a:ext>
            </a:extLst>
          </p:cNvPr>
          <p:cNvSpPr txBox="1"/>
          <p:nvPr/>
        </p:nvSpPr>
        <p:spPr>
          <a:xfrm>
            <a:off x="3460862" y="497131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H2</a:t>
            </a:r>
            <a:endParaRPr lang="es-PE" dirty="0"/>
          </a:p>
        </p:txBody>
      </p:sp>
      <p:sp>
        <p:nvSpPr>
          <p:cNvPr id="14" name="CuadroTexto 28">
            <a:extLst>
              <a:ext uri="{FF2B5EF4-FFF2-40B4-BE49-F238E27FC236}">
                <a16:creationId xmlns:a16="http://schemas.microsoft.com/office/drawing/2014/main" id="{0C31224B-45AC-0F83-8F2A-E80A5040FDEE}"/>
              </a:ext>
            </a:extLst>
          </p:cNvPr>
          <p:cNvSpPr txBox="1"/>
          <p:nvPr/>
        </p:nvSpPr>
        <p:spPr>
          <a:xfrm>
            <a:off x="4365980" y="2225875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H3a</a:t>
            </a:r>
            <a:endParaRPr lang="es-PE" dirty="0"/>
          </a:p>
        </p:txBody>
      </p:sp>
      <p:sp>
        <p:nvSpPr>
          <p:cNvPr id="15" name="CuadroTexto 29">
            <a:extLst>
              <a:ext uri="{FF2B5EF4-FFF2-40B4-BE49-F238E27FC236}">
                <a16:creationId xmlns:a16="http://schemas.microsoft.com/office/drawing/2014/main" id="{26688339-6D66-AEFA-BDCE-94E67A0F56EF}"/>
              </a:ext>
            </a:extLst>
          </p:cNvPr>
          <p:cNvSpPr txBox="1"/>
          <p:nvPr/>
        </p:nvSpPr>
        <p:spPr>
          <a:xfrm>
            <a:off x="4536305" y="297106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H3b</a:t>
            </a:r>
            <a:endParaRPr lang="es-PE" dirty="0"/>
          </a:p>
        </p:txBody>
      </p:sp>
      <p:sp>
        <p:nvSpPr>
          <p:cNvPr id="16" name="CuadroTexto 30">
            <a:extLst>
              <a:ext uri="{FF2B5EF4-FFF2-40B4-BE49-F238E27FC236}">
                <a16:creationId xmlns:a16="http://schemas.microsoft.com/office/drawing/2014/main" id="{C0748D5E-D418-50B9-2643-9F3A3E235F8C}"/>
              </a:ext>
            </a:extLst>
          </p:cNvPr>
          <p:cNvSpPr txBox="1"/>
          <p:nvPr/>
        </p:nvSpPr>
        <p:spPr>
          <a:xfrm>
            <a:off x="5369392" y="370766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H4</a:t>
            </a:r>
            <a:endParaRPr lang="es-PE" dirty="0"/>
          </a:p>
        </p:txBody>
      </p:sp>
      <p:sp>
        <p:nvSpPr>
          <p:cNvPr id="17" name="Rectángulo 31">
            <a:extLst>
              <a:ext uri="{FF2B5EF4-FFF2-40B4-BE49-F238E27FC236}">
                <a16:creationId xmlns:a16="http://schemas.microsoft.com/office/drawing/2014/main" id="{487C61BB-81B9-029D-5FDB-47463B22FE05}"/>
              </a:ext>
            </a:extLst>
          </p:cNvPr>
          <p:cNvSpPr/>
          <p:nvPr/>
        </p:nvSpPr>
        <p:spPr>
          <a:xfrm>
            <a:off x="1111626" y="6439741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C1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de flecha 33">
            <a:extLst>
              <a:ext uri="{FF2B5EF4-FFF2-40B4-BE49-F238E27FC236}">
                <a16:creationId xmlns:a16="http://schemas.microsoft.com/office/drawing/2014/main" id="{6504032B-97C0-A66C-9948-6DC61197B40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322773" y="6166641"/>
            <a:ext cx="735685" cy="27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37">
            <a:extLst>
              <a:ext uri="{FF2B5EF4-FFF2-40B4-BE49-F238E27FC236}">
                <a16:creationId xmlns:a16="http://schemas.microsoft.com/office/drawing/2014/main" id="{C9867A71-AC18-B3A4-DA9B-C825CC993B4F}"/>
              </a:ext>
            </a:extLst>
          </p:cNvPr>
          <p:cNvSpPr/>
          <p:nvPr/>
        </p:nvSpPr>
        <p:spPr>
          <a:xfrm>
            <a:off x="1676406" y="6439741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C2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ángulo 38">
            <a:extLst>
              <a:ext uri="{FF2B5EF4-FFF2-40B4-BE49-F238E27FC236}">
                <a16:creationId xmlns:a16="http://schemas.microsoft.com/office/drawing/2014/main" id="{7B7B550A-086B-1A66-0051-0A9E113F444F}"/>
              </a:ext>
            </a:extLst>
          </p:cNvPr>
          <p:cNvSpPr/>
          <p:nvPr/>
        </p:nvSpPr>
        <p:spPr>
          <a:xfrm>
            <a:off x="2241186" y="6439741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C3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recto de flecha 41">
            <a:extLst>
              <a:ext uri="{FF2B5EF4-FFF2-40B4-BE49-F238E27FC236}">
                <a16:creationId xmlns:a16="http://schemas.microsoft.com/office/drawing/2014/main" id="{12E5A056-0D6B-3C0D-9736-011613E464E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87553" y="6166641"/>
            <a:ext cx="170905" cy="27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43">
            <a:extLst>
              <a:ext uri="{FF2B5EF4-FFF2-40B4-BE49-F238E27FC236}">
                <a16:creationId xmlns:a16="http://schemas.microsoft.com/office/drawing/2014/main" id="{516EDB3E-5C55-EC77-4201-F872309590A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030039" y="6166641"/>
            <a:ext cx="422294" cy="27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46">
            <a:extLst>
              <a:ext uri="{FF2B5EF4-FFF2-40B4-BE49-F238E27FC236}">
                <a16:creationId xmlns:a16="http://schemas.microsoft.com/office/drawing/2014/main" id="{EF32A1C8-A5A3-6EFA-A12D-CF74AB8B393D}"/>
              </a:ext>
            </a:extLst>
          </p:cNvPr>
          <p:cNvSpPr/>
          <p:nvPr/>
        </p:nvSpPr>
        <p:spPr>
          <a:xfrm>
            <a:off x="196275" y="337913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OMP1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ángulo 47">
            <a:extLst>
              <a:ext uri="{FF2B5EF4-FFF2-40B4-BE49-F238E27FC236}">
                <a16:creationId xmlns:a16="http://schemas.microsoft.com/office/drawing/2014/main" id="{4CA670B2-509A-A61A-9C1F-122B84195ECA}"/>
              </a:ext>
            </a:extLst>
          </p:cNvPr>
          <p:cNvSpPr/>
          <p:nvPr/>
        </p:nvSpPr>
        <p:spPr>
          <a:xfrm>
            <a:off x="196275" y="380924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OMP2</a:t>
            </a:r>
          </a:p>
        </p:txBody>
      </p:sp>
      <p:sp>
        <p:nvSpPr>
          <p:cNvPr id="27" name="Rectángulo 48">
            <a:extLst>
              <a:ext uri="{FF2B5EF4-FFF2-40B4-BE49-F238E27FC236}">
                <a16:creationId xmlns:a16="http://schemas.microsoft.com/office/drawing/2014/main" id="{4EDE7ED8-029A-12F4-5618-40518B7C4B31}"/>
              </a:ext>
            </a:extLst>
          </p:cNvPr>
          <p:cNvSpPr/>
          <p:nvPr/>
        </p:nvSpPr>
        <p:spPr>
          <a:xfrm>
            <a:off x="196275" y="423935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OMP3</a:t>
            </a:r>
          </a:p>
        </p:txBody>
      </p:sp>
      <p:sp>
        <p:nvSpPr>
          <p:cNvPr id="28" name="Rectángulo 49">
            <a:extLst>
              <a:ext uri="{FF2B5EF4-FFF2-40B4-BE49-F238E27FC236}">
                <a16:creationId xmlns:a16="http://schemas.microsoft.com/office/drawing/2014/main" id="{E2133FA8-0A70-7B57-EA10-7D828491E5D6}"/>
              </a:ext>
            </a:extLst>
          </p:cNvPr>
          <p:cNvSpPr/>
          <p:nvPr/>
        </p:nvSpPr>
        <p:spPr>
          <a:xfrm>
            <a:off x="204777" y="466947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OMP4</a:t>
            </a:r>
          </a:p>
        </p:txBody>
      </p:sp>
      <p:sp>
        <p:nvSpPr>
          <p:cNvPr id="29" name="Rectángulo 50">
            <a:extLst>
              <a:ext uri="{FF2B5EF4-FFF2-40B4-BE49-F238E27FC236}">
                <a16:creationId xmlns:a16="http://schemas.microsoft.com/office/drawing/2014/main" id="{F024B948-C544-D541-1438-54E5DB07A334}"/>
              </a:ext>
            </a:extLst>
          </p:cNvPr>
          <p:cNvSpPr/>
          <p:nvPr/>
        </p:nvSpPr>
        <p:spPr>
          <a:xfrm>
            <a:off x="204777" y="50995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OMP5</a:t>
            </a:r>
          </a:p>
        </p:txBody>
      </p:sp>
      <p:sp>
        <p:nvSpPr>
          <p:cNvPr id="30" name="Rectángulo 51">
            <a:extLst>
              <a:ext uri="{FF2B5EF4-FFF2-40B4-BE49-F238E27FC236}">
                <a16:creationId xmlns:a16="http://schemas.microsoft.com/office/drawing/2014/main" id="{DFF9734F-9A03-52E8-7B24-A33804531E9A}"/>
              </a:ext>
            </a:extLst>
          </p:cNvPr>
          <p:cNvSpPr/>
          <p:nvPr/>
        </p:nvSpPr>
        <p:spPr>
          <a:xfrm>
            <a:off x="196275" y="552969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OMP6</a:t>
            </a:r>
          </a:p>
        </p:txBody>
      </p:sp>
      <p:sp>
        <p:nvSpPr>
          <p:cNvPr id="31" name="Rectángulo 52">
            <a:extLst>
              <a:ext uri="{FF2B5EF4-FFF2-40B4-BE49-F238E27FC236}">
                <a16:creationId xmlns:a16="http://schemas.microsoft.com/office/drawing/2014/main" id="{F6F4C7AF-710B-D3B9-BDCA-9ED1741A8458}"/>
              </a:ext>
            </a:extLst>
          </p:cNvPr>
          <p:cNvSpPr/>
          <p:nvPr/>
        </p:nvSpPr>
        <p:spPr>
          <a:xfrm>
            <a:off x="196275" y="595981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OMP7</a:t>
            </a:r>
          </a:p>
        </p:txBody>
      </p:sp>
      <p:sp>
        <p:nvSpPr>
          <p:cNvPr id="32" name="Rectángulo 53">
            <a:extLst>
              <a:ext uri="{FF2B5EF4-FFF2-40B4-BE49-F238E27FC236}">
                <a16:creationId xmlns:a16="http://schemas.microsoft.com/office/drawing/2014/main" id="{EAE996E7-724E-E4E4-7AAB-A914268DB29D}"/>
              </a:ext>
            </a:extLst>
          </p:cNvPr>
          <p:cNvSpPr/>
          <p:nvPr/>
        </p:nvSpPr>
        <p:spPr>
          <a:xfrm>
            <a:off x="204777" y="638992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OMP8</a:t>
            </a:r>
          </a:p>
        </p:txBody>
      </p:sp>
      <p:sp>
        <p:nvSpPr>
          <p:cNvPr id="33" name="Rectángulo 54">
            <a:extLst>
              <a:ext uri="{FF2B5EF4-FFF2-40B4-BE49-F238E27FC236}">
                <a16:creationId xmlns:a16="http://schemas.microsoft.com/office/drawing/2014/main" id="{B042C9FE-4CEA-AF31-4DDA-4437A37BD75B}"/>
              </a:ext>
            </a:extLst>
          </p:cNvPr>
          <p:cNvSpPr/>
          <p:nvPr/>
        </p:nvSpPr>
        <p:spPr>
          <a:xfrm>
            <a:off x="196228" y="20546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OMA1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ángulo 55">
            <a:extLst>
              <a:ext uri="{FF2B5EF4-FFF2-40B4-BE49-F238E27FC236}">
                <a16:creationId xmlns:a16="http://schemas.microsoft.com/office/drawing/2014/main" id="{5FD92015-E167-4F20-04A4-32E5AC4C24FF}"/>
              </a:ext>
            </a:extLst>
          </p:cNvPr>
          <p:cNvSpPr/>
          <p:nvPr/>
        </p:nvSpPr>
        <p:spPr>
          <a:xfrm>
            <a:off x="196228" y="63558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OMA2</a:t>
            </a:r>
          </a:p>
        </p:txBody>
      </p:sp>
      <p:sp>
        <p:nvSpPr>
          <p:cNvPr id="35" name="Rectángulo 56">
            <a:extLst>
              <a:ext uri="{FF2B5EF4-FFF2-40B4-BE49-F238E27FC236}">
                <a16:creationId xmlns:a16="http://schemas.microsoft.com/office/drawing/2014/main" id="{77F8FC0E-8B26-5321-3CE2-52937E0637C5}"/>
              </a:ext>
            </a:extLst>
          </p:cNvPr>
          <p:cNvSpPr/>
          <p:nvPr/>
        </p:nvSpPr>
        <p:spPr>
          <a:xfrm>
            <a:off x="196228" y="106569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OMA3</a:t>
            </a:r>
          </a:p>
        </p:txBody>
      </p:sp>
      <p:sp>
        <p:nvSpPr>
          <p:cNvPr id="36" name="Rectángulo 57">
            <a:extLst>
              <a:ext uri="{FF2B5EF4-FFF2-40B4-BE49-F238E27FC236}">
                <a16:creationId xmlns:a16="http://schemas.microsoft.com/office/drawing/2014/main" id="{6E538C01-E455-980B-FC8A-98D85880578A}"/>
              </a:ext>
            </a:extLst>
          </p:cNvPr>
          <p:cNvSpPr/>
          <p:nvPr/>
        </p:nvSpPr>
        <p:spPr>
          <a:xfrm>
            <a:off x="204730" y="149580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OMA4</a:t>
            </a:r>
          </a:p>
        </p:txBody>
      </p:sp>
      <p:sp>
        <p:nvSpPr>
          <p:cNvPr id="37" name="Rectángulo 58">
            <a:extLst>
              <a:ext uri="{FF2B5EF4-FFF2-40B4-BE49-F238E27FC236}">
                <a16:creationId xmlns:a16="http://schemas.microsoft.com/office/drawing/2014/main" id="{07B0A1C2-F760-80AF-80A6-2C6949F06904}"/>
              </a:ext>
            </a:extLst>
          </p:cNvPr>
          <p:cNvSpPr/>
          <p:nvPr/>
        </p:nvSpPr>
        <p:spPr>
          <a:xfrm>
            <a:off x="204730" y="192592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OMA5</a:t>
            </a:r>
          </a:p>
        </p:txBody>
      </p:sp>
      <p:sp>
        <p:nvSpPr>
          <p:cNvPr id="38" name="Rectángulo 59">
            <a:extLst>
              <a:ext uri="{FF2B5EF4-FFF2-40B4-BE49-F238E27FC236}">
                <a16:creationId xmlns:a16="http://schemas.microsoft.com/office/drawing/2014/main" id="{89ED29C6-46B3-62EC-AB12-2FA0E80DBF66}"/>
              </a:ext>
            </a:extLst>
          </p:cNvPr>
          <p:cNvSpPr/>
          <p:nvPr/>
        </p:nvSpPr>
        <p:spPr>
          <a:xfrm>
            <a:off x="196228" y="23560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OMA6</a:t>
            </a:r>
          </a:p>
        </p:txBody>
      </p:sp>
      <p:sp>
        <p:nvSpPr>
          <p:cNvPr id="39" name="Rectángulo 60">
            <a:extLst>
              <a:ext uri="{FF2B5EF4-FFF2-40B4-BE49-F238E27FC236}">
                <a16:creationId xmlns:a16="http://schemas.microsoft.com/office/drawing/2014/main" id="{DBE1BD57-04A8-D606-4C31-49CEC971695D}"/>
              </a:ext>
            </a:extLst>
          </p:cNvPr>
          <p:cNvSpPr/>
          <p:nvPr/>
        </p:nvSpPr>
        <p:spPr>
          <a:xfrm>
            <a:off x="196228" y="278614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OMA7</a:t>
            </a:r>
          </a:p>
        </p:txBody>
      </p:sp>
      <p:cxnSp>
        <p:nvCxnSpPr>
          <p:cNvPr id="40" name="Conector recto de flecha 78">
            <a:extLst>
              <a:ext uri="{FF2B5EF4-FFF2-40B4-BE49-F238E27FC236}">
                <a16:creationId xmlns:a16="http://schemas.microsoft.com/office/drawing/2014/main" id="{B36888BF-D1D7-8C52-7E8D-B8AD2EA755B4}"/>
              </a:ext>
            </a:extLst>
          </p:cNvPr>
          <p:cNvCxnSpPr>
            <a:cxnSpLocks/>
            <a:stCxn id="58" idx="2"/>
            <a:endCxn id="25" idx="3"/>
          </p:cNvCxnSpPr>
          <p:nvPr/>
        </p:nvCxnSpPr>
        <p:spPr>
          <a:xfrm flipH="1" flipV="1">
            <a:off x="556275" y="3559133"/>
            <a:ext cx="559595" cy="55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80">
            <a:extLst>
              <a:ext uri="{FF2B5EF4-FFF2-40B4-BE49-F238E27FC236}">
                <a16:creationId xmlns:a16="http://schemas.microsoft.com/office/drawing/2014/main" id="{1333B36D-608F-7C60-3A03-9D74F9F3D0A0}"/>
              </a:ext>
            </a:extLst>
          </p:cNvPr>
          <p:cNvCxnSpPr>
            <a:cxnSpLocks/>
            <a:stCxn id="58" idx="2"/>
            <a:endCxn id="26" idx="3"/>
          </p:cNvCxnSpPr>
          <p:nvPr/>
        </p:nvCxnSpPr>
        <p:spPr>
          <a:xfrm flipH="1" flipV="1">
            <a:off x="556275" y="3989246"/>
            <a:ext cx="559595" cy="12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82">
            <a:extLst>
              <a:ext uri="{FF2B5EF4-FFF2-40B4-BE49-F238E27FC236}">
                <a16:creationId xmlns:a16="http://schemas.microsoft.com/office/drawing/2014/main" id="{BCEFF117-3DD4-A115-B046-707B2C3156F0}"/>
              </a:ext>
            </a:extLst>
          </p:cNvPr>
          <p:cNvCxnSpPr>
            <a:cxnSpLocks/>
            <a:stCxn id="58" idx="2"/>
            <a:endCxn id="27" idx="3"/>
          </p:cNvCxnSpPr>
          <p:nvPr/>
        </p:nvCxnSpPr>
        <p:spPr>
          <a:xfrm flipH="1">
            <a:off x="556275" y="4110983"/>
            <a:ext cx="559595" cy="30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84">
            <a:extLst>
              <a:ext uri="{FF2B5EF4-FFF2-40B4-BE49-F238E27FC236}">
                <a16:creationId xmlns:a16="http://schemas.microsoft.com/office/drawing/2014/main" id="{2D651EE7-F3A2-F042-76F8-1C88F94407E9}"/>
              </a:ext>
            </a:extLst>
          </p:cNvPr>
          <p:cNvCxnSpPr>
            <a:cxnSpLocks/>
            <a:stCxn id="58" idx="2"/>
            <a:endCxn id="28" idx="3"/>
          </p:cNvCxnSpPr>
          <p:nvPr/>
        </p:nvCxnSpPr>
        <p:spPr>
          <a:xfrm flipH="1">
            <a:off x="564777" y="4110983"/>
            <a:ext cx="551093" cy="738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86">
            <a:extLst>
              <a:ext uri="{FF2B5EF4-FFF2-40B4-BE49-F238E27FC236}">
                <a16:creationId xmlns:a16="http://schemas.microsoft.com/office/drawing/2014/main" id="{9A8D4AD8-5BE6-A0AB-1D10-73E0E79B8C01}"/>
              </a:ext>
            </a:extLst>
          </p:cNvPr>
          <p:cNvCxnSpPr>
            <a:cxnSpLocks/>
            <a:stCxn id="58" idx="2"/>
            <a:endCxn id="29" idx="3"/>
          </p:cNvCxnSpPr>
          <p:nvPr/>
        </p:nvCxnSpPr>
        <p:spPr>
          <a:xfrm flipH="1">
            <a:off x="564777" y="4110983"/>
            <a:ext cx="551093" cy="1168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88">
            <a:extLst>
              <a:ext uri="{FF2B5EF4-FFF2-40B4-BE49-F238E27FC236}">
                <a16:creationId xmlns:a16="http://schemas.microsoft.com/office/drawing/2014/main" id="{9D3C77EF-10C9-7F4B-A619-1FCE0AC5263F}"/>
              </a:ext>
            </a:extLst>
          </p:cNvPr>
          <p:cNvCxnSpPr>
            <a:cxnSpLocks/>
            <a:stCxn id="58" idx="2"/>
            <a:endCxn id="30" idx="3"/>
          </p:cNvCxnSpPr>
          <p:nvPr/>
        </p:nvCxnSpPr>
        <p:spPr>
          <a:xfrm flipH="1">
            <a:off x="556275" y="4110983"/>
            <a:ext cx="559595" cy="159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90">
            <a:extLst>
              <a:ext uri="{FF2B5EF4-FFF2-40B4-BE49-F238E27FC236}">
                <a16:creationId xmlns:a16="http://schemas.microsoft.com/office/drawing/2014/main" id="{7DF1DE96-4584-BD3E-E5A6-96F006177753}"/>
              </a:ext>
            </a:extLst>
          </p:cNvPr>
          <p:cNvCxnSpPr>
            <a:cxnSpLocks/>
            <a:stCxn id="58" idx="2"/>
            <a:endCxn id="31" idx="3"/>
          </p:cNvCxnSpPr>
          <p:nvPr/>
        </p:nvCxnSpPr>
        <p:spPr>
          <a:xfrm flipH="1">
            <a:off x="556275" y="4110983"/>
            <a:ext cx="559595" cy="2028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92">
            <a:extLst>
              <a:ext uri="{FF2B5EF4-FFF2-40B4-BE49-F238E27FC236}">
                <a16:creationId xmlns:a16="http://schemas.microsoft.com/office/drawing/2014/main" id="{AE20B911-2D85-5F57-C189-67906ACEA914}"/>
              </a:ext>
            </a:extLst>
          </p:cNvPr>
          <p:cNvCxnSpPr>
            <a:cxnSpLocks/>
            <a:stCxn id="58" idx="2"/>
            <a:endCxn id="32" idx="3"/>
          </p:cNvCxnSpPr>
          <p:nvPr/>
        </p:nvCxnSpPr>
        <p:spPr>
          <a:xfrm flipH="1">
            <a:off x="564777" y="4110983"/>
            <a:ext cx="551093" cy="2458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94">
            <a:extLst>
              <a:ext uri="{FF2B5EF4-FFF2-40B4-BE49-F238E27FC236}">
                <a16:creationId xmlns:a16="http://schemas.microsoft.com/office/drawing/2014/main" id="{852C9586-040B-F278-DD1D-81DB681EE6D0}"/>
              </a:ext>
            </a:extLst>
          </p:cNvPr>
          <p:cNvCxnSpPr>
            <a:cxnSpLocks/>
            <a:stCxn id="57" idx="2"/>
            <a:endCxn id="33" idx="3"/>
          </p:cNvCxnSpPr>
          <p:nvPr/>
        </p:nvCxnSpPr>
        <p:spPr>
          <a:xfrm flipH="1" flipV="1">
            <a:off x="556228" y="385469"/>
            <a:ext cx="555753" cy="206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96">
            <a:extLst>
              <a:ext uri="{FF2B5EF4-FFF2-40B4-BE49-F238E27FC236}">
                <a16:creationId xmlns:a16="http://schemas.microsoft.com/office/drawing/2014/main" id="{D459E48C-4326-8C18-8EFF-2EE415AE57A2}"/>
              </a:ext>
            </a:extLst>
          </p:cNvPr>
          <p:cNvCxnSpPr>
            <a:cxnSpLocks/>
            <a:stCxn id="57" idx="2"/>
            <a:endCxn id="34" idx="3"/>
          </p:cNvCxnSpPr>
          <p:nvPr/>
        </p:nvCxnSpPr>
        <p:spPr>
          <a:xfrm flipH="1" flipV="1">
            <a:off x="556228" y="815582"/>
            <a:ext cx="555753" cy="163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98">
            <a:extLst>
              <a:ext uri="{FF2B5EF4-FFF2-40B4-BE49-F238E27FC236}">
                <a16:creationId xmlns:a16="http://schemas.microsoft.com/office/drawing/2014/main" id="{C5B311D7-79AE-5EFA-B78B-5992727BFA2A}"/>
              </a:ext>
            </a:extLst>
          </p:cNvPr>
          <p:cNvCxnSpPr>
            <a:cxnSpLocks/>
            <a:stCxn id="57" idx="2"/>
            <a:endCxn id="35" idx="3"/>
          </p:cNvCxnSpPr>
          <p:nvPr/>
        </p:nvCxnSpPr>
        <p:spPr>
          <a:xfrm flipH="1" flipV="1">
            <a:off x="556228" y="1245695"/>
            <a:ext cx="555753" cy="120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100">
            <a:extLst>
              <a:ext uri="{FF2B5EF4-FFF2-40B4-BE49-F238E27FC236}">
                <a16:creationId xmlns:a16="http://schemas.microsoft.com/office/drawing/2014/main" id="{EF5EA07D-08FC-CD30-91C4-339A4A9A1551}"/>
              </a:ext>
            </a:extLst>
          </p:cNvPr>
          <p:cNvCxnSpPr>
            <a:cxnSpLocks/>
            <a:stCxn id="57" idx="2"/>
            <a:endCxn id="36" idx="3"/>
          </p:cNvCxnSpPr>
          <p:nvPr/>
        </p:nvCxnSpPr>
        <p:spPr>
          <a:xfrm flipH="1" flipV="1">
            <a:off x="564730" y="1675808"/>
            <a:ext cx="547251" cy="77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102">
            <a:extLst>
              <a:ext uri="{FF2B5EF4-FFF2-40B4-BE49-F238E27FC236}">
                <a16:creationId xmlns:a16="http://schemas.microsoft.com/office/drawing/2014/main" id="{531B611A-1023-12D1-C3EA-407CB40755CA}"/>
              </a:ext>
            </a:extLst>
          </p:cNvPr>
          <p:cNvCxnSpPr>
            <a:cxnSpLocks/>
            <a:stCxn id="57" idx="2"/>
            <a:endCxn id="37" idx="3"/>
          </p:cNvCxnSpPr>
          <p:nvPr/>
        </p:nvCxnSpPr>
        <p:spPr>
          <a:xfrm flipH="1" flipV="1">
            <a:off x="564730" y="2105921"/>
            <a:ext cx="547251" cy="34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104">
            <a:extLst>
              <a:ext uri="{FF2B5EF4-FFF2-40B4-BE49-F238E27FC236}">
                <a16:creationId xmlns:a16="http://schemas.microsoft.com/office/drawing/2014/main" id="{468AF7CB-67DD-28BD-37BA-B653F50AE33F}"/>
              </a:ext>
            </a:extLst>
          </p:cNvPr>
          <p:cNvCxnSpPr>
            <a:cxnSpLocks/>
            <a:stCxn id="57" idx="2"/>
            <a:endCxn id="38" idx="3"/>
          </p:cNvCxnSpPr>
          <p:nvPr/>
        </p:nvCxnSpPr>
        <p:spPr>
          <a:xfrm flipH="1">
            <a:off x="556228" y="2448316"/>
            <a:ext cx="555753" cy="8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106">
            <a:extLst>
              <a:ext uri="{FF2B5EF4-FFF2-40B4-BE49-F238E27FC236}">
                <a16:creationId xmlns:a16="http://schemas.microsoft.com/office/drawing/2014/main" id="{8A78102D-E03B-666E-C57F-0B4D42AD130A}"/>
              </a:ext>
            </a:extLst>
          </p:cNvPr>
          <p:cNvCxnSpPr>
            <a:cxnSpLocks/>
            <a:stCxn id="57" idx="2"/>
            <a:endCxn id="39" idx="3"/>
          </p:cNvCxnSpPr>
          <p:nvPr/>
        </p:nvCxnSpPr>
        <p:spPr>
          <a:xfrm flipH="1">
            <a:off x="556228" y="2448316"/>
            <a:ext cx="555753" cy="517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39">
            <a:extLst>
              <a:ext uri="{FF2B5EF4-FFF2-40B4-BE49-F238E27FC236}">
                <a16:creationId xmlns:a16="http://schemas.microsoft.com/office/drawing/2014/main" id="{8DB94E5E-5120-92CE-13A2-3E6B68BA4FC5}"/>
              </a:ext>
            </a:extLst>
          </p:cNvPr>
          <p:cNvSpPr/>
          <p:nvPr/>
        </p:nvSpPr>
        <p:spPr>
          <a:xfrm>
            <a:off x="4744303" y="184999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S</a:t>
            </a:r>
            <a:endParaRPr lang="es-PE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DD01D2-A01F-4E91-3AE2-18DCA6F9534B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955450" y="532941"/>
            <a:ext cx="0" cy="39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57E05EF-1F1B-8DCC-538C-31A163E2A9C3}"/>
              </a:ext>
            </a:extLst>
          </p:cNvPr>
          <p:cNvSpPr/>
          <p:nvPr/>
        </p:nvSpPr>
        <p:spPr>
          <a:xfrm>
            <a:off x="1111981" y="2027247"/>
            <a:ext cx="1689904" cy="842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Orientación al mercado adaptativa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5148650-BC15-C523-B724-7EA494548105}"/>
              </a:ext>
            </a:extLst>
          </p:cNvPr>
          <p:cNvSpPr/>
          <p:nvPr/>
        </p:nvSpPr>
        <p:spPr>
          <a:xfrm>
            <a:off x="1115870" y="3706297"/>
            <a:ext cx="1690327" cy="80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Orientación al mercado prospectiva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F6911144-E0E4-B0F1-4D93-F516253F3C40}"/>
              </a:ext>
            </a:extLst>
          </p:cNvPr>
          <p:cNvSpPr/>
          <p:nvPr/>
        </p:nvSpPr>
        <p:spPr>
          <a:xfrm>
            <a:off x="1124372" y="5117170"/>
            <a:ext cx="1868173" cy="104947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Perfil de cumplimiento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950E9AC-3599-1BDD-E819-7FED4B3AC4F3}"/>
              </a:ext>
            </a:extLst>
          </p:cNvPr>
          <p:cNvSpPr/>
          <p:nvPr/>
        </p:nvSpPr>
        <p:spPr>
          <a:xfrm>
            <a:off x="4039089" y="932396"/>
            <a:ext cx="1868173" cy="104947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>
                <a:solidFill>
                  <a:sysClr val="windowText" lastClr="000000"/>
                </a:solidFill>
              </a:rPr>
              <a:t>Servitización</a:t>
            </a:r>
            <a:endParaRPr lang="es-PE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ángulo 39">
            <a:extLst>
              <a:ext uri="{FF2B5EF4-FFF2-40B4-BE49-F238E27FC236}">
                <a16:creationId xmlns:a16="http://schemas.microsoft.com/office/drawing/2014/main" id="{EF2BEC04-24C1-9CFE-3121-60D3AB276667}"/>
              </a:ext>
            </a:extLst>
          </p:cNvPr>
          <p:cNvSpPr/>
          <p:nvPr/>
        </p:nvSpPr>
        <p:spPr>
          <a:xfrm>
            <a:off x="8311053" y="3544809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DNF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C60D3B5-9616-FE5A-8AA4-79491C2EC611}"/>
              </a:ext>
            </a:extLst>
          </p:cNvPr>
          <p:cNvSpPr/>
          <p:nvPr/>
        </p:nvSpPr>
        <p:spPr>
          <a:xfrm>
            <a:off x="6238489" y="2882425"/>
            <a:ext cx="1689904" cy="842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ysClr val="windowText" lastClr="000000"/>
                </a:solidFill>
              </a:rPr>
              <a:t>Desempeño empresarial</a:t>
            </a:r>
          </a:p>
        </p:txBody>
      </p:sp>
      <p:sp>
        <p:nvSpPr>
          <p:cNvPr id="72" name="Rectángulo 39">
            <a:extLst>
              <a:ext uri="{FF2B5EF4-FFF2-40B4-BE49-F238E27FC236}">
                <a16:creationId xmlns:a16="http://schemas.microsoft.com/office/drawing/2014/main" id="{60D0C22A-E7A9-D40B-27C9-42C4EDC17D45}"/>
              </a:ext>
            </a:extLst>
          </p:cNvPr>
          <p:cNvSpPr/>
          <p:nvPr/>
        </p:nvSpPr>
        <p:spPr>
          <a:xfrm>
            <a:off x="8311053" y="2763780"/>
            <a:ext cx="422294" cy="34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ysClr val="windowText" lastClr="000000"/>
                </a:solidFill>
              </a:rPr>
              <a:t>DF</a:t>
            </a:r>
            <a:endParaRPr lang="es-PE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4C59EA-E321-50AB-2DB6-0230FE964B3C}"/>
              </a:ext>
            </a:extLst>
          </p:cNvPr>
          <p:cNvCxnSpPr>
            <a:stCxn id="71" idx="6"/>
            <a:endCxn id="72" idx="1"/>
          </p:cNvCxnSpPr>
          <p:nvPr/>
        </p:nvCxnSpPr>
        <p:spPr>
          <a:xfrm flipV="1">
            <a:off x="7928393" y="2937751"/>
            <a:ext cx="382660" cy="36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9EE4D-5F19-8921-00C9-C3B773083C7E}"/>
              </a:ext>
            </a:extLst>
          </p:cNvPr>
          <p:cNvCxnSpPr>
            <a:stCxn id="71" idx="6"/>
            <a:endCxn id="70" idx="1"/>
          </p:cNvCxnSpPr>
          <p:nvPr/>
        </p:nvCxnSpPr>
        <p:spPr>
          <a:xfrm>
            <a:off x="7928393" y="3303494"/>
            <a:ext cx="382660" cy="41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Chaihuaque</dc:creator>
  <cp:lastModifiedBy>Bruno Chaihuaque</cp:lastModifiedBy>
  <cp:revision>1</cp:revision>
  <dcterms:created xsi:type="dcterms:W3CDTF">2025-07-07T05:07:44Z</dcterms:created>
  <dcterms:modified xsi:type="dcterms:W3CDTF">2025-07-07T05:31:47Z</dcterms:modified>
</cp:coreProperties>
</file>