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Chaihuaque" userId="3a6bed79-4b48-4f30-a478-a71d8d03671f" providerId="ADAL" clId="{49497EEC-E18D-4C50-93F9-FBE2226AB756}"/>
    <pc:docChg chg="custSel modSld">
      <pc:chgData name="Bruno Chaihuaque" userId="3a6bed79-4b48-4f30-a478-a71d8d03671f" providerId="ADAL" clId="{49497EEC-E18D-4C50-93F9-FBE2226AB756}" dt="2025-07-03T23:47:57.633" v="89" actId="20577"/>
      <pc:docMkLst>
        <pc:docMk/>
      </pc:docMkLst>
      <pc:sldChg chg="addSp delSp modSp mod">
        <pc:chgData name="Bruno Chaihuaque" userId="3a6bed79-4b48-4f30-a478-a71d8d03671f" providerId="ADAL" clId="{49497EEC-E18D-4C50-93F9-FBE2226AB756}" dt="2025-07-03T23:47:57.633" v="89" actId="20577"/>
        <pc:sldMkLst>
          <pc:docMk/>
          <pc:sldMk cId="2063718010" sldId="256"/>
        </pc:sldMkLst>
        <pc:spChg chg="del">
          <ac:chgData name="Bruno Chaihuaque" userId="3a6bed79-4b48-4f30-a478-a71d8d03671f" providerId="ADAL" clId="{49497EEC-E18D-4C50-93F9-FBE2226AB756}" dt="2025-07-03T23:28:34.920" v="0" actId="478"/>
          <ac:spMkLst>
            <pc:docMk/>
            <pc:sldMk cId="2063718010" sldId="256"/>
            <ac:spMk id="5" creationId="{77A45D21-8425-492F-B0D8-24E6639845C7}"/>
          </ac:spMkLst>
        </pc:spChg>
        <pc:spChg chg="del">
          <ac:chgData name="Bruno Chaihuaque" userId="3a6bed79-4b48-4f30-a478-a71d8d03671f" providerId="ADAL" clId="{49497EEC-E18D-4C50-93F9-FBE2226AB756}" dt="2025-07-03T23:28:34.920" v="0" actId="478"/>
          <ac:spMkLst>
            <pc:docMk/>
            <pc:sldMk cId="2063718010" sldId="256"/>
            <ac:spMk id="8" creationId="{1F40FDF0-5968-4679-B86F-3AC2EEE38B57}"/>
          </ac:spMkLst>
        </pc:spChg>
        <pc:spChg chg="del">
          <ac:chgData name="Bruno Chaihuaque" userId="3a6bed79-4b48-4f30-a478-a71d8d03671f" providerId="ADAL" clId="{49497EEC-E18D-4C50-93F9-FBE2226AB756}" dt="2025-07-03T23:28:34.920" v="0" actId="478"/>
          <ac:spMkLst>
            <pc:docMk/>
            <pc:sldMk cId="2063718010" sldId="256"/>
            <ac:spMk id="10" creationId="{5FB159C6-AC30-4DD3-8C49-E94AA1EE32AD}"/>
          </ac:spMkLst>
        </pc:spChg>
        <pc:spChg chg="del">
          <ac:chgData name="Bruno Chaihuaque" userId="3a6bed79-4b48-4f30-a478-a71d8d03671f" providerId="ADAL" clId="{49497EEC-E18D-4C50-93F9-FBE2226AB756}" dt="2025-07-03T23:28:34.920" v="0" actId="478"/>
          <ac:spMkLst>
            <pc:docMk/>
            <pc:sldMk cId="2063718010" sldId="256"/>
            <ac:spMk id="15" creationId="{CD52FD05-9B46-4DAD-8B81-067898585250}"/>
          </ac:spMkLst>
        </pc:spChg>
        <pc:spChg chg="del">
          <ac:chgData name="Bruno Chaihuaque" userId="3a6bed79-4b48-4f30-a478-a71d8d03671f" providerId="ADAL" clId="{49497EEC-E18D-4C50-93F9-FBE2226AB756}" dt="2025-07-03T23:28:34.920" v="0" actId="478"/>
          <ac:spMkLst>
            <pc:docMk/>
            <pc:sldMk cId="2063718010" sldId="256"/>
            <ac:spMk id="16" creationId="{450F9EAF-1C30-4262-9C28-61C707EE9484}"/>
          </ac:spMkLst>
        </pc:spChg>
        <pc:spChg chg="del">
          <ac:chgData name="Bruno Chaihuaque" userId="3a6bed79-4b48-4f30-a478-a71d8d03671f" providerId="ADAL" clId="{49497EEC-E18D-4C50-93F9-FBE2226AB756}" dt="2025-07-03T23:28:34.920" v="0" actId="478"/>
          <ac:spMkLst>
            <pc:docMk/>
            <pc:sldMk cId="2063718010" sldId="256"/>
            <ac:spMk id="18" creationId="{08058DF9-027E-45DE-A353-2045FA9BCC41}"/>
          </ac:spMkLst>
        </pc:spChg>
        <pc:spChg chg="add mod">
          <ac:chgData name="Bruno Chaihuaque" userId="3a6bed79-4b48-4f30-a478-a71d8d03671f" providerId="ADAL" clId="{49497EEC-E18D-4C50-93F9-FBE2226AB756}" dt="2025-07-03T23:36:45.800" v="10" actId="688"/>
          <ac:spMkLst>
            <pc:docMk/>
            <pc:sldMk cId="2063718010" sldId="256"/>
            <ac:spMk id="22" creationId="{D6C71CF0-B7E6-4E52-AAA2-217AFCDE33BA}"/>
          </ac:spMkLst>
        </pc:spChg>
        <pc:spChg chg="add mod">
          <ac:chgData name="Bruno Chaihuaque" userId="3a6bed79-4b48-4f30-a478-a71d8d03671f" providerId="ADAL" clId="{49497EEC-E18D-4C50-93F9-FBE2226AB756}" dt="2025-07-03T23:37:32.697" v="57" actId="14100"/>
          <ac:spMkLst>
            <pc:docMk/>
            <pc:sldMk cId="2063718010" sldId="256"/>
            <ac:spMk id="23" creationId="{0B3780BF-C931-485B-972E-99465D17E316}"/>
          </ac:spMkLst>
        </pc:spChg>
        <pc:spChg chg="add mod">
          <ac:chgData name="Bruno Chaihuaque" userId="3a6bed79-4b48-4f30-a478-a71d8d03671f" providerId="ADAL" clId="{49497EEC-E18D-4C50-93F9-FBE2226AB756}" dt="2025-07-03T23:47:57.633" v="89" actId="20577"/>
          <ac:spMkLst>
            <pc:docMk/>
            <pc:sldMk cId="2063718010" sldId="256"/>
            <ac:spMk id="26" creationId="{F09D98BA-90B9-4232-BBDA-276BFF48A2F2}"/>
          </ac:spMkLst>
        </pc:spChg>
        <pc:picChg chg="del">
          <ac:chgData name="Bruno Chaihuaque" userId="3a6bed79-4b48-4f30-a478-a71d8d03671f" providerId="ADAL" clId="{49497EEC-E18D-4C50-93F9-FBE2226AB756}" dt="2025-07-03T23:28:34.920" v="0" actId="478"/>
          <ac:picMkLst>
            <pc:docMk/>
            <pc:sldMk cId="2063718010" sldId="256"/>
            <ac:picMk id="7" creationId="{B917E78D-62DE-4F26-A0C9-C0AC8ACD254F}"/>
          </ac:picMkLst>
        </pc:picChg>
        <pc:picChg chg="del">
          <ac:chgData name="Bruno Chaihuaque" userId="3a6bed79-4b48-4f30-a478-a71d8d03671f" providerId="ADAL" clId="{49497EEC-E18D-4C50-93F9-FBE2226AB756}" dt="2025-07-03T23:28:34.920" v="0" actId="478"/>
          <ac:picMkLst>
            <pc:docMk/>
            <pc:sldMk cId="2063718010" sldId="256"/>
            <ac:picMk id="20" creationId="{15F5A58D-01B4-43F9-B42A-BEF42CAC1EDA}"/>
          </ac:picMkLst>
        </pc:picChg>
        <pc:picChg chg="add mod">
          <ac:chgData name="Bruno Chaihuaque" userId="3a6bed79-4b48-4f30-a478-a71d8d03671f" providerId="ADAL" clId="{49497EEC-E18D-4C50-93F9-FBE2226AB756}" dt="2025-07-03T23:29:03.030" v="2" actId="1076"/>
          <ac:picMkLst>
            <pc:docMk/>
            <pc:sldMk cId="2063718010" sldId="256"/>
            <ac:picMk id="1028" creationId="{4085EFE4-1521-43DF-8E84-091E8E86E83B}"/>
          </ac:picMkLst>
        </pc:picChg>
        <pc:picChg chg="add mod">
          <ac:chgData name="Bruno Chaihuaque" userId="3a6bed79-4b48-4f30-a478-a71d8d03671f" providerId="ADAL" clId="{49497EEC-E18D-4C50-93F9-FBE2226AB756}" dt="2025-07-03T23:34:23.399" v="5" actId="1076"/>
          <ac:picMkLst>
            <pc:docMk/>
            <pc:sldMk cId="2063718010" sldId="256"/>
            <ac:picMk id="1030" creationId="{F74D754F-5F0D-42F1-9A6F-16C6170197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78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674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037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3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135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40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4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25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205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266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02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81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rporate Research Laboratories and the History of Innovation book cover">
            <a:extLst>
              <a:ext uri="{FF2B5EF4-FFF2-40B4-BE49-F238E27FC236}">
                <a16:creationId xmlns:a16="http://schemas.microsoft.com/office/drawing/2014/main" id="{4085EFE4-1521-43DF-8E84-091E8E86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337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rtada The Visible Hand: The Managerial Revolution in American Business ">
            <a:extLst>
              <a:ext uri="{FF2B5EF4-FFF2-40B4-BE49-F238E27FC236}">
                <a16:creationId xmlns:a16="http://schemas.microsoft.com/office/drawing/2014/main" id="{F74D754F-5F0D-42F1-9A6F-16C617019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75" y="0"/>
            <a:ext cx="3491925" cy="517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D6C71CF0-B7E6-4E52-AAA2-217AFCDE33BA}"/>
              </a:ext>
            </a:extLst>
          </p:cNvPr>
          <p:cNvSpPr/>
          <p:nvPr/>
        </p:nvSpPr>
        <p:spPr>
          <a:xfrm rot="10800000">
            <a:off x="4060031" y="2217906"/>
            <a:ext cx="924128" cy="1099226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B3780BF-C931-485B-972E-99465D17E316}"/>
              </a:ext>
            </a:extLst>
          </p:cNvPr>
          <p:cNvSpPr txBox="1"/>
          <p:nvPr/>
        </p:nvSpPr>
        <p:spPr>
          <a:xfrm>
            <a:off x="5652075" y="5173222"/>
            <a:ext cx="349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Surgimiento de las grandes corporaciones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09D98BA-90B9-4232-BBDA-276BFF48A2F2}"/>
              </a:ext>
            </a:extLst>
          </p:cNvPr>
          <p:cNvSpPr txBox="1"/>
          <p:nvPr/>
        </p:nvSpPr>
        <p:spPr>
          <a:xfrm>
            <a:off x="0" y="5136696"/>
            <a:ext cx="349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b="1" dirty="0">
                <a:latin typeface="Arial" panose="020B0604020202020204" pitchFamily="34" charset="0"/>
                <a:cs typeface="Arial" panose="020B0604020202020204" pitchFamily="34" charset="0"/>
              </a:rPr>
              <a:t>Surgimiento de los laboratorios industriales </a:t>
            </a:r>
          </a:p>
        </p:txBody>
      </p:sp>
    </p:spTree>
    <p:extLst>
      <p:ext uri="{BB962C8B-B14F-4D97-AF65-F5344CB8AC3E}">
        <p14:creationId xmlns:p14="http://schemas.microsoft.com/office/powerpoint/2010/main" val="2063718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10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Chaihuaque Dueñas, Bruno</dc:creator>
  <cp:lastModifiedBy>Bruno Chaihuaque</cp:lastModifiedBy>
  <cp:revision>4</cp:revision>
  <cp:lastPrinted>2025-07-03T23:00:02Z</cp:lastPrinted>
  <dcterms:created xsi:type="dcterms:W3CDTF">2025-07-03T22:22:51Z</dcterms:created>
  <dcterms:modified xsi:type="dcterms:W3CDTF">2025-07-03T23:48:01Z</dcterms:modified>
</cp:coreProperties>
</file>