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54E"/>
    <a:srgbClr val="F9DC5C"/>
    <a:srgbClr val="C2EABD"/>
    <a:srgbClr val="465362"/>
    <a:srgbClr val="011936"/>
    <a:srgbClr val="004455"/>
    <a:srgbClr val="FFC914"/>
    <a:srgbClr val="048A81"/>
    <a:srgbClr val="FF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2435-7F09-ABAF-DB1E-3F3646599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1FE3A-0D31-5EB5-1D27-D06B5DDF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2D6E-A449-F2B7-4A49-65EF10F0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60E2-543D-CD48-0B5E-C0979539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7ECC-757C-26DB-A717-339E2CF7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0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CFE6-6F2C-6D4D-A1BE-47383A1C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E6606-C07A-0847-01CD-30D22619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76D3-9EF3-CB56-BF8C-74A3FF09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E5AF-D284-B479-6158-0B2F0B26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9079-B160-C482-2699-B3761181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20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A40A2-67F9-403F-4314-B8706F53B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1B785-16BB-0BD0-7BB1-255100F95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DA80-4A19-5414-8AF6-AE4F9042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A86B-1574-FF33-A50C-311BBD09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E685-55BD-64A1-F24F-40BBBF89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AE3E-50DD-92E4-75BD-FA00F6D6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75C3-3D05-26DB-8E28-5FF9877C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E685-405F-DAD9-CB44-45D2478A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DC53-255E-6E00-2296-290ECBB5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62CA-CDBC-31D2-8B19-FF7051A6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6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8CC6-A182-0D32-DF34-7B5BF7CB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6EBB0-2E8F-CD46-2EA9-4DCDF776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ACBDA-9A9C-194E-565B-ED290DFF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48D2-50A9-1CD7-70C7-A0BD16AF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404E2-6203-3FDC-E553-83B0C2AA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2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8D24-4345-4668-1BA0-413A64A6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7495-97F1-F9BF-9E35-767065961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6158-2571-4803-FA30-7C68A8455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D26C4-CC7B-8566-6B1A-861F7F62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C0942-EB76-C387-D98A-AA8EDBA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0BBA2-5D78-721A-8498-C5CF772E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63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10E-0E96-45FC-AC3C-793DECEC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8BA-C64B-1A53-2236-76BB6F95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76631-E806-CA9F-DB66-4A929110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6A3E1-A012-D639-E040-0895E987D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0067B-E8A0-3AD2-8D41-49BCB004F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0E72B-B323-B9A5-9C39-28B13C61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0DE21-122C-79A0-20DF-18549D4F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1E9BB-FD1D-D014-0F88-17722CEC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49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2571-A9B2-FF87-AAB4-052F773B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72C77-B003-350C-AB9C-C74C4E04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261C7-EF19-AE7A-3BD7-D2486BA0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28686-42B3-CD01-03B1-7706BE44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B9DF8-7E79-2276-BF54-75F23988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D352F-256E-7CB0-1E85-257711D8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92DF9-B48A-B0E9-4735-580D709E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1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0AF2-26AA-8111-B74C-AE80AD6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BF74-22D2-CC87-2329-67CE366F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7ECD-61BC-381A-9F00-436A9EF7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C9EB7-9284-A7E4-3B14-6AAF0E49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F00B5-A39B-E3F5-B514-556DF558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3E0E-5818-4133-C25E-C3B46245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22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8459-A2AB-0E85-F554-9CF91634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85722-5FCC-1FE5-0E69-930256AEB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9394A-0957-0543-E6D9-B6C1F0D61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991FE-5126-676B-E8B4-E27A0570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2D2E-DF82-A357-3FED-60D6C059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9BCD-61AB-C573-E953-6D92A6BE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37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42810-DE0A-2E2F-9A4D-29239F34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A8C8B-2090-D661-A78F-2A39D717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FE5C-1ED9-6368-9A18-DFE15F117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DCF7-D577-4031-8A38-04F34218B757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28726-EDFB-6266-8D64-78836BD5B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D821-8966-EF74-674E-310D8216C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E158-8D6B-4813-8784-63924BFEF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34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4C36-DA6A-3116-84E7-4D7F37F32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>
                <a:latin typeface="Bahnschrift" panose="020B0502040204020203" pitchFamily="34" charset="0"/>
              </a:rPr>
              <a:t>StratesQ</a:t>
            </a:r>
            <a:endParaRPr lang="es-ES" b="1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986FE-D67B-1614-FEE9-A0A8FADF2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Paleta de Colores</a:t>
            </a:r>
          </a:p>
        </p:txBody>
      </p:sp>
    </p:spTree>
    <p:extLst>
      <p:ext uri="{BB962C8B-B14F-4D97-AF65-F5344CB8AC3E}">
        <p14:creationId xmlns:p14="http://schemas.microsoft.com/office/powerpoint/2010/main" val="37865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98E6-607C-013C-6016-79153D73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Bahnschrift" panose="020B0502040204020203" pitchFamily="34" charset="0"/>
              </a:rPr>
              <a:t>Colores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D1C004-62D8-2B1B-3827-883879059D5D}"/>
              </a:ext>
            </a:extLst>
          </p:cNvPr>
          <p:cNvSpPr/>
          <p:nvPr/>
        </p:nvSpPr>
        <p:spPr>
          <a:xfrm>
            <a:off x="937979" y="2186460"/>
            <a:ext cx="1080000" cy="1080000"/>
          </a:xfrm>
          <a:prstGeom prst="ellipse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6EFB4A-2775-2151-BFD8-A5076AC4987E}"/>
              </a:ext>
            </a:extLst>
          </p:cNvPr>
          <p:cNvSpPr/>
          <p:nvPr/>
        </p:nvSpPr>
        <p:spPr>
          <a:xfrm>
            <a:off x="2392801" y="2186460"/>
            <a:ext cx="1080000" cy="1080000"/>
          </a:xfrm>
          <a:prstGeom prst="ellipse">
            <a:avLst/>
          </a:prstGeom>
          <a:solidFill>
            <a:srgbClr val="048A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B1268-50DF-5023-D76F-D20A5F018C3A}"/>
              </a:ext>
            </a:extLst>
          </p:cNvPr>
          <p:cNvSpPr txBox="1"/>
          <p:nvPr/>
        </p:nvSpPr>
        <p:spPr>
          <a:xfrm>
            <a:off x="988101" y="33929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#FF5555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63206-2708-083F-66CD-E9950E76F260}"/>
              </a:ext>
            </a:extLst>
          </p:cNvPr>
          <p:cNvSpPr txBox="1"/>
          <p:nvPr/>
        </p:nvSpPr>
        <p:spPr>
          <a:xfrm>
            <a:off x="2442923" y="33929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#048a81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3FB5B-F407-6A1F-E1F8-6991BE019418}"/>
              </a:ext>
            </a:extLst>
          </p:cNvPr>
          <p:cNvSpPr/>
          <p:nvPr/>
        </p:nvSpPr>
        <p:spPr>
          <a:xfrm>
            <a:off x="3811593" y="2186460"/>
            <a:ext cx="1080000" cy="1080000"/>
          </a:xfrm>
          <a:prstGeom prst="ellipse">
            <a:avLst/>
          </a:prstGeom>
          <a:solidFill>
            <a:srgbClr val="FFC9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194FAC-829A-F5C2-FDDA-72EAD688E5EB}"/>
              </a:ext>
            </a:extLst>
          </p:cNvPr>
          <p:cNvSpPr/>
          <p:nvPr/>
        </p:nvSpPr>
        <p:spPr>
          <a:xfrm>
            <a:off x="894268" y="4683210"/>
            <a:ext cx="1080000" cy="1080000"/>
          </a:xfrm>
          <a:prstGeom prst="ellipse">
            <a:avLst/>
          </a:prstGeom>
          <a:solidFill>
            <a:srgbClr val="0044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23FF6-1F4F-ABB0-486A-1059D7EBE269}"/>
              </a:ext>
            </a:extLst>
          </p:cNvPr>
          <p:cNvSpPr txBox="1"/>
          <p:nvPr/>
        </p:nvSpPr>
        <p:spPr>
          <a:xfrm>
            <a:off x="3861715" y="3392900"/>
            <a:ext cx="95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#FFc914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DE362-7212-CE54-0A3A-73A00C35B482}"/>
              </a:ext>
            </a:extLst>
          </p:cNvPr>
          <p:cNvSpPr txBox="1"/>
          <p:nvPr/>
        </p:nvSpPr>
        <p:spPr>
          <a:xfrm>
            <a:off x="944390" y="588965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#004455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21CBA4-199F-CCE7-9932-F1CE4D62E2B4}"/>
              </a:ext>
            </a:extLst>
          </p:cNvPr>
          <p:cNvSpPr/>
          <p:nvPr/>
        </p:nvSpPr>
        <p:spPr>
          <a:xfrm>
            <a:off x="2349090" y="4683210"/>
            <a:ext cx="1080000" cy="1080000"/>
          </a:xfrm>
          <a:prstGeom prst="ellipse">
            <a:avLst/>
          </a:prstGeom>
          <a:solidFill>
            <a:srgbClr val="0119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3BB8A-D0B5-6389-7EEA-9750FE663C8B}"/>
              </a:ext>
            </a:extLst>
          </p:cNvPr>
          <p:cNvSpPr/>
          <p:nvPr/>
        </p:nvSpPr>
        <p:spPr>
          <a:xfrm>
            <a:off x="3803912" y="4683210"/>
            <a:ext cx="1080000" cy="1080000"/>
          </a:xfrm>
          <a:prstGeom prst="ellipse">
            <a:avLst/>
          </a:prstGeom>
          <a:solidFill>
            <a:srgbClr val="4653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263A1-A65A-6D8D-5088-64AEFE8D495C}"/>
              </a:ext>
            </a:extLst>
          </p:cNvPr>
          <p:cNvSpPr txBox="1"/>
          <p:nvPr/>
        </p:nvSpPr>
        <p:spPr>
          <a:xfrm>
            <a:off x="2399212" y="588965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#011936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9750E-D846-8669-BCF1-DBA3450E8686}"/>
              </a:ext>
            </a:extLst>
          </p:cNvPr>
          <p:cNvSpPr txBox="1"/>
          <p:nvPr/>
        </p:nvSpPr>
        <p:spPr>
          <a:xfrm>
            <a:off x="3854034" y="588965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#465362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8453A-CE7D-EB62-15A6-25CC3AB44C86}"/>
              </a:ext>
            </a:extLst>
          </p:cNvPr>
          <p:cNvSpPr txBox="1"/>
          <p:nvPr/>
        </p:nvSpPr>
        <p:spPr>
          <a:xfrm>
            <a:off x="894268" y="1690688"/>
            <a:ext cx="199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Balanced</a:t>
            </a:r>
            <a:r>
              <a:rPr lang="es-ES" dirty="0"/>
              <a:t> </a:t>
            </a:r>
            <a:r>
              <a:rPr lang="es-ES" dirty="0" err="1"/>
              <a:t>scorecard</a:t>
            </a:r>
            <a:endParaRPr lang="es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535F2-010F-C705-DDD7-99F270105673}"/>
              </a:ext>
            </a:extLst>
          </p:cNvPr>
          <p:cNvSpPr txBox="1"/>
          <p:nvPr/>
        </p:nvSpPr>
        <p:spPr>
          <a:xfrm>
            <a:off x="838200" y="4187438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Dashboard</a:t>
            </a:r>
            <a:endParaRPr lang="es-E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EC49DC-CAA9-982B-2BE5-3B1D922075B9}"/>
              </a:ext>
            </a:extLst>
          </p:cNvPr>
          <p:cNvSpPr/>
          <p:nvPr/>
        </p:nvSpPr>
        <p:spPr>
          <a:xfrm>
            <a:off x="5258734" y="4683210"/>
            <a:ext cx="1080000" cy="1080000"/>
          </a:xfrm>
          <a:prstGeom prst="ellipse">
            <a:avLst/>
          </a:prstGeom>
          <a:solidFill>
            <a:srgbClr val="C2EA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99551-AE37-2E1C-13C0-2739F35A5FA1}"/>
              </a:ext>
            </a:extLst>
          </p:cNvPr>
          <p:cNvSpPr txBox="1"/>
          <p:nvPr/>
        </p:nvSpPr>
        <p:spPr>
          <a:xfrm>
            <a:off x="5308856" y="5889650"/>
            <a:ext cx="105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#C2EABD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365D86-7CE7-4B25-E603-F606190DC71D}"/>
              </a:ext>
            </a:extLst>
          </p:cNvPr>
          <p:cNvSpPr/>
          <p:nvPr/>
        </p:nvSpPr>
        <p:spPr>
          <a:xfrm>
            <a:off x="6713556" y="4683210"/>
            <a:ext cx="1080000" cy="1080000"/>
          </a:xfrm>
          <a:prstGeom prst="ellipse">
            <a:avLst/>
          </a:prstGeom>
          <a:solidFill>
            <a:srgbClr val="F9DC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9C9C49-32DC-9EB3-ECB3-A0A1B09B2557}"/>
              </a:ext>
            </a:extLst>
          </p:cNvPr>
          <p:cNvSpPr/>
          <p:nvPr/>
        </p:nvSpPr>
        <p:spPr>
          <a:xfrm>
            <a:off x="8168378" y="4683210"/>
            <a:ext cx="1080000" cy="1080000"/>
          </a:xfrm>
          <a:prstGeom prst="ellipse">
            <a:avLst/>
          </a:prstGeom>
          <a:solidFill>
            <a:srgbClr val="ED25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E3C21-A21A-DF8C-6D82-987205BB8BE0}"/>
              </a:ext>
            </a:extLst>
          </p:cNvPr>
          <p:cNvSpPr txBox="1"/>
          <p:nvPr/>
        </p:nvSpPr>
        <p:spPr>
          <a:xfrm>
            <a:off x="6763678" y="588965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#F9DC5C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765F8-8427-35C3-7E28-6E44918B4847}"/>
              </a:ext>
            </a:extLst>
          </p:cNvPr>
          <p:cNvSpPr txBox="1"/>
          <p:nvPr/>
        </p:nvSpPr>
        <p:spPr>
          <a:xfrm>
            <a:off x="8218500" y="58896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#ED254E</a:t>
            </a:r>
          </a:p>
        </p:txBody>
      </p:sp>
    </p:spTree>
    <p:extLst>
      <p:ext uri="{BB962C8B-B14F-4D97-AF65-F5344CB8AC3E}">
        <p14:creationId xmlns:p14="http://schemas.microsoft.com/office/powerpoint/2010/main" val="165621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2E6B97-DBD6-2ED6-3770-DACB8B05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40" y="1615646"/>
            <a:ext cx="5419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5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 Theme</vt:lpstr>
      <vt:lpstr>StratesQ</vt:lpstr>
      <vt:lpstr>Colores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Chaihuaque Dueñas</dc:creator>
  <cp:lastModifiedBy>Bruno Chaihuaque Dueñas</cp:lastModifiedBy>
  <cp:revision>1</cp:revision>
  <dcterms:created xsi:type="dcterms:W3CDTF">2024-10-06T06:34:07Z</dcterms:created>
  <dcterms:modified xsi:type="dcterms:W3CDTF">2024-10-06T07:09:27Z</dcterms:modified>
</cp:coreProperties>
</file>