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8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1" name=""/>
        <p:cNvGrpSpPr/>
        <p:nvPr/>
      </p:nvGrpSpPr>
      <p:grpSpPr>
        <a:xfrm>
          <a:off x="0" y="0"/>
          <a:ext cx="0" cy="0"/>
          <a:chOff x="0" y="0"/>
          <a:chExt cx="0" cy="0"/>
        </a:xfrm>
      </p:grpSpPr>
      <p:sp>
        <p:nvSpPr>
          <p:cNvPr id="1048630"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31"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632" name="Date Placeholder 3"/>
          <p:cNvSpPr>
            <a:spLocks noGrp="1"/>
          </p:cNvSpPr>
          <p:nvPr>
            <p:ph type="dt" sz="half" idx="10"/>
          </p:nvPr>
        </p:nvSpPr>
        <p:spPr/>
        <p:txBody>
          <a:bodyPr/>
          <a:p>
            <a:fld id="{538C5BDC-A1F7-4D1D-B5C1-3849CA1346D7}" type="datetimeFigureOut">
              <a:rPr lang="en-IN" smtClean="0"/>
              <a:t>14-12-2023</a:t>
            </a:fld>
            <a:endParaRPr lang="en-IN"/>
          </a:p>
        </p:txBody>
      </p:sp>
      <p:sp>
        <p:nvSpPr>
          <p:cNvPr id="1048633" name="Footer Placeholder 4"/>
          <p:cNvSpPr>
            <a:spLocks noGrp="1"/>
          </p:cNvSpPr>
          <p:nvPr>
            <p:ph type="ftr" sz="quarter" idx="11"/>
          </p:nvPr>
        </p:nvSpPr>
        <p:spPr/>
        <p:txBody>
          <a:bodyPr/>
          <a:p>
            <a:endParaRPr lang="en-IN"/>
          </a:p>
        </p:txBody>
      </p:sp>
      <p:sp>
        <p:nvSpPr>
          <p:cNvPr id="1048634" name="Slide Number Placeholder 5"/>
          <p:cNvSpPr>
            <a:spLocks noGrp="1"/>
          </p:cNvSpPr>
          <p:nvPr>
            <p:ph type="sldNum" sz="quarter" idx="12"/>
          </p:nvPr>
        </p:nvSpPr>
        <p:spPr/>
        <p:txBody>
          <a:bodyPr/>
          <a:p>
            <a:fld id="{0BE89DE6-2572-4F76-9D22-2BCE9D5B408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endParaRPr lang="en-IN"/>
          </a:p>
        </p:txBody>
      </p:sp>
      <p:sp>
        <p:nvSpPr>
          <p:cNvPr id="1048651"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Date Placeholder 3"/>
          <p:cNvSpPr>
            <a:spLocks noGrp="1"/>
          </p:cNvSpPr>
          <p:nvPr>
            <p:ph type="dt" sz="half" idx="10"/>
          </p:nvPr>
        </p:nvSpPr>
        <p:spPr/>
        <p:txBody>
          <a:bodyPr/>
          <a:p>
            <a:fld id="{538C5BDC-A1F7-4D1D-B5C1-3849CA1346D7}" type="datetimeFigureOut">
              <a:rPr lang="en-IN" smtClean="0"/>
              <a:t>14-12-2023</a:t>
            </a:fld>
            <a:endParaRPr lang="en-IN"/>
          </a:p>
        </p:txBody>
      </p:sp>
      <p:sp>
        <p:nvSpPr>
          <p:cNvPr id="1048653" name="Footer Placeholder 4"/>
          <p:cNvSpPr>
            <a:spLocks noGrp="1"/>
          </p:cNvSpPr>
          <p:nvPr>
            <p:ph type="ftr" sz="quarter" idx="11"/>
          </p:nvPr>
        </p:nvSpPr>
        <p:spPr/>
        <p:txBody>
          <a:bodyPr/>
          <a:p>
            <a:endParaRPr lang="en-IN"/>
          </a:p>
        </p:txBody>
      </p:sp>
      <p:sp>
        <p:nvSpPr>
          <p:cNvPr id="1048654" name="Slide Number Placeholder 5"/>
          <p:cNvSpPr>
            <a:spLocks noGrp="1"/>
          </p:cNvSpPr>
          <p:nvPr>
            <p:ph type="sldNum" sz="quarter" idx="12"/>
          </p:nvPr>
        </p:nvSpPr>
        <p:spPr/>
        <p:txBody>
          <a:bodyPr/>
          <a:p>
            <a:fld id="{0BE89DE6-2572-4F76-9D22-2BCE9D5B408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sp>
        <p:nvSpPr>
          <p:cNvPr id="1048639"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40"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1" name="Date Placeholder 3"/>
          <p:cNvSpPr>
            <a:spLocks noGrp="1"/>
          </p:cNvSpPr>
          <p:nvPr>
            <p:ph type="dt" sz="half" idx="10"/>
          </p:nvPr>
        </p:nvSpPr>
        <p:spPr/>
        <p:txBody>
          <a:bodyPr/>
          <a:p>
            <a:fld id="{538C5BDC-A1F7-4D1D-B5C1-3849CA1346D7}" type="datetimeFigureOut">
              <a:rPr lang="en-IN" smtClean="0"/>
              <a:t>14-12-2023</a:t>
            </a:fld>
            <a:endParaRPr lang="en-IN"/>
          </a:p>
        </p:txBody>
      </p:sp>
      <p:sp>
        <p:nvSpPr>
          <p:cNvPr id="1048642" name="Footer Placeholder 4"/>
          <p:cNvSpPr>
            <a:spLocks noGrp="1"/>
          </p:cNvSpPr>
          <p:nvPr>
            <p:ph type="ftr" sz="quarter" idx="11"/>
          </p:nvPr>
        </p:nvSpPr>
        <p:spPr/>
        <p:txBody>
          <a:bodyPr/>
          <a:p>
            <a:endParaRPr lang="en-IN"/>
          </a:p>
        </p:txBody>
      </p:sp>
      <p:sp>
        <p:nvSpPr>
          <p:cNvPr id="1048643" name="Slide Number Placeholder 5"/>
          <p:cNvSpPr>
            <a:spLocks noGrp="1"/>
          </p:cNvSpPr>
          <p:nvPr>
            <p:ph type="sldNum" sz="quarter" idx="12"/>
          </p:nvPr>
        </p:nvSpPr>
        <p:spPr/>
        <p:txBody>
          <a:bodyPr/>
          <a:p>
            <a:fld id="{0BE89DE6-2572-4F76-9D22-2BCE9D5B408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endParaRPr lang="en-IN"/>
          </a:p>
        </p:txBody>
      </p:sp>
      <p:sp>
        <p:nvSpPr>
          <p:cNvPr id="104858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p>
            <a:fld id="{538C5BDC-A1F7-4D1D-B5C1-3849CA1346D7}" type="datetimeFigureOut">
              <a:rPr lang="en-IN" smtClean="0"/>
              <a:t>14-12-2023</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0BE89DE6-2572-4F76-9D22-2BCE9D5B408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55"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56"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57" name="Date Placeholder 3"/>
          <p:cNvSpPr>
            <a:spLocks noGrp="1"/>
          </p:cNvSpPr>
          <p:nvPr>
            <p:ph type="dt" sz="half" idx="10"/>
          </p:nvPr>
        </p:nvSpPr>
        <p:spPr/>
        <p:txBody>
          <a:bodyPr/>
          <a:p>
            <a:fld id="{538C5BDC-A1F7-4D1D-B5C1-3849CA1346D7}" type="datetimeFigureOut">
              <a:rPr lang="en-IN" smtClean="0"/>
              <a:t>14-12-2023</a:t>
            </a:fld>
            <a:endParaRPr lang="en-IN"/>
          </a:p>
        </p:txBody>
      </p:sp>
      <p:sp>
        <p:nvSpPr>
          <p:cNvPr id="1048658" name="Footer Placeholder 4"/>
          <p:cNvSpPr>
            <a:spLocks noGrp="1"/>
          </p:cNvSpPr>
          <p:nvPr>
            <p:ph type="ftr" sz="quarter" idx="11"/>
          </p:nvPr>
        </p:nvSpPr>
        <p:spPr/>
        <p:txBody>
          <a:bodyPr/>
          <a:p>
            <a:endParaRPr lang="en-IN"/>
          </a:p>
        </p:txBody>
      </p:sp>
      <p:sp>
        <p:nvSpPr>
          <p:cNvPr id="1048659" name="Slide Number Placeholder 5"/>
          <p:cNvSpPr>
            <a:spLocks noGrp="1"/>
          </p:cNvSpPr>
          <p:nvPr>
            <p:ph type="sldNum" sz="quarter" idx="12"/>
          </p:nvPr>
        </p:nvSpPr>
        <p:spPr/>
        <p:txBody>
          <a:bodyPr/>
          <a:p>
            <a:fld id="{0BE89DE6-2572-4F76-9D22-2BCE9D5B408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60" name="Title 1"/>
          <p:cNvSpPr>
            <a:spLocks noGrp="1"/>
          </p:cNvSpPr>
          <p:nvPr>
            <p:ph type="title"/>
          </p:nvPr>
        </p:nvSpPr>
        <p:spPr/>
        <p:txBody>
          <a:bodyPr/>
          <a:p>
            <a:r>
              <a:rPr lang="en-US"/>
              <a:t>Click to edit Master title style</a:t>
            </a:r>
            <a:endParaRPr lang="en-IN"/>
          </a:p>
        </p:txBody>
      </p:sp>
      <p:sp>
        <p:nvSpPr>
          <p:cNvPr id="1048661"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2"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3" name="Date Placeholder 4"/>
          <p:cNvSpPr>
            <a:spLocks noGrp="1"/>
          </p:cNvSpPr>
          <p:nvPr>
            <p:ph type="dt" sz="half" idx="10"/>
          </p:nvPr>
        </p:nvSpPr>
        <p:spPr/>
        <p:txBody>
          <a:bodyPr/>
          <a:p>
            <a:fld id="{538C5BDC-A1F7-4D1D-B5C1-3849CA1346D7}" type="datetimeFigureOut">
              <a:rPr lang="en-IN" smtClean="0"/>
              <a:t>14-12-2023</a:t>
            </a:fld>
            <a:endParaRPr lang="en-IN"/>
          </a:p>
        </p:txBody>
      </p:sp>
      <p:sp>
        <p:nvSpPr>
          <p:cNvPr id="1048664" name="Footer Placeholder 5"/>
          <p:cNvSpPr>
            <a:spLocks noGrp="1"/>
          </p:cNvSpPr>
          <p:nvPr>
            <p:ph type="ftr" sz="quarter" idx="11"/>
          </p:nvPr>
        </p:nvSpPr>
        <p:spPr/>
        <p:txBody>
          <a:bodyPr/>
          <a:p>
            <a:endParaRPr lang="en-IN"/>
          </a:p>
        </p:txBody>
      </p:sp>
      <p:sp>
        <p:nvSpPr>
          <p:cNvPr id="1048665" name="Slide Number Placeholder 6"/>
          <p:cNvSpPr>
            <a:spLocks noGrp="1"/>
          </p:cNvSpPr>
          <p:nvPr>
            <p:ph type="sldNum" sz="quarter" idx="12"/>
          </p:nvPr>
        </p:nvSpPr>
        <p:spPr/>
        <p:txBody>
          <a:bodyPr/>
          <a:p>
            <a:fld id="{0BE89DE6-2572-4F76-9D22-2BCE9D5B408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8" name=""/>
        <p:cNvGrpSpPr/>
        <p:nvPr/>
      </p:nvGrpSpPr>
      <p:grpSpPr>
        <a:xfrm>
          <a:off x="0" y="0"/>
          <a:ext cx="0" cy="0"/>
          <a:chOff x="0" y="0"/>
          <a:chExt cx="0" cy="0"/>
        </a:xfrm>
      </p:grpSpPr>
      <p:sp>
        <p:nvSpPr>
          <p:cNvPr id="1048666"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6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Date Placeholder 6"/>
          <p:cNvSpPr>
            <a:spLocks noGrp="1"/>
          </p:cNvSpPr>
          <p:nvPr>
            <p:ph type="dt" sz="half" idx="10"/>
          </p:nvPr>
        </p:nvSpPr>
        <p:spPr/>
        <p:txBody>
          <a:bodyPr/>
          <a:p>
            <a:fld id="{538C5BDC-A1F7-4D1D-B5C1-3849CA1346D7}" type="datetimeFigureOut">
              <a:rPr lang="en-IN" smtClean="0"/>
              <a:t>14-12-2023</a:t>
            </a:fld>
            <a:endParaRPr lang="en-IN"/>
          </a:p>
        </p:txBody>
      </p:sp>
      <p:sp>
        <p:nvSpPr>
          <p:cNvPr id="1048672" name="Footer Placeholder 7"/>
          <p:cNvSpPr>
            <a:spLocks noGrp="1"/>
          </p:cNvSpPr>
          <p:nvPr>
            <p:ph type="ftr" sz="quarter" idx="11"/>
          </p:nvPr>
        </p:nvSpPr>
        <p:spPr/>
        <p:txBody>
          <a:bodyPr/>
          <a:p>
            <a:endParaRPr lang="en-IN"/>
          </a:p>
        </p:txBody>
      </p:sp>
      <p:sp>
        <p:nvSpPr>
          <p:cNvPr id="1048673" name="Slide Number Placeholder 8"/>
          <p:cNvSpPr>
            <a:spLocks noGrp="1"/>
          </p:cNvSpPr>
          <p:nvPr>
            <p:ph type="sldNum" sz="quarter" idx="12"/>
          </p:nvPr>
        </p:nvSpPr>
        <p:spPr/>
        <p:txBody>
          <a:bodyPr/>
          <a:p>
            <a:fld id="{0BE89DE6-2572-4F76-9D22-2BCE9D5B408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35" name="Title 1"/>
          <p:cNvSpPr>
            <a:spLocks noGrp="1"/>
          </p:cNvSpPr>
          <p:nvPr>
            <p:ph type="title"/>
          </p:nvPr>
        </p:nvSpPr>
        <p:spPr/>
        <p:txBody>
          <a:bodyPr/>
          <a:p>
            <a:r>
              <a:rPr lang="en-US"/>
              <a:t>Click to edit Master title style</a:t>
            </a:r>
            <a:endParaRPr lang="en-IN"/>
          </a:p>
        </p:txBody>
      </p:sp>
      <p:sp>
        <p:nvSpPr>
          <p:cNvPr id="1048636" name="Date Placeholder 2"/>
          <p:cNvSpPr>
            <a:spLocks noGrp="1"/>
          </p:cNvSpPr>
          <p:nvPr>
            <p:ph type="dt" sz="half" idx="10"/>
          </p:nvPr>
        </p:nvSpPr>
        <p:spPr/>
        <p:txBody>
          <a:bodyPr/>
          <a:p>
            <a:fld id="{538C5BDC-A1F7-4D1D-B5C1-3849CA1346D7}" type="datetimeFigureOut">
              <a:rPr lang="en-IN" smtClean="0"/>
              <a:t>14-12-2023</a:t>
            </a:fld>
            <a:endParaRPr lang="en-IN"/>
          </a:p>
        </p:txBody>
      </p:sp>
      <p:sp>
        <p:nvSpPr>
          <p:cNvPr id="1048637" name="Footer Placeholder 3"/>
          <p:cNvSpPr>
            <a:spLocks noGrp="1"/>
          </p:cNvSpPr>
          <p:nvPr>
            <p:ph type="ftr" sz="quarter" idx="11"/>
          </p:nvPr>
        </p:nvSpPr>
        <p:spPr/>
        <p:txBody>
          <a:bodyPr/>
          <a:p>
            <a:endParaRPr lang="en-IN"/>
          </a:p>
        </p:txBody>
      </p:sp>
      <p:sp>
        <p:nvSpPr>
          <p:cNvPr id="1048638" name="Slide Number Placeholder 4"/>
          <p:cNvSpPr>
            <a:spLocks noGrp="1"/>
          </p:cNvSpPr>
          <p:nvPr>
            <p:ph type="sldNum" sz="quarter" idx="12"/>
          </p:nvPr>
        </p:nvSpPr>
        <p:spPr/>
        <p:txBody>
          <a:bodyPr/>
          <a:p>
            <a:fld id="{0BE89DE6-2572-4F76-9D22-2BCE9D5B408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74" name="Date Placeholder 1"/>
          <p:cNvSpPr>
            <a:spLocks noGrp="1"/>
          </p:cNvSpPr>
          <p:nvPr>
            <p:ph type="dt" sz="half" idx="10"/>
          </p:nvPr>
        </p:nvSpPr>
        <p:spPr/>
        <p:txBody>
          <a:bodyPr/>
          <a:p>
            <a:fld id="{538C5BDC-A1F7-4D1D-B5C1-3849CA1346D7}" type="datetimeFigureOut">
              <a:rPr lang="en-IN" smtClean="0"/>
              <a:t>14-12-2023</a:t>
            </a:fld>
            <a:endParaRPr lang="en-IN"/>
          </a:p>
        </p:txBody>
      </p:sp>
      <p:sp>
        <p:nvSpPr>
          <p:cNvPr id="1048675" name="Footer Placeholder 2"/>
          <p:cNvSpPr>
            <a:spLocks noGrp="1"/>
          </p:cNvSpPr>
          <p:nvPr>
            <p:ph type="ftr" sz="quarter" idx="11"/>
          </p:nvPr>
        </p:nvSpPr>
        <p:spPr/>
        <p:txBody>
          <a:bodyPr/>
          <a:p>
            <a:endParaRPr lang="en-IN"/>
          </a:p>
        </p:txBody>
      </p:sp>
      <p:sp>
        <p:nvSpPr>
          <p:cNvPr id="1048676" name="Slide Number Placeholder 3"/>
          <p:cNvSpPr>
            <a:spLocks noGrp="1"/>
          </p:cNvSpPr>
          <p:nvPr>
            <p:ph type="sldNum" sz="quarter" idx="12"/>
          </p:nvPr>
        </p:nvSpPr>
        <p:spPr/>
        <p:txBody>
          <a:bodyPr/>
          <a:p>
            <a:fld id="{0BE89DE6-2572-4F76-9D22-2BCE9D5B408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7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7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0" name="Date Placeholder 4"/>
          <p:cNvSpPr>
            <a:spLocks noGrp="1"/>
          </p:cNvSpPr>
          <p:nvPr>
            <p:ph type="dt" sz="half" idx="10"/>
          </p:nvPr>
        </p:nvSpPr>
        <p:spPr/>
        <p:txBody>
          <a:bodyPr/>
          <a:p>
            <a:fld id="{538C5BDC-A1F7-4D1D-B5C1-3849CA1346D7}" type="datetimeFigureOut">
              <a:rPr lang="en-IN" smtClean="0"/>
              <a:t>14-12-2023</a:t>
            </a:fld>
            <a:endParaRPr lang="en-IN"/>
          </a:p>
        </p:txBody>
      </p:sp>
      <p:sp>
        <p:nvSpPr>
          <p:cNvPr id="1048681" name="Footer Placeholder 5"/>
          <p:cNvSpPr>
            <a:spLocks noGrp="1"/>
          </p:cNvSpPr>
          <p:nvPr>
            <p:ph type="ftr" sz="quarter" idx="11"/>
          </p:nvPr>
        </p:nvSpPr>
        <p:spPr/>
        <p:txBody>
          <a:bodyPr/>
          <a:p>
            <a:endParaRPr lang="en-IN"/>
          </a:p>
        </p:txBody>
      </p:sp>
      <p:sp>
        <p:nvSpPr>
          <p:cNvPr id="1048682" name="Slide Number Placeholder 6"/>
          <p:cNvSpPr>
            <a:spLocks noGrp="1"/>
          </p:cNvSpPr>
          <p:nvPr>
            <p:ph type="sldNum" sz="quarter" idx="12"/>
          </p:nvPr>
        </p:nvSpPr>
        <p:spPr/>
        <p:txBody>
          <a:bodyPr/>
          <a:p>
            <a:fld id="{0BE89DE6-2572-4F76-9D22-2BCE9D5B408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4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5"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4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7" name="Date Placeholder 4"/>
          <p:cNvSpPr>
            <a:spLocks noGrp="1"/>
          </p:cNvSpPr>
          <p:nvPr>
            <p:ph type="dt" sz="half" idx="10"/>
          </p:nvPr>
        </p:nvSpPr>
        <p:spPr/>
        <p:txBody>
          <a:bodyPr/>
          <a:p>
            <a:fld id="{538C5BDC-A1F7-4D1D-B5C1-3849CA1346D7}" type="datetimeFigureOut">
              <a:rPr lang="en-IN" smtClean="0"/>
              <a:t>14-12-2023</a:t>
            </a:fld>
            <a:endParaRPr lang="en-IN"/>
          </a:p>
        </p:txBody>
      </p:sp>
      <p:sp>
        <p:nvSpPr>
          <p:cNvPr id="1048648" name="Footer Placeholder 5"/>
          <p:cNvSpPr>
            <a:spLocks noGrp="1"/>
          </p:cNvSpPr>
          <p:nvPr>
            <p:ph type="ftr" sz="quarter" idx="11"/>
          </p:nvPr>
        </p:nvSpPr>
        <p:spPr/>
        <p:txBody>
          <a:bodyPr/>
          <a:p>
            <a:endParaRPr lang="en-IN"/>
          </a:p>
        </p:txBody>
      </p:sp>
      <p:sp>
        <p:nvSpPr>
          <p:cNvPr id="1048649" name="Slide Number Placeholder 6"/>
          <p:cNvSpPr>
            <a:spLocks noGrp="1"/>
          </p:cNvSpPr>
          <p:nvPr>
            <p:ph type="sldNum" sz="quarter" idx="12"/>
          </p:nvPr>
        </p:nvSpPr>
        <p:spPr/>
        <p:txBody>
          <a:bodyPr/>
          <a:p>
            <a:fld id="{0BE89DE6-2572-4F76-9D22-2BCE9D5B408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538C5BDC-A1F7-4D1D-B5C1-3849CA1346D7}" type="datetimeFigureOut">
              <a:rPr lang="en-IN" smtClean="0"/>
              <a:t>14-12-2023</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0BE89DE6-2572-4F76-9D22-2BCE9D5B408A}"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Slide Number Placeholder 3"/>
          <p:cNvSpPr>
            <a:spLocks noGrp="1"/>
          </p:cNvSpPr>
          <p:nvPr>
            <p:ph type="sldNum" sz="quarter" idx="12"/>
          </p:nvPr>
        </p:nvSpPr>
        <p:spPr/>
        <p:txBody>
          <a:bodyPr/>
          <a:p>
            <a:fld id="{FAB6ED7B-5CA3-4472-B01C-99CB7689D1EA}" type="slidenum">
              <a:rPr lang="en-US" smtClean="0"/>
              <a:t>1</a:t>
            </a:fld>
            <a:endParaRPr lang="en-US"/>
          </a:p>
        </p:txBody>
      </p:sp>
      <p:sp>
        <p:nvSpPr>
          <p:cNvPr id="1048587" name="Rectangle 4"/>
          <p:cNvSpPr/>
          <p:nvPr/>
        </p:nvSpPr>
        <p:spPr>
          <a:xfrm>
            <a:off x="0" y="0"/>
            <a:ext cx="12192000" cy="6858000"/>
          </a:xfrm>
          <a:prstGeom prst="rect"/>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indent="-457200" marL="457200">
              <a:spcBef>
                <a:spcPct val="20000"/>
              </a:spcBef>
            </a:pPr>
            <a:endParaRPr b="1" dirty="0" sz="2800" lang="en-US">
              <a:latin typeface="Times New Roman" panose="02020603050405020304" pitchFamily="18" charset="0"/>
              <a:cs typeface="Times New Roman" panose="02020603050405020304" pitchFamily="18" charset="0"/>
            </a:endParaRPr>
          </a:p>
        </p:txBody>
      </p:sp>
      <p:sp>
        <p:nvSpPr>
          <p:cNvPr id="1048588" name="Rectangle 8"/>
          <p:cNvSpPr/>
          <p:nvPr/>
        </p:nvSpPr>
        <p:spPr>
          <a:xfrm>
            <a:off x="1403407" y="1430998"/>
            <a:ext cx="8784196" cy="1158240"/>
          </a:xfrm>
          <a:prstGeom prst="rect"/>
        </p:spPr>
        <p:txBody>
          <a:bodyPr wrap="square">
            <a:spAutoFit/>
          </a:bodyPr>
          <a:p>
            <a:pPr algn="ctr" indent="-457200" marL="457200">
              <a:spcBef>
                <a:spcPct val="20000"/>
              </a:spcBef>
            </a:pPr>
            <a:r>
              <a:rPr dirty="0" sz="3600" lang="en-US">
                <a:solidFill>
                  <a:schemeClr val="bg1"/>
                </a:solidFill>
                <a:latin typeface="Times New Roman" pitchFamily="18" charset="0"/>
                <a:ea typeface="Verdana" panose="020B0604030504040204" pitchFamily="34" charset="0"/>
                <a:cs typeface="Times New Roman" pitchFamily="18" charset="0"/>
              </a:rPr>
              <a:t>	</a:t>
            </a:r>
            <a:r>
              <a:rPr b="1" dirty="0" sz="3600" lang="en-IN">
                <a:solidFill>
                  <a:schemeClr val="bg1"/>
                </a:solidFill>
                <a:latin typeface="Times New Roman" panose="02020603050405020304" pitchFamily="18" charset="0"/>
                <a:cs typeface="Times New Roman" panose="02020603050405020304" pitchFamily="18" charset="0"/>
              </a:rPr>
              <a:t>A MACHINE LEARNING MODEL FOR PRODUCT RISK MANAGEMENT </a:t>
            </a:r>
            <a:endParaRPr dirty="0" sz="3600" lang="en-US">
              <a:solidFill>
                <a:schemeClr val="bg1"/>
              </a:solidFill>
              <a:latin typeface="Times New Roman" pitchFamily="18" charset="0"/>
              <a:ea typeface="Verdana" panose="020B0604030504040204" pitchFamily="34" charset="0"/>
              <a:cs typeface="Times New Roman" pitchFamily="18" charset="0"/>
            </a:endParaRPr>
          </a:p>
        </p:txBody>
      </p:sp>
      <p:graphicFrame>
        <p:nvGraphicFramePr>
          <p:cNvPr id="4194304" name="Table 1"/>
          <p:cNvGraphicFramePr>
            <a:graphicFrameLocks noGrp="1"/>
          </p:cNvGraphicFramePr>
          <p:nvPr/>
        </p:nvGraphicFramePr>
        <p:xfrm>
          <a:off x="343090" y="2933444"/>
          <a:ext cx="11688666" cy="2586460"/>
        </p:xfrm>
        <a:graphic>
          <a:graphicData uri="http://schemas.openxmlformats.org/drawingml/2006/table">
            <a:tbl>
              <a:tblPr firstRow="1" bandRow="1">
                <a:tableStyleId>{5C22544A-7EE6-4342-B048-85BDC9FD1C3A}</a:tableStyleId>
              </a:tblPr>
              <a:tblGrid>
                <a:gridCol w="5844333"/>
                <a:gridCol w="5844333"/>
              </a:tblGrid>
              <a:tr h="646615">
                <a:tc>
                  <a:txBody>
                    <a:bodyPr/>
                    <a:p>
                      <a:r>
                        <a:rPr dirty="0" lang="en-GB"/>
                        <a:t>NAME</a:t>
                      </a:r>
                      <a:endParaRPr dirty="0" lang="en-IN"/>
                    </a:p>
                  </a:txBody>
                </a:tc>
                <a:tc>
                  <a:txBody>
                    <a:bodyPr/>
                    <a:p>
                      <a:r>
                        <a:rPr dirty="0" lang="en-GB"/>
                        <a:t>ROLL NUMBER</a:t>
                      </a:r>
                      <a:endParaRPr dirty="0" lang="en-IN"/>
                    </a:p>
                  </a:txBody>
                </a:tc>
              </a:tr>
              <a:tr h="646615">
                <a:tc>
                  <a:txBody>
                    <a:bodyPr/>
                    <a:p>
                      <a:r>
                        <a:rPr dirty="0" lang="en-GB"/>
                        <a:t>B.CHAKRADHAR</a:t>
                      </a:r>
                      <a:endParaRPr dirty="0" lang="en-IN"/>
                    </a:p>
                  </a:txBody>
                </a:tc>
                <a:tc>
                  <a:txBody>
                    <a:bodyPr/>
                    <a:p>
                      <a:r>
                        <a:rPr dirty="0" lang="en-GB"/>
                        <a:t>21951A1220</a:t>
                      </a:r>
                      <a:endParaRPr dirty="0" lang="en-IN"/>
                    </a:p>
                  </a:txBody>
                </a:tc>
              </a:tr>
              <a:tr h="646615">
                <a:tc>
                  <a:txBody>
                    <a:bodyPr/>
                    <a:p>
                      <a:pPr algn="l" defTabSz="914400" eaLnBrk="1" fontAlgn="auto" hangingPunct="1" indent="0" latinLnBrk="0" lvl="0" marL="0" marR="0" rtl="0">
                        <a:lnSpc>
                          <a:spcPct val="100000"/>
                        </a:lnSpc>
                        <a:spcBef>
                          <a:spcPts val="0"/>
                        </a:spcBef>
                        <a:spcAft>
                          <a:spcPts val="0"/>
                        </a:spcAft>
                        <a:buClrTx/>
                        <a:buSzTx/>
                        <a:buFontTx/>
                        <a:buNone/>
                      </a:pPr>
                      <a:r>
                        <a:rPr dirty="0" lang="en-GB"/>
                        <a:t>B.DATTA SAI</a:t>
                      </a:r>
                      <a:endParaRPr dirty="0" lang="en-IN"/>
                    </a:p>
                  </a:txBody>
                </a:tc>
                <a:tc>
                  <a:txBody>
                    <a:bodyPr/>
                    <a:p>
                      <a:pPr algn="l" defTabSz="914400" eaLnBrk="1" fontAlgn="auto" hangingPunct="1" indent="0" latinLnBrk="0" lvl="0" marL="0" marR="0" rtl="0">
                        <a:lnSpc>
                          <a:spcPct val="100000"/>
                        </a:lnSpc>
                        <a:spcBef>
                          <a:spcPts val="0"/>
                        </a:spcBef>
                        <a:spcAft>
                          <a:spcPts val="0"/>
                        </a:spcAft>
                        <a:buClrTx/>
                        <a:buSzTx/>
                        <a:buFontTx/>
                        <a:buNone/>
                      </a:pPr>
                      <a:r>
                        <a:rPr dirty="0" lang="en-GB"/>
                        <a:t>21951A1222</a:t>
                      </a:r>
                      <a:endParaRPr dirty="0" lang="en-IN"/>
                    </a:p>
                  </a:txBody>
                </a:tc>
              </a:tr>
              <a:tr h="646615">
                <a:tc>
                  <a:txBody>
                    <a:bodyPr/>
                    <a:p>
                      <a:pPr algn="l" defTabSz="914400" eaLnBrk="1" fontAlgn="auto" hangingPunct="1" indent="0" latinLnBrk="0" lvl="0" marL="0" marR="0" rtl="0">
                        <a:lnSpc>
                          <a:spcPct val="100000"/>
                        </a:lnSpc>
                        <a:spcBef>
                          <a:spcPts val="0"/>
                        </a:spcBef>
                        <a:spcAft>
                          <a:spcPts val="0"/>
                        </a:spcAft>
                        <a:buClrTx/>
                        <a:buSzTx/>
                        <a:buFontTx/>
                        <a:buNone/>
                      </a:pPr>
                      <a:r>
                        <a:rPr dirty="0" lang="en-GB"/>
                        <a:t>K.JAYA KRISHNA</a:t>
                      </a:r>
                      <a:endParaRPr dirty="0" lang="en-IN"/>
                    </a:p>
                  </a:txBody>
                </a:tc>
                <a:tc>
                  <a:txBody>
                    <a:bodyPr/>
                    <a:p>
                      <a:pPr algn="l" defTabSz="914400" eaLnBrk="1" fontAlgn="auto" hangingPunct="1" indent="0" latinLnBrk="0" lvl="0" marL="0" marR="0" rtl="0">
                        <a:lnSpc>
                          <a:spcPct val="100000"/>
                        </a:lnSpc>
                        <a:spcBef>
                          <a:spcPts val="0"/>
                        </a:spcBef>
                        <a:spcAft>
                          <a:spcPts val="0"/>
                        </a:spcAft>
                        <a:buClrTx/>
                        <a:buSzTx/>
                        <a:buFontTx/>
                        <a:buNone/>
                      </a:pPr>
                      <a:r>
                        <a:rPr dirty="0" lang="en-GB"/>
                        <a:t>21951A1233</a:t>
                      </a:r>
                      <a:endParaRPr dirty="0" lang="en-IN"/>
                    </a:p>
                  </a:txBody>
                </a:tc>
              </a:tr>
            </a:tbl>
          </a:graphicData>
        </a:graphic>
      </p:graphicFrame>
      <p:pic>
        <p:nvPicPr>
          <p:cNvPr id="2097152" name="Picture 2"/>
          <p:cNvPicPr>
            <a:picLocks noChangeAspect="1"/>
          </p:cNvPicPr>
          <p:nvPr/>
        </p:nvPicPr>
        <p:blipFill>
          <a:blip xmlns:r="http://schemas.openxmlformats.org/officeDocument/2006/relationships" r:embed="rId1"/>
          <a:stretch>
            <a:fillRect/>
          </a:stretch>
        </p:blipFill>
        <p:spPr>
          <a:xfrm>
            <a:off x="11015942" y="11094"/>
            <a:ext cx="1192556" cy="1192556"/>
          </a:xfrm>
          <a:prstGeom prst="rect"/>
        </p:spPr>
      </p:pic>
      <p:sp>
        <p:nvSpPr>
          <p:cNvPr id="1048589" name="Rectangle 6"/>
          <p:cNvSpPr/>
          <p:nvPr/>
        </p:nvSpPr>
        <p:spPr>
          <a:xfrm>
            <a:off x="2200557" y="-13266"/>
            <a:ext cx="6634481" cy="688340"/>
          </a:xfrm>
          <a:prstGeom prst="rect"/>
          <a:noFill/>
        </p:spPr>
        <p:txBody>
          <a:bodyPr bIns="45720" lIns="91440" rIns="91440" tIns="45720" wrap="none">
            <a:spAutoFit/>
          </a:bodyPr>
          <a:p>
            <a:pPr algn="ctr"/>
            <a:r>
              <a:rPr dirty="0" sz="4000" lang="en-US">
                <a:ln w="0"/>
                <a:solidFill>
                  <a:srgbClr val="FFFF00"/>
                </a:solidFill>
                <a:effectLst>
                  <a:outerShdw algn="tl" blurRad="38100" dir="2700000" dist="19050" rotWithShape="0">
                    <a:schemeClr val="dk1">
                      <a:alpha val="40000"/>
                    </a:schemeClr>
                  </a:outerShdw>
                </a:effectLst>
                <a:latin typeface="Times New Roman" panose="02020603050405020304" pitchFamily="18" charset="0"/>
                <a:cs typeface="Times New Roman" panose="02020603050405020304" pitchFamily="18" charset="0"/>
              </a:rPr>
              <a:t>PROJECT BASED LEARNING</a:t>
            </a:r>
            <a:endParaRPr b="0" cap="none" dirty="0" sz="4000" lang="en-US" spc="0">
              <a:ln w="0"/>
              <a:solidFill>
                <a:srgbClr val="FFFF00"/>
              </a:solidFill>
              <a:effectLst>
                <a:outerShdw algn="tl" blurRad="38100" dir="2700000" dist="19050"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6" name="Content Placeholder 2"/>
          <p:cNvSpPr>
            <a:spLocks noGrp="1"/>
          </p:cNvSpPr>
          <p:nvPr>
            <p:ph idx="1"/>
          </p:nvPr>
        </p:nvSpPr>
        <p:spPr>
          <a:xfrm>
            <a:off x="354562" y="1455576"/>
            <a:ext cx="11467323" cy="5215812"/>
          </a:xfrm>
        </p:spPr>
        <p:txBody>
          <a:bodyPr>
            <a:normAutofit/>
          </a:bodyPr>
          <a:p>
            <a:pPr indent="0" marL="0">
              <a:buNone/>
            </a:pPr>
            <a:r>
              <a:rPr dirty="0" lang="en-US">
                <a:latin typeface="Times New Roman" panose="02020603050405020304" pitchFamily="18" charset="0"/>
                <a:cs typeface="Times New Roman" panose="02020603050405020304" pitchFamily="18" charset="0"/>
              </a:rPr>
              <a:t>1</a:t>
            </a:r>
            <a:r>
              <a:rPr dirty="0" lang="en-US">
                <a:effectLst/>
                <a:latin typeface="Times New Roman" panose="02020603050405020304" pitchFamily="18" charset="0"/>
                <a:cs typeface="Times New Roman" panose="02020603050405020304" pitchFamily="18" charset="0"/>
              </a:rPr>
              <a:t>. Data Collection:</a:t>
            </a:r>
          </a:p>
          <a:p>
            <a:pPr indent="0" marL="0">
              <a:buNone/>
            </a:pPr>
            <a:r>
              <a:rPr dirty="0" lang="en-US">
                <a:effectLst/>
                <a:latin typeface="Times New Roman" panose="02020603050405020304" pitchFamily="18" charset="0"/>
                <a:cs typeface="Times New Roman" panose="02020603050405020304" pitchFamily="18" charset="0"/>
              </a:rPr>
              <a:t>Gather a labeled dataset that includes comments labeled for toxicity and information about user behavior.</a:t>
            </a:r>
          </a:p>
          <a:p>
            <a:pPr indent="0" marL="0">
              <a:buNone/>
            </a:pPr>
            <a:r>
              <a:rPr dirty="0" lang="en-US">
                <a:effectLst/>
                <a:latin typeface="Times New Roman" panose="02020603050405020304" pitchFamily="18" charset="0"/>
                <a:cs typeface="Times New Roman" panose="02020603050405020304" pitchFamily="18" charset="0"/>
              </a:rPr>
              <a:t>Annotate the dataset with labels indicating harmful users.</a:t>
            </a:r>
          </a:p>
          <a:p>
            <a:pPr indent="0" marL="0">
              <a:buNone/>
            </a:pPr>
            <a:r>
              <a:rPr dirty="0" lang="en-US">
                <a:latin typeface="Times New Roman" panose="02020603050405020304" pitchFamily="18" charset="0"/>
                <a:cs typeface="Times New Roman" panose="02020603050405020304" pitchFamily="18" charset="0"/>
              </a:rPr>
              <a:t>2</a:t>
            </a:r>
            <a:r>
              <a:rPr dirty="0" lang="en-US">
                <a:effectLst/>
                <a:latin typeface="Times New Roman" panose="02020603050405020304" pitchFamily="18" charset="0"/>
                <a:cs typeface="Times New Roman" panose="02020603050405020304" pitchFamily="18" charset="0"/>
              </a:rPr>
              <a:t>. Data Preprocessing:</a:t>
            </a:r>
          </a:p>
          <a:p>
            <a:pPr indent="0" marL="0">
              <a:buNone/>
            </a:pPr>
            <a:r>
              <a:rPr dirty="0" lang="en-US">
                <a:effectLst/>
                <a:latin typeface="Times New Roman" panose="02020603050405020304" pitchFamily="18" charset="0"/>
                <a:cs typeface="Times New Roman" panose="02020603050405020304" pitchFamily="18" charset="0"/>
              </a:rPr>
              <a:t>Clean and preprocess the text data using NLP techniques (tokenization, lemmatization, etc.).</a:t>
            </a:r>
          </a:p>
          <a:p>
            <a:pPr indent="0" marL="0">
              <a:buNone/>
            </a:pPr>
            <a:r>
              <a:rPr dirty="0" lang="en-US">
                <a:effectLst/>
                <a:latin typeface="Times New Roman" panose="02020603050405020304" pitchFamily="18" charset="0"/>
                <a:cs typeface="Times New Roman" panose="02020603050405020304" pitchFamily="18" charset="0"/>
              </a:rPr>
              <a:t>Extract relevant features from user behaviors and comments.</a:t>
            </a:r>
          </a:p>
          <a:p>
            <a:pPr indent="0" marL="0">
              <a:buNone/>
            </a:pPr>
            <a:r>
              <a:rPr dirty="0" lang="en-US">
                <a:effectLst/>
                <a:latin typeface="Times New Roman" panose="02020603050405020304" pitchFamily="18" charset="0"/>
                <a:cs typeface="Times New Roman" panose="02020603050405020304" pitchFamily="18" charset="0"/>
              </a:rPr>
              <a:t>3. Feature Extraction:</a:t>
            </a:r>
          </a:p>
          <a:p>
            <a:pPr indent="0" marL="0">
              <a:buNone/>
            </a:pPr>
            <a:r>
              <a:rPr dirty="0" lang="en-US">
                <a:effectLst/>
                <a:latin typeface="Times New Roman" panose="02020603050405020304" pitchFamily="18" charset="0"/>
                <a:cs typeface="Times New Roman" panose="02020603050405020304" pitchFamily="18" charset="0"/>
              </a:rPr>
              <a:t>Use techniques like TF-IDF, word embeddings, or pre-trained language models to represent textual data as numerical features.</a:t>
            </a:r>
          </a:p>
          <a:p>
            <a:pPr indent="0" marL="0">
              <a:buNone/>
            </a:pPr>
            <a:r>
              <a:rPr dirty="0" lang="en-US">
                <a:effectLst/>
                <a:latin typeface="Times New Roman" panose="02020603050405020304" pitchFamily="18" charset="0"/>
                <a:cs typeface="Times New Roman" panose="02020603050405020304" pitchFamily="18" charset="0"/>
              </a:rPr>
              <a:t>Consider additional features such as user engagement history, frequency of toxic comments, etc.</a:t>
            </a:r>
            <a:endParaRPr dirty="0" lang="en-IN">
              <a:effectLst/>
              <a:latin typeface="Times New Roman" panose="02020603050405020304" pitchFamily="18" charset="0"/>
              <a:cs typeface="Times New Roman" panose="02020603050405020304" pitchFamily="18" charset="0"/>
            </a:endParaRPr>
          </a:p>
        </p:txBody>
      </p:sp>
      <p:sp>
        <p:nvSpPr>
          <p:cNvPr id="1048617" name="Rectangle 3"/>
          <p:cNvSpPr/>
          <p:nvPr/>
        </p:nvSpPr>
        <p:spPr>
          <a:xfrm>
            <a:off x="0" y="0"/>
            <a:ext cx="12192000" cy="1192556"/>
          </a:xfrm>
          <a:prstGeom prst="rect"/>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indent="-457200" marL="457200">
              <a:spcBef>
                <a:spcPct val="20000"/>
              </a:spcBef>
            </a:pPr>
            <a:endParaRPr b="1" dirty="0" sz="2800" lang="en-US">
              <a:latin typeface="Times New Roman" panose="02020603050405020304" pitchFamily="18" charset="0"/>
              <a:cs typeface="Times New Roman" panose="02020603050405020304" pitchFamily="18" charset="0"/>
            </a:endParaRPr>
          </a:p>
        </p:txBody>
      </p:sp>
      <p:sp>
        <p:nvSpPr>
          <p:cNvPr id="1048618" name="Title 1"/>
          <p:cNvSpPr txBox="1"/>
          <p:nvPr/>
        </p:nvSpPr>
        <p:spPr>
          <a:xfrm>
            <a:off x="522514" y="205008"/>
            <a:ext cx="4338735" cy="782540"/>
          </a:xfrm>
          <a:prstGeom prst="rect"/>
        </p:spPr>
        <p:txBody>
          <a:bodyPr anchor="ctr" bIns="45720" lIns="91440" rIns="91440" rtlCol="0" tIns="45720" vert="horz">
            <a:normAutofit fontScale="95000" lnSpcReduction="20000"/>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b="1" dirty="0" sz="4000" lang="en-IN">
                <a:solidFill>
                  <a:schemeClr val="bg1"/>
                </a:solidFill>
                <a:latin typeface="Calibri" panose="020F0502020204030204" pitchFamily="34" charset="0"/>
                <a:ea typeface="Calibri" panose="020F0502020204030204" pitchFamily="34" charset="0"/>
                <a:cs typeface="Calibri" panose="020F0502020204030204" pitchFamily="34" charset="0"/>
              </a:rPr>
              <a:t>IMPLEMENTATION</a:t>
            </a:r>
          </a:p>
        </p:txBody>
      </p:sp>
      <p:pic>
        <p:nvPicPr>
          <p:cNvPr id="2097162" name="Picture 5"/>
          <p:cNvPicPr>
            <a:picLocks noChangeAspect="1"/>
          </p:cNvPicPr>
          <p:nvPr/>
        </p:nvPicPr>
        <p:blipFill>
          <a:blip xmlns:r="http://schemas.openxmlformats.org/officeDocument/2006/relationships" r:embed="rId1"/>
          <a:stretch>
            <a:fillRect/>
          </a:stretch>
        </p:blipFill>
        <p:spPr>
          <a:xfrm>
            <a:off x="11015942" y="11094"/>
            <a:ext cx="1192556" cy="119255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1"/>
          <p:cNvSpPr>
            <a:spLocks noGrp="1"/>
          </p:cNvSpPr>
          <p:nvPr>
            <p:ph type="title"/>
          </p:nvPr>
        </p:nvSpPr>
        <p:spPr/>
        <p:txBody>
          <a:bodyPr/>
          <a:p>
            <a:endParaRPr dirty="0" lang="en-IN"/>
          </a:p>
        </p:txBody>
      </p:sp>
      <p:sp>
        <p:nvSpPr>
          <p:cNvPr id="1048620" name="Content Placeholder 2"/>
          <p:cNvSpPr>
            <a:spLocks noGrp="1"/>
          </p:cNvSpPr>
          <p:nvPr>
            <p:ph idx="1"/>
          </p:nvPr>
        </p:nvSpPr>
        <p:spPr>
          <a:xfrm>
            <a:off x="167951" y="1408658"/>
            <a:ext cx="12024049" cy="5438248"/>
          </a:xfrm>
        </p:spPr>
        <p:txBody>
          <a:bodyPr>
            <a:normAutofit fontScale="92857" lnSpcReduction="20000"/>
          </a:bodyPr>
          <a:p>
            <a:pPr indent="0" marL="0">
              <a:buNone/>
            </a:pPr>
            <a:r>
              <a:rPr dirty="0" lang="en-IN">
                <a:latin typeface="Times New Roman" panose="02020603050405020304" pitchFamily="18" charset="0"/>
                <a:cs typeface="Times New Roman" panose="02020603050405020304" pitchFamily="18" charset="0"/>
              </a:rPr>
              <a:t>4. Model Selection:</a:t>
            </a:r>
          </a:p>
          <a:p>
            <a:pPr indent="0" marL="0">
              <a:buNone/>
            </a:pPr>
            <a:r>
              <a:rPr dirty="0" lang="en-IN">
                <a:latin typeface="Times New Roman" panose="02020603050405020304" pitchFamily="18" charset="0"/>
                <a:cs typeface="Times New Roman" panose="02020603050405020304" pitchFamily="18" charset="0"/>
              </a:rPr>
              <a:t>Choose a suitable machine learning model or ensemble of models for toxic comment identification and harmful user detection.</a:t>
            </a:r>
          </a:p>
          <a:p>
            <a:pPr indent="0" marL="0">
              <a:buNone/>
            </a:pPr>
            <a:r>
              <a:rPr dirty="0" lang="en-IN">
                <a:latin typeface="Times New Roman" panose="02020603050405020304" pitchFamily="18" charset="0"/>
                <a:cs typeface="Times New Roman" panose="02020603050405020304" pitchFamily="18" charset="0"/>
              </a:rPr>
              <a:t>Consider using models like Convolutional Neural Networks (CNNs), Recurrent Neural Networks (RNNs), or transformer-based models.</a:t>
            </a:r>
          </a:p>
          <a:p>
            <a:pPr indent="0" marL="0">
              <a:buNone/>
            </a:pPr>
            <a:r>
              <a:rPr dirty="0" lang="en-IN">
                <a:latin typeface="Times New Roman" panose="02020603050405020304" pitchFamily="18" charset="0"/>
                <a:cs typeface="Times New Roman" panose="02020603050405020304" pitchFamily="18" charset="0"/>
              </a:rPr>
              <a:t>5. Model Training:</a:t>
            </a:r>
          </a:p>
          <a:p>
            <a:pPr indent="0" marL="0">
              <a:buNone/>
            </a:pPr>
            <a:r>
              <a:rPr dirty="0" lang="en-IN">
                <a:latin typeface="Times New Roman" panose="02020603050405020304" pitchFamily="18" charset="0"/>
                <a:cs typeface="Times New Roman" panose="02020603050405020304" pitchFamily="18" charset="0"/>
              </a:rPr>
              <a:t>Split the dataset into training and testing sets.</a:t>
            </a:r>
          </a:p>
          <a:p>
            <a:pPr indent="0" marL="0">
              <a:buNone/>
            </a:pPr>
            <a:r>
              <a:rPr dirty="0" lang="en-IN">
                <a:latin typeface="Times New Roman" panose="02020603050405020304" pitchFamily="18" charset="0"/>
                <a:cs typeface="Times New Roman" panose="02020603050405020304" pitchFamily="18" charset="0"/>
              </a:rPr>
              <a:t>Train the chosen models on the training set, using </a:t>
            </a:r>
            <a:r>
              <a:rPr dirty="0" lang="en-IN" err="1">
                <a:latin typeface="Times New Roman" panose="02020603050405020304" pitchFamily="18" charset="0"/>
                <a:cs typeface="Times New Roman" panose="02020603050405020304" pitchFamily="18" charset="0"/>
              </a:rPr>
              <a:t>labeled</a:t>
            </a:r>
            <a:r>
              <a:rPr dirty="0" lang="en-IN">
                <a:latin typeface="Times New Roman" panose="02020603050405020304" pitchFamily="18" charset="0"/>
                <a:cs typeface="Times New Roman" panose="02020603050405020304" pitchFamily="18" charset="0"/>
              </a:rPr>
              <a:t> data for toxic comments and harmful user </a:t>
            </a:r>
            <a:r>
              <a:rPr dirty="0" lang="en-IN" err="1">
                <a:latin typeface="Times New Roman" panose="02020603050405020304" pitchFamily="18" charset="0"/>
                <a:cs typeface="Times New Roman" panose="02020603050405020304" pitchFamily="18" charset="0"/>
              </a:rPr>
              <a:t>behaviors</a:t>
            </a:r>
            <a:r>
              <a:rPr dirty="0" lang="en-IN">
                <a:latin typeface="Times New Roman" panose="02020603050405020304" pitchFamily="18" charset="0"/>
                <a:cs typeface="Times New Roman" panose="02020603050405020304" pitchFamily="18" charset="0"/>
              </a:rPr>
              <a:t>.</a:t>
            </a:r>
          </a:p>
          <a:p>
            <a:pPr indent="0" marL="0">
              <a:buNone/>
            </a:pPr>
            <a:r>
              <a:rPr dirty="0" lang="en-IN">
                <a:latin typeface="Times New Roman" panose="02020603050405020304" pitchFamily="18" charset="0"/>
                <a:cs typeface="Times New Roman" panose="02020603050405020304" pitchFamily="18" charset="0"/>
              </a:rPr>
              <a:t>Optimize hyperparameters and conduct cross-validation for better generalization.</a:t>
            </a:r>
          </a:p>
          <a:p>
            <a:pPr indent="0" marL="0">
              <a:buNone/>
            </a:pPr>
            <a:r>
              <a:rPr dirty="0" lang="en-IN">
                <a:latin typeface="Times New Roman" panose="02020603050405020304" pitchFamily="18" charset="0"/>
                <a:cs typeface="Times New Roman" panose="02020603050405020304" pitchFamily="18" charset="0"/>
              </a:rPr>
              <a:t>6. Evaluation Metrics:</a:t>
            </a:r>
          </a:p>
          <a:p>
            <a:pPr indent="0" marL="0">
              <a:buNone/>
            </a:pPr>
            <a:r>
              <a:rPr dirty="0" lang="en-IN">
                <a:latin typeface="Times New Roman" panose="02020603050405020304" pitchFamily="18" charset="0"/>
                <a:cs typeface="Times New Roman" panose="02020603050405020304" pitchFamily="18" charset="0"/>
              </a:rPr>
              <a:t>Define appropriate evaluation metrics for both toxic comment identification and harmful user detection.</a:t>
            </a:r>
          </a:p>
          <a:p>
            <a:pPr indent="0" marL="0">
              <a:buNone/>
            </a:pPr>
            <a:r>
              <a:rPr dirty="0" lang="en-IN">
                <a:latin typeface="Times New Roman" panose="02020603050405020304" pitchFamily="18" charset="0"/>
                <a:cs typeface="Times New Roman" panose="02020603050405020304" pitchFamily="18" charset="0"/>
              </a:rPr>
              <a:t>Metrics may include accuracy, precision, recall, F1 score, and area under the ROC curve for toxic comment identification, and similar metrics for harmful user detection.</a:t>
            </a:r>
          </a:p>
        </p:txBody>
      </p:sp>
      <p:sp>
        <p:nvSpPr>
          <p:cNvPr id="1048621" name="Rectangle 4"/>
          <p:cNvSpPr/>
          <p:nvPr/>
        </p:nvSpPr>
        <p:spPr>
          <a:xfrm>
            <a:off x="0" y="0"/>
            <a:ext cx="12192000" cy="1192556"/>
          </a:xfrm>
          <a:prstGeom prst="rect"/>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indent="-457200" marL="457200">
              <a:spcBef>
                <a:spcPct val="20000"/>
              </a:spcBef>
            </a:pPr>
            <a:endParaRPr b="1" dirty="0" sz="2800" lang="en-US">
              <a:latin typeface="Times New Roman" panose="02020603050405020304" pitchFamily="18" charset="0"/>
              <a:cs typeface="Times New Roman" panose="02020603050405020304" pitchFamily="18" charset="0"/>
            </a:endParaRPr>
          </a:p>
        </p:txBody>
      </p:sp>
      <p:sp>
        <p:nvSpPr>
          <p:cNvPr id="1048622" name="Title 1"/>
          <p:cNvSpPr txBox="1"/>
          <p:nvPr/>
        </p:nvSpPr>
        <p:spPr>
          <a:xfrm>
            <a:off x="522514" y="205008"/>
            <a:ext cx="4338735" cy="782540"/>
          </a:xfrm>
          <a:prstGeom prst="rect"/>
        </p:spPr>
        <p:txBody>
          <a:bodyPr anchor="ctr" bIns="45720" lIns="91440" rIns="91440" rtlCol="0" tIns="45720" vert="horz">
            <a:normAutofit fontScale="95000" lnSpcReduction="20000"/>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b="1" dirty="0" sz="4000" lang="en-IN">
                <a:solidFill>
                  <a:schemeClr val="bg1"/>
                </a:solidFill>
                <a:latin typeface="Calibri" panose="020F0502020204030204" pitchFamily="34" charset="0"/>
                <a:ea typeface="Calibri" panose="020F0502020204030204" pitchFamily="34" charset="0"/>
                <a:cs typeface="Calibri" panose="020F0502020204030204" pitchFamily="34" charset="0"/>
              </a:rPr>
              <a:t>IMPLEMENTATION</a:t>
            </a:r>
          </a:p>
        </p:txBody>
      </p:sp>
      <p:pic>
        <p:nvPicPr>
          <p:cNvPr id="2097163" name="Picture 6"/>
          <p:cNvPicPr>
            <a:picLocks noChangeAspect="1"/>
          </p:cNvPicPr>
          <p:nvPr/>
        </p:nvPicPr>
        <p:blipFill>
          <a:blip xmlns:r="http://schemas.openxmlformats.org/officeDocument/2006/relationships" r:embed="rId1"/>
          <a:stretch>
            <a:fillRect/>
          </a:stretch>
        </p:blipFill>
        <p:spPr>
          <a:xfrm>
            <a:off x="11015942" y="11094"/>
            <a:ext cx="1192556" cy="119255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3" name="Title 1"/>
          <p:cNvSpPr>
            <a:spLocks noGrp="1"/>
          </p:cNvSpPr>
          <p:nvPr>
            <p:ph type="title"/>
          </p:nvPr>
        </p:nvSpPr>
        <p:spPr/>
        <p:txBody>
          <a:bodyPr/>
          <a:p>
            <a:endParaRPr lang="en-IN"/>
          </a:p>
        </p:txBody>
      </p:sp>
      <p:sp>
        <p:nvSpPr>
          <p:cNvPr id="1048624" name="Content Placeholder 2"/>
          <p:cNvSpPr>
            <a:spLocks noGrp="1"/>
          </p:cNvSpPr>
          <p:nvPr>
            <p:ph idx="1"/>
          </p:nvPr>
        </p:nvSpPr>
        <p:spPr>
          <a:xfrm>
            <a:off x="149289" y="1341579"/>
            <a:ext cx="11868539" cy="5151296"/>
          </a:xfrm>
        </p:spPr>
        <p:txBody>
          <a:bodyPr>
            <a:normAutofit/>
          </a:bodyPr>
          <a:p>
            <a:pPr indent="0" marL="0">
              <a:buNone/>
            </a:pPr>
            <a:r>
              <a:rPr dirty="0" lang="en-US">
                <a:latin typeface="Times New Roman" panose="02020603050405020304" pitchFamily="18" charset="0"/>
                <a:cs typeface="Times New Roman" panose="02020603050405020304" pitchFamily="18" charset="0"/>
              </a:rPr>
              <a:t>7. Blocking Mechanism:</a:t>
            </a:r>
          </a:p>
          <a:p>
            <a:pPr indent="0" marL="0">
              <a:buNone/>
            </a:pPr>
            <a:r>
              <a:rPr dirty="0" lang="en-US">
                <a:latin typeface="Times New Roman" panose="02020603050405020304" pitchFamily="18" charset="0"/>
                <a:cs typeface="Times New Roman" panose="02020603050405020304" pitchFamily="18" charset="0"/>
              </a:rPr>
              <a:t>Implement a blocking mechanism that prevents identified harmful users from interacting with the platform.</a:t>
            </a:r>
          </a:p>
          <a:p>
            <a:pPr indent="0" marL="0">
              <a:buNone/>
            </a:pPr>
            <a:r>
              <a:rPr dirty="0" lang="en-US">
                <a:latin typeface="Times New Roman" panose="02020603050405020304" pitchFamily="18" charset="0"/>
                <a:cs typeface="Times New Roman" panose="02020603050405020304" pitchFamily="18" charset="0"/>
              </a:rPr>
              <a:t>Define specific thresholds or rules for user blocking based on the severity or frequency of toxic behavior.</a:t>
            </a:r>
          </a:p>
          <a:p>
            <a:pPr indent="0" marL="0">
              <a:buNone/>
            </a:pPr>
            <a:r>
              <a:rPr dirty="0" lang="en-US">
                <a:latin typeface="Times New Roman" panose="02020603050405020304" pitchFamily="18" charset="0"/>
                <a:cs typeface="Times New Roman" panose="02020603050405020304" pitchFamily="18" charset="0"/>
              </a:rPr>
              <a:t>8. Testing:</a:t>
            </a:r>
          </a:p>
          <a:p>
            <a:pPr indent="0" marL="0">
              <a:buNone/>
            </a:pPr>
            <a:r>
              <a:rPr dirty="0" lang="en-US">
                <a:latin typeface="Times New Roman" panose="02020603050405020304" pitchFamily="18" charset="0"/>
                <a:cs typeface="Times New Roman" panose="02020603050405020304" pitchFamily="18" charset="0"/>
              </a:rPr>
              <a:t>Conduct thorough testing of the system in various scenarios.</a:t>
            </a:r>
          </a:p>
          <a:p>
            <a:pPr indent="0" marL="0">
              <a:buNone/>
            </a:pPr>
            <a:r>
              <a:rPr dirty="0" lang="en-US">
                <a:latin typeface="Times New Roman" panose="02020603050405020304" pitchFamily="18" charset="0"/>
                <a:cs typeface="Times New Roman" panose="02020603050405020304" pitchFamily="18" charset="0"/>
              </a:rPr>
              <a:t>Test for robustness against adversarial examples and edge cases.</a:t>
            </a:r>
          </a:p>
          <a:p>
            <a:pPr indent="0" marL="0">
              <a:buNone/>
            </a:pPr>
            <a:r>
              <a:rPr dirty="0" lang="en-US">
                <a:latin typeface="Times New Roman" panose="02020603050405020304" pitchFamily="18" charset="0"/>
                <a:cs typeface="Times New Roman" panose="02020603050405020304" pitchFamily="18" charset="0"/>
              </a:rPr>
              <a:t>9. Deployment:</a:t>
            </a:r>
          </a:p>
          <a:p>
            <a:pPr indent="0" marL="0">
              <a:buNone/>
            </a:pPr>
            <a:r>
              <a:rPr dirty="0" lang="en-US">
                <a:latin typeface="Times New Roman" panose="02020603050405020304" pitchFamily="18" charset="0"/>
                <a:cs typeface="Times New Roman" panose="02020603050405020304" pitchFamily="18" charset="0"/>
              </a:rPr>
              <a:t>Deploy the toxic comment identification and user blocking system into a production environment.</a:t>
            </a:r>
          </a:p>
          <a:p>
            <a:pPr indent="0" marL="0">
              <a:buNone/>
            </a:pPr>
            <a:r>
              <a:rPr dirty="0" lang="en-US">
                <a:latin typeface="Times New Roman" panose="02020603050405020304" pitchFamily="18" charset="0"/>
                <a:cs typeface="Times New Roman" panose="02020603050405020304" pitchFamily="18" charset="0"/>
              </a:rPr>
              <a:t>Use containerization (e.g., Docker) for easy deployment and scalability.</a:t>
            </a:r>
            <a:endParaRPr dirty="0" lang="en-IN">
              <a:latin typeface="Times New Roman" panose="02020603050405020304" pitchFamily="18" charset="0"/>
              <a:cs typeface="Times New Roman" panose="02020603050405020304" pitchFamily="18" charset="0"/>
            </a:endParaRPr>
          </a:p>
        </p:txBody>
      </p:sp>
      <p:sp>
        <p:nvSpPr>
          <p:cNvPr id="1048625" name="Rectangle 3"/>
          <p:cNvSpPr/>
          <p:nvPr/>
        </p:nvSpPr>
        <p:spPr>
          <a:xfrm>
            <a:off x="0" y="0"/>
            <a:ext cx="12192000" cy="1192556"/>
          </a:xfrm>
          <a:prstGeom prst="rect"/>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indent="-457200" marL="457200">
              <a:spcBef>
                <a:spcPct val="20000"/>
              </a:spcBef>
            </a:pPr>
            <a:endParaRPr b="1" dirty="0" sz="2800" lang="en-US">
              <a:latin typeface="Times New Roman" panose="02020603050405020304" pitchFamily="18" charset="0"/>
              <a:cs typeface="Times New Roman" panose="02020603050405020304" pitchFamily="18" charset="0"/>
            </a:endParaRPr>
          </a:p>
        </p:txBody>
      </p:sp>
      <p:sp>
        <p:nvSpPr>
          <p:cNvPr id="1048626" name="Title 1"/>
          <p:cNvSpPr txBox="1"/>
          <p:nvPr/>
        </p:nvSpPr>
        <p:spPr>
          <a:xfrm>
            <a:off x="522514" y="205008"/>
            <a:ext cx="4338735" cy="782540"/>
          </a:xfrm>
          <a:prstGeom prst="rect"/>
        </p:spPr>
        <p:txBody>
          <a:bodyPr anchor="ctr" bIns="45720" lIns="91440" rIns="91440" rtlCol="0" tIns="45720" vert="horz">
            <a:normAutofit fontScale="95000" lnSpcReduction="20000"/>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b="1" dirty="0" sz="4000" lang="en-IN">
                <a:solidFill>
                  <a:schemeClr val="bg1"/>
                </a:solidFill>
                <a:latin typeface="Calibri" panose="020F0502020204030204" pitchFamily="34" charset="0"/>
                <a:ea typeface="Calibri" panose="020F0502020204030204" pitchFamily="34" charset="0"/>
                <a:cs typeface="Calibri" panose="020F0502020204030204" pitchFamily="34" charset="0"/>
              </a:rPr>
              <a:t>IMPLEMENTATION</a:t>
            </a:r>
          </a:p>
        </p:txBody>
      </p:sp>
      <p:pic>
        <p:nvPicPr>
          <p:cNvPr id="2097164" name="Picture 5"/>
          <p:cNvPicPr>
            <a:picLocks noChangeAspect="1"/>
          </p:cNvPicPr>
          <p:nvPr/>
        </p:nvPicPr>
        <p:blipFill>
          <a:blip xmlns:r="http://schemas.openxmlformats.org/officeDocument/2006/relationships" r:embed="rId1"/>
          <a:stretch>
            <a:fillRect/>
          </a:stretch>
        </p:blipFill>
        <p:spPr>
          <a:xfrm>
            <a:off x="11015942" y="11094"/>
            <a:ext cx="1192556" cy="119255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7" name="Content Placeholder 2"/>
          <p:cNvSpPr>
            <a:spLocks noGrp="1"/>
          </p:cNvSpPr>
          <p:nvPr>
            <p:ph idx="1"/>
          </p:nvPr>
        </p:nvSpPr>
        <p:spPr>
          <a:xfrm>
            <a:off x="382555" y="1568775"/>
            <a:ext cx="10971245" cy="4608188"/>
          </a:xfrm>
        </p:spPr>
        <p:txBody>
          <a:bodyPr>
            <a:normAutofit fontScale="96429"/>
          </a:bodyPr>
          <a:p>
            <a:pPr indent="0" marL="0">
              <a:buNone/>
            </a:pPr>
            <a:r>
              <a:rPr dirty="0" lang="en-US">
                <a:latin typeface="-apple-system"/>
              </a:rPr>
              <a:t>M</a:t>
            </a:r>
            <a:r>
              <a:rPr b="0" dirty="0" i="0" lang="en-US">
                <a:effectLst/>
                <a:latin typeface="-apple-system"/>
              </a:rPr>
              <a:t>achine learning have the potential to transform product risk management in industrial services. By analyzing large volumes of data and identifying patterns, these technologies can help businesses to identify potential risks and take proactive measures to mitigate those risks.</a:t>
            </a:r>
          </a:p>
          <a:p>
            <a:pPr indent="0" marL="0">
              <a:buNone/>
            </a:pPr>
            <a:r>
              <a:rPr b="0" dirty="0" i="0" lang="en-US">
                <a:solidFill>
                  <a:srgbClr val="374151"/>
                </a:solidFill>
                <a:effectLst/>
                <a:latin typeface="Söhne"/>
              </a:rPr>
              <a:t>The future of machine learning for product risk management is dynamic, with continuous advancements in technology, increased data availability, and growing awareness of the benefits of AI in enhancing safety, quality, and compliance across various industries. As organizations adapt to these developments, they will be better equipped to identify and mitigate risks, ultimately improving product safety and consumer satisfaction.</a:t>
            </a:r>
            <a:endParaRPr dirty="0" lang="en-IN"/>
          </a:p>
          <a:p>
            <a:pPr indent="0" marL="0">
              <a:buNone/>
            </a:pPr>
            <a:endParaRPr dirty="0" lang="en-IN"/>
          </a:p>
        </p:txBody>
      </p:sp>
      <p:sp>
        <p:nvSpPr>
          <p:cNvPr id="1048628" name="Rectangle 5"/>
          <p:cNvSpPr/>
          <p:nvPr/>
        </p:nvSpPr>
        <p:spPr>
          <a:xfrm>
            <a:off x="0" y="0"/>
            <a:ext cx="12192000" cy="1192556"/>
          </a:xfrm>
          <a:prstGeom prst="rect"/>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indent="-457200" marL="457200">
              <a:spcBef>
                <a:spcPct val="20000"/>
              </a:spcBef>
            </a:pPr>
            <a:endParaRPr b="1" dirty="0" sz="2800" lang="en-US">
              <a:latin typeface="Times New Roman" panose="02020603050405020304" pitchFamily="18" charset="0"/>
              <a:cs typeface="Times New Roman" panose="02020603050405020304" pitchFamily="18" charset="0"/>
            </a:endParaRPr>
          </a:p>
        </p:txBody>
      </p:sp>
      <p:sp>
        <p:nvSpPr>
          <p:cNvPr id="1048629" name="Title 1"/>
          <p:cNvSpPr txBox="1"/>
          <p:nvPr/>
        </p:nvSpPr>
        <p:spPr>
          <a:xfrm>
            <a:off x="522514" y="205008"/>
            <a:ext cx="4338735" cy="782540"/>
          </a:xfrm>
          <a:prstGeom prst="rect"/>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b="1" dirty="0" sz="4000" lang="en-IN">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p:txBody>
      </p:sp>
      <p:pic>
        <p:nvPicPr>
          <p:cNvPr id="2097165" name="Picture 7"/>
          <p:cNvPicPr>
            <a:picLocks noChangeAspect="1"/>
          </p:cNvPicPr>
          <p:nvPr/>
        </p:nvPicPr>
        <p:blipFill>
          <a:blip xmlns:r="http://schemas.openxmlformats.org/officeDocument/2006/relationships" r:embed="rId1"/>
          <a:stretch>
            <a:fillRect/>
          </a:stretch>
        </p:blipFill>
        <p:spPr>
          <a:xfrm>
            <a:off x="11015942" y="11094"/>
            <a:ext cx="1192556" cy="1192556"/>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0" name="Content Placeholder 2"/>
          <p:cNvSpPr>
            <a:spLocks noGrp="1"/>
          </p:cNvSpPr>
          <p:nvPr>
            <p:ph idx="1"/>
          </p:nvPr>
        </p:nvSpPr>
        <p:spPr>
          <a:xfrm>
            <a:off x="129073" y="1397564"/>
            <a:ext cx="11655489" cy="5255428"/>
          </a:xfrm>
        </p:spPr>
        <p:txBody>
          <a:bodyPr>
            <a:normAutofit/>
          </a:bodyPr>
          <a:p>
            <a:pPr indent="0" marL="0">
              <a:buNone/>
            </a:pPr>
            <a:endParaRPr dirty="0" lang="en-US">
              <a:solidFill>
                <a:srgbClr val="1B3139"/>
              </a:solidFill>
              <a:latin typeface="Times New Roman" panose="02020603050405020304" pitchFamily="18" charset="0"/>
              <a:cs typeface="Times New Roman" panose="02020603050405020304" pitchFamily="18" charset="0"/>
            </a:endParaRPr>
          </a:p>
          <a:p>
            <a:r>
              <a:rPr b="0" dirty="0" i="0" lang="en-US">
                <a:solidFill>
                  <a:srgbClr val="1B3139"/>
                </a:solidFill>
                <a:effectLst/>
                <a:latin typeface="Times New Roman" panose="02020603050405020304" pitchFamily="18" charset="0"/>
                <a:cs typeface="Times New Roman" panose="02020603050405020304" pitchFamily="18" charset="0"/>
              </a:rPr>
              <a:t>A machine learning model is a program that can find patterns or make decisions from a previously unseen dataset. For example, in natural language processing, machine learning models can parse and correctly recognize the intent behind previously unheard sentences or combinations of words.</a:t>
            </a:r>
          </a:p>
          <a:p>
            <a:r>
              <a:rPr dirty="0" lang="en-US">
                <a:solidFill>
                  <a:srgbClr val="1B3139"/>
                </a:solidFill>
                <a:latin typeface="Times New Roman" panose="02020603050405020304" pitchFamily="18" charset="0"/>
                <a:cs typeface="Times New Roman" panose="02020603050405020304" pitchFamily="18" charset="0"/>
              </a:rPr>
              <a:t>This model helps to identify the risk of product manufacturing and marketing.</a:t>
            </a:r>
          </a:p>
          <a:p>
            <a:endParaRPr dirty="0" lang="en-IN">
              <a:latin typeface="Times New Roman" panose="02020603050405020304" pitchFamily="18" charset="0"/>
              <a:cs typeface="Times New Roman" panose="02020603050405020304" pitchFamily="18" charset="0"/>
            </a:endParaRPr>
          </a:p>
          <a:p>
            <a:pPr indent="0" marL="0">
              <a:buNone/>
            </a:pPr>
            <a:endParaRPr dirty="0" lang="en-IN"/>
          </a:p>
        </p:txBody>
      </p:sp>
      <p:sp>
        <p:nvSpPr>
          <p:cNvPr id="1048591" name="Rectangle 4"/>
          <p:cNvSpPr/>
          <p:nvPr/>
        </p:nvSpPr>
        <p:spPr>
          <a:xfrm>
            <a:off x="0" y="0"/>
            <a:ext cx="12192000" cy="1192556"/>
          </a:xfrm>
          <a:prstGeom prst="rect"/>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indent="-457200" marL="457200">
              <a:spcBef>
                <a:spcPct val="20000"/>
              </a:spcBef>
            </a:pPr>
            <a:endParaRPr b="1" dirty="0" sz="2800" lang="en-US">
              <a:latin typeface="Times New Roman" panose="02020603050405020304" pitchFamily="18" charset="0"/>
              <a:cs typeface="Times New Roman" panose="02020603050405020304" pitchFamily="18" charset="0"/>
            </a:endParaRPr>
          </a:p>
        </p:txBody>
      </p:sp>
      <p:sp>
        <p:nvSpPr>
          <p:cNvPr id="1048592" name="Title 1"/>
          <p:cNvSpPr>
            <a:spLocks noGrp="1"/>
          </p:cNvSpPr>
          <p:nvPr>
            <p:ph type="title"/>
          </p:nvPr>
        </p:nvSpPr>
        <p:spPr>
          <a:xfrm>
            <a:off x="522514" y="205008"/>
            <a:ext cx="4338735" cy="782540"/>
          </a:xfrm>
        </p:spPr>
        <p:txBody>
          <a:bodyPr>
            <a:normAutofit/>
          </a:bodyPr>
          <a:p>
            <a:r>
              <a:rPr b="1" dirty="0" sz="4000" lang="en-IN">
                <a:solidFill>
                  <a:schemeClr val="bg1"/>
                </a:solidFill>
                <a:latin typeface="Calibri" panose="020F0502020204030204" pitchFamily="34" charset="0"/>
                <a:ea typeface="Calibri" panose="020F0502020204030204" pitchFamily="34" charset="0"/>
                <a:cs typeface="Calibri" panose="020F0502020204030204" pitchFamily="34" charset="0"/>
              </a:rPr>
              <a:t>ABSTRACT</a:t>
            </a:r>
            <a:r>
              <a:rPr b="1" dirty="0" sz="4000" lang="en-IN">
                <a:solidFill>
                  <a:schemeClr val="bg1"/>
                </a:solidFill>
                <a:latin typeface="Times New Roman" panose="02020603050405020304" pitchFamily="18" charset="0"/>
                <a:cs typeface="Times New Roman" panose="02020603050405020304" pitchFamily="18" charset="0"/>
              </a:rPr>
              <a:t> </a:t>
            </a:r>
            <a:endParaRPr b="1" dirty="0" sz="4000" lang="en-IN">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097153" name="Picture 5"/>
          <p:cNvPicPr>
            <a:picLocks noChangeAspect="1"/>
          </p:cNvPicPr>
          <p:nvPr/>
        </p:nvPicPr>
        <p:blipFill>
          <a:blip xmlns:r="http://schemas.openxmlformats.org/officeDocument/2006/relationships" r:embed="rId1"/>
          <a:stretch>
            <a:fillRect/>
          </a:stretch>
        </p:blipFill>
        <p:spPr>
          <a:xfrm>
            <a:off x="11015942" y="11094"/>
            <a:ext cx="1192556" cy="1192556"/>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3" name="Content Placeholder 2"/>
          <p:cNvSpPr>
            <a:spLocks noGrp="1"/>
          </p:cNvSpPr>
          <p:nvPr>
            <p:ph idx="1"/>
          </p:nvPr>
        </p:nvSpPr>
        <p:spPr/>
        <p:txBody>
          <a:bodyPr/>
          <a:p>
            <a:pPr indent="0" marL="0">
              <a:buNone/>
            </a:pPr>
            <a:endParaRPr dirty="0" lang="en-GB"/>
          </a:p>
          <a:p>
            <a:endParaRPr dirty="0" lang="en-GB"/>
          </a:p>
          <a:p>
            <a:endParaRPr dirty="0" lang="en-GB"/>
          </a:p>
          <a:p>
            <a:endParaRPr dirty="0" lang="en-GB"/>
          </a:p>
          <a:p>
            <a:endParaRPr dirty="0" lang="en-GB"/>
          </a:p>
          <a:p>
            <a:endParaRPr dirty="0" lang="en-IN"/>
          </a:p>
        </p:txBody>
      </p:sp>
      <p:sp>
        <p:nvSpPr>
          <p:cNvPr id="1048594" name="Rectangle 9"/>
          <p:cNvSpPr/>
          <p:nvPr/>
        </p:nvSpPr>
        <p:spPr>
          <a:xfrm>
            <a:off x="0" y="0"/>
            <a:ext cx="12192000" cy="1192556"/>
          </a:xfrm>
          <a:prstGeom prst="rect"/>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indent="-457200" marL="457200">
              <a:spcBef>
                <a:spcPct val="20000"/>
              </a:spcBef>
            </a:pPr>
            <a:endParaRPr b="1" dirty="0" sz="2800" lang="en-US">
              <a:latin typeface="Times New Roman" panose="02020603050405020304" pitchFamily="18" charset="0"/>
              <a:cs typeface="Times New Roman" panose="02020603050405020304" pitchFamily="18" charset="0"/>
            </a:endParaRPr>
          </a:p>
        </p:txBody>
      </p:sp>
      <p:sp>
        <p:nvSpPr>
          <p:cNvPr id="1048595" name="Title 1"/>
          <p:cNvSpPr>
            <a:spLocks noGrp="1"/>
          </p:cNvSpPr>
          <p:nvPr>
            <p:ph type="title"/>
          </p:nvPr>
        </p:nvSpPr>
        <p:spPr>
          <a:xfrm>
            <a:off x="522514" y="205008"/>
            <a:ext cx="7128588" cy="782540"/>
          </a:xfrm>
        </p:spPr>
        <p:txBody>
          <a:bodyPr>
            <a:noAutofit/>
          </a:bodyPr>
          <a:p>
            <a:r>
              <a:rPr b="1" dirty="0" sz="4000" lang="en-IN">
                <a:solidFill>
                  <a:schemeClr val="bg1"/>
                </a:solidFill>
                <a:latin typeface="Calibri" panose="020F0502020204030204" pitchFamily="34" charset="0"/>
                <a:ea typeface="Calibri" panose="020F0502020204030204" pitchFamily="34" charset="0"/>
                <a:cs typeface="Calibri" panose="020F0502020204030204" pitchFamily="34" charset="0"/>
              </a:rPr>
              <a:t>PROBLEM DEFINITION</a:t>
            </a:r>
          </a:p>
        </p:txBody>
      </p:sp>
      <p:pic>
        <p:nvPicPr>
          <p:cNvPr id="2097154" name="Picture 11"/>
          <p:cNvPicPr>
            <a:picLocks noChangeAspect="1"/>
          </p:cNvPicPr>
          <p:nvPr/>
        </p:nvPicPr>
        <p:blipFill>
          <a:blip xmlns:r="http://schemas.openxmlformats.org/officeDocument/2006/relationships" r:embed="rId1"/>
          <a:stretch>
            <a:fillRect/>
          </a:stretch>
        </p:blipFill>
        <p:spPr>
          <a:xfrm>
            <a:off x="11015942" y="11094"/>
            <a:ext cx="1192556" cy="1192556"/>
          </a:xfrm>
          <a:prstGeom prst="rect"/>
        </p:spPr>
      </p:pic>
      <p:sp>
        <p:nvSpPr>
          <p:cNvPr id="1048596" name="TextBox 1"/>
          <p:cNvSpPr txBox="1"/>
          <p:nvPr/>
        </p:nvSpPr>
        <p:spPr>
          <a:xfrm>
            <a:off x="522514" y="1825625"/>
            <a:ext cx="10515600" cy="3239770"/>
          </a:xfrm>
          <a:prstGeom prst="rect"/>
          <a:noFill/>
        </p:spPr>
        <p:txBody>
          <a:bodyPr rtlCol="0" wrap="square">
            <a:spAutoFit/>
          </a:bodyPr>
          <a:p>
            <a:pPr algn="l" defTabSz="914400" eaLnBrk="1" fontAlgn="auto" hangingPunct="1" indent="-228600" latinLnBrk="0" lvl="0" marL="228600" marR="0" rtl="0">
              <a:lnSpc>
                <a:spcPct val="90000"/>
              </a:lnSpc>
              <a:spcBef>
                <a:spcPts val="1000"/>
              </a:spcBef>
              <a:spcAft>
                <a:spcPts val="0"/>
              </a:spcAft>
              <a:buClrTx/>
              <a:buSzTx/>
              <a:buFont typeface="Arial" panose="020B0604020202020204" pitchFamily="34" charset="0"/>
              <a:buChar char="•"/>
            </a:pPr>
            <a:r>
              <a:rPr b="0" dirty="0" sz="2800" i="0" lang="en-US">
                <a:solidFill>
                  <a:srgbClr val="374151"/>
                </a:solidFill>
                <a:effectLst/>
                <a:latin typeface="Times New Roman" panose="02020603050405020304" pitchFamily="18" charset="0"/>
                <a:cs typeface="Times New Roman" panose="02020603050405020304" pitchFamily="18" charset="0"/>
              </a:rPr>
              <a:t>Developing a machine learning model for product risk management involves addressing various challenges related to identifying and mitigating risks associated with products.</a:t>
            </a:r>
          </a:p>
          <a:p>
            <a:pPr algn="l" defTabSz="914400" eaLnBrk="1" fontAlgn="auto" hangingPunct="1" indent="-514350" latinLnBrk="0" lvl="0" marL="514350" marR="0" rtl="0">
              <a:lnSpc>
                <a:spcPct val="90000"/>
              </a:lnSpc>
              <a:spcBef>
                <a:spcPts val="1000"/>
              </a:spcBef>
              <a:spcAft>
                <a:spcPts val="0"/>
              </a:spcAft>
              <a:buClrTx/>
              <a:buSzTx/>
              <a:buFont typeface="+mj-lt"/>
              <a:buAutoNum type="arabicPeriod"/>
            </a:pPr>
            <a:r>
              <a:rPr b="1" dirty="0" sz="2800" i="0" lang="en-IN">
                <a:effectLst/>
                <a:latin typeface="Times New Roman" panose="02020603050405020304" pitchFamily="18" charset="0"/>
                <a:cs typeface="Times New Roman" panose="02020603050405020304" pitchFamily="18" charset="0"/>
              </a:rPr>
              <a:t>Risk Identification</a:t>
            </a:r>
          </a:p>
          <a:p>
            <a:pPr algn="l" defTabSz="914400" eaLnBrk="1" fontAlgn="auto" hangingPunct="1" indent="-514350" latinLnBrk="0" lvl="0" marL="514350" marR="0" rtl="0">
              <a:lnSpc>
                <a:spcPct val="90000"/>
              </a:lnSpc>
              <a:spcBef>
                <a:spcPts val="1000"/>
              </a:spcBef>
              <a:spcAft>
                <a:spcPts val="0"/>
              </a:spcAft>
              <a:buClrTx/>
              <a:buSzTx/>
              <a:buFont typeface="+mj-lt"/>
              <a:buAutoNum type="arabicPeriod"/>
            </a:pPr>
            <a:r>
              <a:rPr b="1" dirty="0" sz="2800" i="0" lang="en-IN">
                <a:effectLst/>
                <a:latin typeface="Times New Roman" panose="02020603050405020304" pitchFamily="18" charset="0"/>
                <a:cs typeface="Times New Roman" panose="02020603050405020304" pitchFamily="18" charset="0"/>
              </a:rPr>
              <a:t>Integration with Existing Systems</a:t>
            </a:r>
          </a:p>
          <a:p>
            <a:pPr algn="l" defTabSz="914400" eaLnBrk="1" fontAlgn="auto" hangingPunct="1" indent="-514350" latinLnBrk="0" lvl="0" marL="514350" marR="0" rtl="0">
              <a:lnSpc>
                <a:spcPct val="90000"/>
              </a:lnSpc>
              <a:spcBef>
                <a:spcPts val="1000"/>
              </a:spcBef>
              <a:spcAft>
                <a:spcPts val="0"/>
              </a:spcAft>
              <a:buClrTx/>
              <a:buSzTx/>
              <a:buFont typeface="+mj-lt"/>
              <a:buAutoNum type="arabicPeriod"/>
            </a:pPr>
            <a:r>
              <a:rPr b="1" dirty="0" sz="2800" i="0" lang="en-IN">
                <a:effectLst/>
                <a:latin typeface="Times New Roman" panose="02020603050405020304" pitchFamily="18" charset="0"/>
                <a:cs typeface="Times New Roman" panose="02020603050405020304" pitchFamily="18" charset="0"/>
              </a:rPr>
              <a:t>Scalability</a:t>
            </a:r>
            <a:endParaRPr b="0" dirty="0" sz="2800" i="0" lang="en-US">
              <a:solidFill>
                <a:srgbClr val="374151"/>
              </a:solidFill>
              <a:effectLst/>
              <a:latin typeface="Times New Roman" panose="02020603050405020304" pitchFamily="18" charset="0"/>
              <a:cs typeface="Times New Roman" panose="02020603050405020304" pitchFamily="18" charset="0"/>
            </a:endParaRPr>
          </a:p>
          <a:p>
            <a:pPr algn="l" defTabSz="914400" eaLnBrk="1" fontAlgn="auto" hangingPunct="1" indent="-514350" latinLnBrk="0" lvl="0" marL="514350" marR="0" rtl="0">
              <a:lnSpc>
                <a:spcPct val="90000"/>
              </a:lnSpc>
              <a:spcBef>
                <a:spcPts val="1000"/>
              </a:spcBef>
              <a:spcAft>
                <a:spcPts val="0"/>
              </a:spcAft>
              <a:buClrTx/>
              <a:buSzTx/>
              <a:buFont typeface="+mj-lt"/>
              <a:buAutoNum type="arabicPeriod"/>
            </a:pPr>
            <a:r>
              <a:rPr b="1" dirty="0" sz="2800" i="0" lang="en-US">
                <a:solidFill>
                  <a:srgbClr val="374151"/>
                </a:solidFill>
                <a:effectLst/>
                <a:latin typeface="Times New Roman" panose="02020603050405020304" pitchFamily="18" charset="0"/>
                <a:cs typeface="Times New Roman" panose="02020603050405020304" pitchFamily="18" charset="0"/>
              </a:rPr>
              <a:t>T</a:t>
            </a:r>
            <a:r>
              <a:rPr b="1" dirty="0" sz="2800" i="0" lang="en-US">
                <a:solidFill>
                  <a:srgbClr val="374151"/>
                </a:solidFill>
                <a:effectLst/>
                <a:latin typeface="Times New Roman" panose="02020603050405020304" pitchFamily="18" charset="0"/>
                <a:cs typeface="Times New Roman" panose="02020603050405020304" pitchFamily="18" charset="0"/>
              </a:rPr>
              <a:t>o</a:t>
            </a:r>
            <a:r>
              <a:rPr b="1" dirty="0" sz="2800" i="0" lang="en-US">
                <a:solidFill>
                  <a:srgbClr val="374151"/>
                </a:solidFill>
                <a:effectLst/>
                <a:latin typeface="Times New Roman" panose="02020603050405020304" pitchFamily="18" charset="0"/>
                <a:cs typeface="Times New Roman" panose="02020603050405020304" pitchFamily="18" charset="0"/>
              </a:rPr>
              <a:t>x</a:t>
            </a:r>
            <a:r>
              <a:rPr b="1" dirty="0" sz="2800" i="0" lang="en-US">
                <a:solidFill>
                  <a:srgbClr val="374151"/>
                </a:solidFill>
                <a:effectLst/>
                <a:latin typeface="Times New Roman" panose="02020603050405020304" pitchFamily="18" charset="0"/>
                <a:cs typeface="Times New Roman" panose="02020603050405020304" pitchFamily="18" charset="0"/>
              </a:rPr>
              <a:t>i</a:t>
            </a:r>
            <a:r>
              <a:rPr b="1" dirty="0" sz="2800" i="0" lang="en-US">
                <a:solidFill>
                  <a:srgbClr val="374151"/>
                </a:solidFill>
                <a:effectLst/>
                <a:latin typeface="Times New Roman" panose="02020603050405020304" pitchFamily="18" charset="0"/>
                <a:cs typeface="Times New Roman" panose="02020603050405020304" pitchFamily="18" charset="0"/>
              </a:rPr>
              <a:t>c</a:t>
            </a:r>
            <a:r>
              <a:rPr b="1" dirty="0" sz="2800" i="0" lang="en-US">
                <a:solidFill>
                  <a:srgbClr val="374151"/>
                </a:solidFill>
                <a:effectLst/>
                <a:latin typeface="Times New Roman" panose="02020603050405020304" pitchFamily="18" charset="0"/>
                <a:cs typeface="Times New Roman" panose="02020603050405020304" pitchFamily="18" charset="0"/>
              </a:rPr>
              <a:t> </a:t>
            </a:r>
            <a:r>
              <a:rPr b="1" dirty="0" sz="2800" i="0" lang="en-US">
                <a:solidFill>
                  <a:srgbClr val="374151"/>
                </a:solidFill>
                <a:effectLst/>
                <a:latin typeface="Times New Roman" panose="02020603050405020304" pitchFamily="18" charset="0"/>
                <a:cs typeface="Times New Roman" panose="02020603050405020304" pitchFamily="18" charset="0"/>
              </a:rPr>
              <a:t>c</a:t>
            </a:r>
            <a:r>
              <a:rPr b="1" dirty="0" sz="2800" i="0" lang="en-US">
                <a:solidFill>
                  <a:srgbClr val="374151"/>
                </a:solidFill>
                <a:effectLst/>
                <a:latin typeface="Times New Roman" panose="02020603050405020304" pitchFamily="18" charset="0"/>
                <a:cs typeface="Times New Roman" panose="02020603050405020304" pitchFamily="18" charset="0"/>
              </a:rPr>
              <a:t>o</a:t>
            </a:r>
            <a:r>
              <a:rPr b="1" dirty="0" sz="2800" i="0" lang="en-US">
                <a:solidFill>
                  <a:srgbClr val="374151"/>
                </a:solidFill>
                <a:effectLst/>
                <a:latin typeface="Times New Roman" panose="02020603050405020304" pitchFamily="18" charset="0"/>
                <a:cs typeface="Times New Roman" panose="02020603050405020304" pitchFamily="18" charset="0"/>
              </a:rPr>
              <a:t>m</a:t>
            </a:r>
            <a:r>
              <a:rPr b="1" dirty="0" sz="2800" i="0" lang="en-US">
                <a:solidFill>
                  <a:srgbClr val="374151"/>
                </a:solidFill>
                <a:effectLst/>
                <a:latin typeface="Times New Roman" panose="02020603050405020304" pitchFamily="18" charset="0"/>
                <a:cs typeface="Times New Roman" panose="02020603050405020304" pitchFamily="18" charset="0"/>
              </a:rPr>
              <a:t>m</a:t>
            </a:r>
            <a:r>
              <a:rPr b="1" dirty="0" sz="2800" i="0" lang="en-US">
                <a:solidFill>
                  <a:srgbClr val="374151"/>
                </a:solidFill>
                <a:effectLst/>
                <a:latin typeface="Times New Roman" panose="02020603050405020304" pitchFamily="18" charset="0"/>
                <a:cs typeface="Times New Roman" panose="02020603050405020304" pitchFamily="18" charset="0"/>
              </a:rPr>
              <a:t>e</a:t>
            </a:r>
            <a:r>
              <a:rPr b="1" dirty="0" sz="2800" i="0" lang="en-US">
                <a:solidFill>
                  <a:srgbClr val="374151"/>
                </a:solidFill>
                <a:effectLst/>
                <a:latin typeface="Times New Roman" panose="02020603050405020304" pitchFamily="18" charset="0"/>
                <a:cs typeface="Times New Roman" panose="02020603050405020304" pitchFamily="18" charset="0"/>
              </a:rPr>
              <a:t>n</a:t>
            </a:r>
            <a:r>
              <a:rPr b="1" dirty="0" sz="2800" i="0" lang="en-US">
                <a:solidFill>
                  <a:srgbClr val="374151"/>
                </a:solidFill>
                <a:effectLst/>
                <a:latin typeface="Times New Roman" panose="02020603050405020304" pitchFamily="18" charset="0"/>
                <a:cs typeface="Times New Roman" panose="02020603050405020304" pitchFamily="18" charset="0"/>
              </a:rPr>
              <a:t>t</a:t>
            </a:r>
            <a:r>
              <a:rPr b="1" dirty="0" sz="2800" i="0" lang="en-US">
                <a:solidFill>
                  <a:srgbClr val="374151"/>
                </a:solidFill>
                <a:effectLst/>
                <a:latin typeface="Times New Roman" panose="02020603050405020304" pitchFamily="18" charset="0"/>
                <a:cs typeface="Times New Roman" panose="02020603050405020304" pitchFamily="18" charset="0"/>
              </a:rPr>
              <a:t> </a:t>
            </a:r>
            <a:r>
              <a:rPr b="1" dirty="0" sz="2800" i="0" lang="en-US">
                <a:solidFill>
                  <a:srgbClr val="374151"/>
                </a:solidFill>
                <a:effectLst/>
                <a:latin typeface="Times New Roman" panose="02020603050405020304" pitchFamily="18" charset="0"/>
                <a:cs typeface="Times New Roman" panose="02020603050405020304" pitchFamily="18" charset="0"/>
              </a:rPr>
              <a:t>i</a:t>
            </a:r>
            <a:r>
              <a:rPr b="1" dirty="0" sz="2800" i="0" lang="en-US">
                <a:solidFill>
                  <a:srgbClr val="374151"/>
                </a:solidFill>
                <a:effectLst/>
                <a:latin typeface="Times New Roman" panose="02020603050405020304" pitchFamily="18" charset="0"/>
                <a:cs typeface="Times New Roman" panose="02020603050405020304" pitchFamily="18" charset="0"/>
              </a:rPr>
              <a:t>d</a:t>
            </a:r>
            <a:r>
              <a:rPr b="1" dirty="0" sz="2800" i="0" lang="en-US">
                <a:solidFill>
                  <a:srgbClr val="374151"/>
                </a:solidFill>
                <a:effectLst/>
                <a:latin typeface="Times New Roman" panose="02020603050405020304" pitchFamily="18" charset="0"/>
                <a:cs typeface="Times New Roman" panose="02020603050405020304" pitchFamily="18" charset="0"/>
              </a:rPr>
              <a:t>e</a:t>
            </a:r>
            <a:r>
              <a:rPr b="1" dirty="0" sz="2800" i="0" lang="en-US">
                <a:solidFill>
                  <a:srgbClr val="374151"/>
                </a:solidFill>
                <a:effectLst/>
                <a:latin typeface="Times New Roman" panose="02020603050405020304" pitchFamily="18" charset="0"/>
                <a:cs typeface="Times New Roman" panose="02020603050405020304" pitchFamily="18" charset="0"/>
              </a:rPr>
              <a:t>n</a:t>
            </a:r>
            <a:r>
              <a:rPr b="1" dirty="0" sz="2800" i="0" lang="en-US">
                <a:solidFill>
                  <a:srgbClr val="374151"/>
                </a:solidFill>
                <a:effectLst/>
                <a:latin typeface="Times New Roman" panose="02020603050405020304" pitchFamily="18" charset="0"/>
                <a:cs typeface="Times New Roman" panose="02020603050405020304" pitchFamily="18" charset="0"/>
              </a:rPr>
              <a:t>t</a:t>
            </a:r>
            <a:r>
              <a:rPr b="1" dirty="0" sz="2800" i="0" lang="en-US">
                <a:solidFill>
                  <a:srgbClr val="374151"/>
                </a:solidFill>
                <a:effectLst/>
                <a:latin typeface="Times New Roman" panose="02020603050405020304" pitchFamily="18" charset="0"/>
                <a:cs typeface="Times New Roman" panose="02020603050405020304" pitchFamily="18" charset="0"/>
              </a:rPr>
              <a:t>i</a:t>
            </a:r>
            <a:r>
              <a:rPr b="1" dirty="0" sz="2800" i="0" lang="en-US">
                <a:solidFill>
                  <a:srgbClr val="374151"/>
                </a:solidFill>
                <a:effectLst/>
                <a:latin typeface="Times New Roman" panose="02020603050405020304" pitchFamily="18" charset="0"/>
                <a:cs typeface="Times New Roman" panose="02020603050405020304" pitchFamily="18" charset="0"/>
              </a:rPr>
              <a:t>f</a:t>
            </a:r>
            <a:r>
              <a:rPr b="1" dirty="0" sz="2800" i="0" lang="en-US">
                <a:solidFill>
                  <a:srgbClr val="374151"/>
                </a:solidFill>
                <a:effectLst/>
                <a:latin typeface="Times New Roman" panose="02020603050405020304" pitchFamily="18" charset="0"/>
                <a:cs typeface="Times New Roman" panose="02020603050405020304" pitchFamily="18" charset="0"/>
              </a:rPr>
              <a:t>i</a:t>
            </a:r>
            <a:r>
              <a:rPr b="1" dirty="0" sz="2800" i="0" lang="en-US">
                <a:solidFill>
                  <a:srgbClr val="374151"/>
                </a:solidFill>
                <a:effectLst/>
                <a:latin typeface="Times New Roman" panose="02020603050405020304" pitchFamily="18" charset="0"/>
                <a:cs typeface="Times New Roman" panose="02020603050405020304" pitchFamily="18" charset="0"/>
              </a:rPr>
              <a:t>c</a:t>
            </a:r>
            <a:r>
              <a:rPr b="1" dirty="0" sz="2800" i="0" lang="en-US">
                <a:solidFill>
                  <a:srgbClr val="374151"/>
                </a:solidFill>
                <a:effectLst/>
                <a:latin typeface="Times New Roman" panose="02020603050405020304" pitchFamily="18" charset="0"/>
                <a:cs typeface="Times New Roman" panose="02020603050405020304" pitchFamily="18" charset="0"/>
              </a:rPr>
              <a:t>a</a:t>
            </a:r>
            <a:r>
              <a:rPr b="1" dirty="0" sz="2800" i="0" lang="en-US">
                <a:solidFill>
                  <a:srgbClr val="374151"/>
                </a:solidFill>
                <a:effectLst/>
                <a:latin typeface="Times New Roman" panose="02020603050405020304" pitchFamily="18" charset="0"/>
                <a:cs typeface="Times New Roman" panose="02020603050405020304" pitchFamily="18" charset="0"/>
              </a:rPr>
              <a:t>t</a:t>
            </a:r>
            <a:r>
              <a:rPr b="1" dirty="0" sz="2800" i="0" lang="en-US">
                <a:solidFill>
                  <a:srgbClr val="374151"/>
                </a:solidFill>
                <a:effectLst/>
                <a:latin typeface="Times New Roman" panose="02020603050405020304" pitchFamily="18" charset="0"/>
                <a:cs typeface="Times New Roman" panose="02020603050405020304" pitchFamily="18" charset="0"/>
              </a:rPr>
              <a:t>i</a:t>
            </a:r>
            <a:r>
              <a:rPr b="1" dirty="0" sz="2800" i="0" lang="en-US">
                <a:solidFill>
                  <a:srgbClr val="374151"/>
                </a:solidFill>
                <a:effectLst/>
                <a:latin typeface="Times New Roman" panose="02020603050405020304" pitchFamily="18" charset="0"/>
                <a:cs typeface="Times New Roman" panose="02020603050405020304" pitchFamily="18" charset="0"/>
              </a:rPr>
              <a:t>o</a:t>
            </a:r>
            <a:r>
              <a:rPr b="1" dirty="0" sz="2800" i="0" lang="en-US">
                <a:solidFill>
                  <a:srgbClr val="374151"/>
                </a:solidFill>
                <a:effectLst/>
                <a:latin typeface="Times New Roman" panose="02020603050405020304" pitchFamily="18" charset="0"/>
                <a:cs typeface="Times New Roman" panose="02020603050405020304" pitchFamily="18" charset="0"/>
              </a:rPr>
              <a:t>n</a:t>
            </a:r>
            <a:endParaRPr b="0" dirty="0" sz="2800" i="0" lang="en-US">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1"/>
          <p:cNvSpPr>
            <a:spLocks noGrp="1"/>
          </p:cNvSpPr>
          <p:nvPr>
            <p:ph type="title"/>
          </p:nvPr>
        </p:nvSpPr>
        <p:spPr/>
        <p:txBody>
          <a:bodyPr/>
          <a:p>
            <a:r>
              <a:rPr b="1" dirty="0" lang="en-GB">
                <a:solidFill>
                  <a:srgbClr val="FF0000"/>
                </a:solidFill>
                <a:latin typeface="Calibri" panose="020F0502020204030204" pitchFamily="34" charset="0"/>
                <a:ea typeface="Calibri" panose="020F0502020204030204" pitchFamily="34" charset="0"/>
                <a:cs typeface="Calibri" panose="020F0502020204030204" pitchFamily="34" charset="0"/>
              </a:rPr>
              <a:t>INTRODUCTION</a:t>
            </a:r>
            <a:endParaRPr b="1" dirty="0" lang="en-IN">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1048598" name="Content Placeholder 2"/>
          <p:cNvSpPr>
            <a:spLocks noGrp="1"/>
          </p:cNvSpPr>
          <p:nvPr>
            <p:ph idx="1"/>
          </p:nvPr>
        </p:nvSpPr>
        <p:spPr>
          <a:xfrm>
            <a:off x="317241" y="1690688"/>
            <a:ext cx="11681926" cy="4682120"/>
          </a:xfrm>
        </p:spPr>
        <p:txBody>
          <a:bodyPr/>
          <a:p>
            <a:pPr algn="l"/>
            <a:r>
              <a:rPr b="0" dirty="0" i="0" lang="en-US">
                <a:solidFill>
                  <a:srgbClr val="2A2A2A"/>
                </a:solidFill>
                <a:effectLst/>
                <a:latin typeface="Times New Roman" panose="02020603050405020304" pitchFamily="18" charset="0"/>
                <a:cs typeface="Times New Roman" panose="02020603050405020304" pitchFamily="18" charset="0"/>
              </a:rPr>
              <a:t>Machine learning has the ability to identify risks more efficiently. By analyzing large volumes of data from various sources, including historical data, social media, and news feeds, AI algorithms can identify potential risks that may have been overlooked by humans. </a:t>
            </a:r>
          </a:p>
          <a:p>
            <a:pPr algn="l"/>
            <a:r>
              <a:rPr b="0" dirty="0" i="0" lang="en-US">
                <a:solidFill>
                  <a:srgbClr val="2A2A2A"/>
                </a:solidFill>
                <a:effectLst/>
                <a:latin typeface="Times New Roman" panose="02020603050405020304" pitchFamily="18" charset="0"/>
                <a:cs typeface="Times New Roman" panose="02020603050405020304" pitchFamily="18" charset="0"/>
              </a:rPr>
              <a:t>Machine learning algorithms can also learn from previous risk events and identify similar patterns that could indicate a new risk.</a:t>
            </a:r>
          </a:p>
          <a:p>
            <a:pPr algn="l"/>
            <a:r>
              <a:rPr b="0" dirty="0" i="0" lang="en-US">
                <a:solidFill>
                  <a:srgbClr val="2A2A2A"/>
                </a:solidFill>
                <a:effectLst/>
                <a:latin typeface="Times New Roman" panose="02020603050405020304" pitchFamily="18" charset="0"/>
                <a:cs typeface="Times New Roman" panose="02020603050405020304" pitchFamily="18" charset="0"/>
              </a:rPr>
              <a:t>By automating the risk management process, machine learning can help businesses improve efficiency.</a:t>
            </a:r>
            <a:endParaRPr dirty="0" lang="en-GB">
              <a:latin typeface="Times New Roman" panose="02020603050405020304" pitchFamily="18" charset="0"/>
              <a:cs typeface="Times New Roman" panose="02020603050405020304" pitchFamily="18" charset="0"/>
            </a:endParaRPr>
          </a:p>
        </p:txBody>
      </p:sp>
      <p:sp>
        <p:nvSpPr>
          <p:cNvPr id="1048599" name="Title 1"/>
          <p:cNvSpPr txBox="1"/>
          <p:nvPr/>
        </p:nvSpPr>
        <p:spPr>
          <a:xfrm>
            <a:off x="522514" y="205008"/>
            <a:ext cx="7128588" cy="782540"/>
          </a:xfrm>
          <a:prstGeom prst="rect"/>
        </p:spPr>
        <p:txBody>
          <a:bodyPr anchor="ctr" bIns="45720" lIns="91440" rIns="91440" rtlCol="0" tIns="45720" vert="horz">
            <a:no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b="1" sz="3600" lang="en-IN">
                <a:solidFill>
                  <a:schemeClr val="bg1"/>
                </a:solidFill>
                <a:latin typeface="Times New Roman" panose="02020603050405020304" pitchFamily="18" charset="0"/>
                <a:cs typeface="Times New Roman" panose="02020603050405020304" pitchFamily="18" charset="0"/>
              </a:rPr>
              <a:t>PROBLEM DEFINITION</a:t>
            </a:r>
            <a:endParaRPr b="1" dirty="0" sz="3600" lang="en-IN">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097155" name="Picture 7"/>
          <p:cNvPicPr>
            <a:picLocks noChangeAspect="1"/>
          </p:cNvPicPr>
          <p:nvPr/>
        </p:nvPicPr>
        <p:blipFill>
          <a:blip xmlns:r="http://schemas.openxmlformats.org/officeDocument/2006/relationships" r:embed="rId1"/>
          <a:stretch>
            <a:fillRect/>
          </a:stretch>
        </p:blipFill>
        <p:spPr>
          <a:xfrm>
            <a:off x="11015942" y="11094"/>
            <a:ext cx="1192556" cy="1192556"/>
          </a:xfrm>
          <a:prstGeom prst="rect"/>
        </p:spPr>
      </p:pic>
      <p:sp>
        <p:nvSpPr>
          <p:cNvPr id="1048600" name="Rectangle 8"/>
          <p:cNvSpPr/>
          <p:nvPr/>
        </p:nvSpPr>
        <p:spPr>
          <a:xfrm>
            <a:off x="0" y="-37988"/>
            <a:ext cx="12192000" cy="1241638"/>
          </a:xfrm>
          <a:prstGeom prst="rect"/>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indent="-457200" marL="457200">
              <a:spcBef>
                <a:spcPct val="20000"/>
              </a:spcBef>
            </a:pPr>
            <a:endParaRPr b="1" dirty="0" sz="2800" lang="en-US">
              <a:latin typeface="Times New Roman" panose="02020603050405020304" pitchFamily="18" charset="0"/>
              <a:cs typeface="Times New Roman" panose="02020603050405020304" pitchFamily="18" charset="0"/>
            </a:endParaRPr>
          </a:p>
        </p:txBody>
      </p:sp>
      <p:sp>
        <p:nvSpPr>
          <p:cNvPr id="1048601" name="Title 1"/>
          <p:cNvSpPr txBox="1"/>
          <p:nvPr/>
        </p:nvSpPr>
        <p:spPr>
          <a:xfrm>
            <a:off x="674914" y="357408"/>
            <a:ext cx="7128588" cy="782540"/>
          </a:xfrm>
          <a:prstGeom prst="rect"/>
        </p:spPr>
        <p:txBody>
          <a:bodyPr anchor="ctr" bIns="45720" lIns="91440" rIns="91440" rtlCol="0" tIns="45720" vert="horz">
            <a:no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b="1" dirty="0" sz="4000" lang="en-IN">
                <a:solidFill>
                  <a:schemeClr val="bg1"/>
                </a:solidFill>
                <a:latin typeface="Calibri" panose="020F0502020204030204" pitchFamily="34" charset="0"/>
                <a:ea typeface="Calibri" panose="020F0502020204030204" pitchFamily="34" charset="0"/>
                <a:cs typeface="Calibri" panose="020F0502020204030204" pitchFamily="34" charset="0"/>
              </a:rPr>
              <a:t>INTRODUCTION</a:t>
            </a:r>
          </a:p>
        </p:txBody>
      </p:sp>
      <p:pic>
        <p:nvPicPr>
          <p:cNvPr id="2097156" name="Picture 10"/>
          <p:cNvPicPr>
            <a:picLocks noChangeAspect="1"/>
          </p:cNvPicPr>
          <p:nvPr/>
        </p:nvPicPr>
        <p:blipFill>
          <a:blip xmlns:r="http://schemas.openxmlformats.org/officeDocument/2006/relationships" r:embed="rId1"/>
          <a:stretch>
            <a:fillRect/>
          </a:stretch>
        </p:blipFill>
        <p:spPr>
          <a:xfrm>
            <a:off x="11007693" y="0"/>
            <a:ext cx="1192556" cy="1192556"/>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p:txBody>
          <a:bodyPr/>
          <a:p>
            <a:r>
              <a:rPr b="1" dirty="0" lang="en-GB">
                <a:solidFill>
                  <a:srgbClr val="FF0000"/>
                </a:solidFill>
                <a:latin typeface="+mn-lt"/>
              </a:rPr>
              <a:t>LITERATURE SURVEY</a:t>
            </a:r>
            <a:endParaRPr dirty="0" lang="en-IN"/>
          </a:p>
        </p:txBody>
      </p:sp>
      <p:sp>
        <p:nvSpPr>
          <p:cNvPr id="1048603" name="Content Placeholder 2"/>
          <p:cNvSpPr>
            <a:spLocks noGrp="1"/>
          </p:cNvSpPr>
          <p:nvPr>
            <p:ph idx="1"/>
          </p:nvPr>
        </p:nvSpPr>
        <p:spPr>
          <a:xfrm>
            <a:off x="307910" y="1557681"/>
            <a:ext cx="11700588" cy="4935194"/>
          </a:xfrm>
        </p:spPr>
        <p:txBody>
          <a:bodyPr>
            <a:normAutofit/>
          </a:bodyPr>
          <a:p>
            <a:r>
              <a:rPr dirty="0" lang="en-US"/>
              <a:t>Deep Learning Based Sentiment Analysis Using Convolution Neural Network:</a:t>
            </a:r>
          </a:p>
          <a:p>
            <a:pPr lvl="1">
              <a:buFont typeface="Wingdings" panose="05000000000000000000" pitchFamily="2" charset="2"/>
              <a:buChar char="§"/>
            </a:pPr>
            <a:r>
              <a:rPr dirty="0" lang="en-US"/>
              <a:t>Deep Learning Based Sentiment Analysis Using Convolution Neural Network</a:t>
            </a:r>
            <a:endParaRPr dirty="0" lang="en-GB">
              <a:latin typeface="Times New Roman" panose="02020603050405020304" pitchFamily="18" charset="0"/>
              <a:cs typeface="Times New Roman" panose="02020603050405020304" pitchFamily="18" charset="0"/>
            </a:endParaRPr>
          </a:p>
          <a:p>
            <a:r>
              <a:rPr dirty="0" lang="en-GB">
                <a:latin typeface="Times New Roman" panose="02020603050405020304" pitchFamily="18" charset="0"/>
                <a:cs typeface="Times New Roman" panose="02020603050405020304" pitchFamily="18" charset="0"/>
              </a:rPr>
              <a:t>Deep learning:</a:t>
            </a:r>
          </a:p>
          <a:p>
            <a:r>
              <a:rPr b="0" dirty="0" sz="2400" i="0" lang="en-US">
                <a:solidFill>
                  <a:srgbClr val="222222"/>
                </a:solidFill>
                <a:effectLst/>
                <a:latin typeface="Times New Roman" panose="02020603050405020304" pitchFamily="18" charset="0"/>
                <a:cs typeface="Times New Roman" panose="02020603050405020304" pitchFamily="18" charset="0"/>
              </a:rPr>
              <a:t>Deep learning discovers intricate structure in large data sets by using the backpropagation         algorithm to indicate how a machine should change its internal parameters used to compute the representation in each layer from the representation in the previous layer.</a:t>
            </a:r>
          </a:p>
          <a:p>
            <a:r>
              <a:rPr b="0" dirty="0" sz="2400" i="0" lang="en-US">
                <a:solidFill>
                  <a:srgbClr val="222222"/>
                </a:solidFill>
                <a:effectLst/>
                <a:latin typeface="Times New Roman" panose="02020603050405020304" pitchFamily="18" charset="0"/>
                <a:cs typeface="Times New Roman" panose="02020603050405020304" pitchFamily="18" charset="0"/>
              </a:rPr>
              <a:t>NLP techniques are recognized for their effectiveness in extracting valuable insights from unstructured textual data, enabling a more comprehensive understanding of potential risks.</a:t>
            </a:r>
          </a:p>
          <a:p>
            <a:r>
              <a:rPr b="0" dirty="0" sz="2400" i="0" lang="en-US">
                <a:solidFill>
                  <a:srgbClr val="222222"/>
                </a:solidFill>
                <a:effectLst/>
                <a:latin typeface="Times New Roman" panose="02020603050405020304" pitchFamily="18" charset="0"/>
                <a:cs typeface="Times New Roman" panose="02020603050405020304" pitchFamily="18" charset="0"/>
              </a:rPr>
              <a:t>Techniques such as sentiment analysis, topic modeling, and named entity recognition are employed to identify and categorize risks within user reviews, feedback, and other textual sources.</a:t>
            </a:r>
          </a:p>
          <a:p>
            <a:endParaRPr b="0" dirty="0" sz="2400" i="0" lang="en-US">
              <a:solidFill>
                <a:srgbClr val="222222"/>
              </a:solidFill>
              <a:effectLst/>
              <a:latin typeface="Times New Roman" panose="02020603050405020304" pitchFamily="18" charset="0"/>
              <a:cs typeface="Times New Roman" panose="02020603050405020304" pitchFamily="18" charset="0"/>
            </a:endParaRPr>
          </a:p>
          <a:p>
            <a:endParaRPr dirty="0" lang="en-GB">
              <a:latin typeface="Times New Roman" panose="02020603050405020304" pitchFamily="18" charset="0"/>
              <a:cs typeface="Times New Roman" panose="02020603050405020304" pitchFamily="18" charset="0"/>
            </a:endParaRPr>
          </a:p>
        </p:txBody>
      </p:sp>
      <p:sp>
        <p:nvSpPr>
          <p:cNvPr id="1048604" name="Rectangle 3"/>
          <p:cNvSpPr/>
          <p:nvPr/>
        </p:nvSpPr>
        <p:spPr>
          <a:xfrm>
            <a:off x="0" y="0"/>
            <a:ext cx="12192000" cy="1192556"/>
          </a:xfrm>
          <a:prstGeom prst="rect"/>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indent="-457200" marL="457200">
              <a:spcBef>
                <a:spcPct val="20000"/>
              </a:spcBef>
            </a:pPr>
            <a:r>
              <a:rPr b="1" dirty="0" sz="4000" lang="en-US">
                <a:cs typeface="Times New Roman" panose="02020603050405020304" pitchFamily="18" charset="0"/>
              </a:rPr>
              <a:t>Literature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Content Placeholder 2"/>
          <p:cNvSpPr>
            <a:spLocks noGrp="1"/>
          </p:cNvSpPr>
          <p:nvPr>
            <p:ph idx="1"/>
          </p:nvPr>
        </p:nvSpPr>
        <p:spPr>
          <a:xfrm>
            <a:off x="438539" y="1315616"/>
            <a:ext cx="10915261" cy="5337376"/>
          </a:xfrm>
        </p:spPr>
        <p:txBody>
          <a:bodyPr>
            <a:normAutofit/>
          </a:bodyPr>
          <a:p>
            <a:pPr indent="0" marL="0">
              <a:buNone/>
            </a:pPr>
            <a:r>
              <a:rPr b="0" dirty="0" sz="4000" i="0" lang="en-IN">
                <a:solidFill>
                  <a:srgbClr val="374151"/>
                </a:solidFill>
                <a:effectLst/>
                <a:latin typeface="Times New Roman" panose="02020603050405020304" pitchFamily="18" charset="0"/>
                <a:cs typeface="Times New Roman" panose="02020603050405020304" pitchFamily="18" charset="0"/>
              </a:rPr>
              <a:t>NLP Methods:</a:t>
            </a:r>
          </a:p>
          <a:p>
            <a:pPr algn="l" indent="0" marL="0">
              <a:buNone/>
            </a:pPr>
            <a:r>
              <a:rPr b="1" dirty="0" i="0" lang="en-US">
                <a:solidFill>
                  <a:srgbClr val="374151"/>
                </a:solidFill>
                <a:effectLst/>
                <a:latin typeface="Times New Roman" panose="02020603050405020304" pitchFamily="18" charset="0"/>
                <a:cs typeface="Times New Roman" panose="02020603050405020304" pitchFamily="18" charset="0"/>
              </a:rPr>
              <a:t>Data Collection:</a:t>
            </a:r>
          </a:p>
          <a:p>
            <a:pPr algn="l" indent="0" marL="0">
              <a:buNone/>
            </a:pPr>
            <a:r>
              <a:rPr b="0" dirty="0" i="0" lang="en-US">
                <a:solidFill>
                  <a:srgbClr val="374151"/>
                </a:solidFill>
                <a:effectLst/>
                <a:latin typeface="Times New Roman" panose="02020603050405020304" pitchFamily="18" charset="0"/>
                <a:cs typeface="Times New Roman" panose="02020603050405020304" pitchFamily="18" charset="0"/>
              </a:rPr>
              <a:t>Obtain a dataset of product reviews. </a:t>
            </a:r>
          </a:p>
          <a:p>
            <a:pPr algn="l" indent="0" marL="0">
              <a:buNone/>
            </a:pPr>
            <a:r>
              <a:rPr b="1" dirty="0" i="0" lang="en-IN">
                <a:effectLst/>
                <a:latin typeface="Times New Roman" panose="02020603050405020304" pitchFamily="18" charset="0"/>
                <a:cs typeface="Times New Roman" panose="02020603050405020304" pitchFamily="18" charset="0"/>
              </a:rPr>
              <a:t>Data Preprocessing:</a:t>
            </a:r>
            <a:endParaRPr dirty="0" lang="en-US">
              <a:solidFill>
                <a:srgbClr val="374151"/>
              </a:solidFill>
              <a:latin typeface="Times New Roman" panose="02020603050405020304" pitchFamily="18" charset="0"/>
              <a:cs typeface="Times New Roman" panose="02020603050405020304" pitchFamily="18" charset="0"/>
            </a:endParaRPr>
          </a:p>
          <a:p>
            <a:pPr algn="l" indent="0" marL="0">
              <a:buNone/>
            </a:pPr>
            <a:r>
              <a:rPr b="0" dirty="0" i="0" lang="en-US">
                <a:solidFill>
                  <a:srgbClr val="374151"/>
                </a:solidFill>
                <a:effectLst/>
                <a:latin typeface="Times New Roman" panose="02020603050405020304" pitchFamily="18" charset="0"/>
                <a:cs typeface="Times New Roman" panose="02020603050405020304" pitchFamily="18" charset="0"/>
              </a:rPr>
              <a:t>Perform data cleaning by removing duplicates, handling missing values, and addressing any specific issues in the dataset.</a:t>
            </a:r>
          </a:p>
          <a:p>
            <a:pPr algn="l" indent="0" marL="0">
              <a:buNone/>
            </a:pPr>
            <a:r>
              <a:rPr b="1" dirty="0" i="0" lang="en-IN">
                <a:effectLst/>
                <a:latin typeface="Times New Roman" panose="02020603050405020304" pitchFamily="18" charset="0"/>
                <a:cs typeface="Times New Roman" panose="02020603050405020304" pitchFamily="18" charset="0"/>
              </a:rPr>
              <a:t>Feature Engineering:</a:t>
            </a:r>
          </a:p>
          <a:p>
            <a:pPr algn="l"/>
            <a:r>
              <a:rPr b="0" dirty="0" i="0" lang="en-US">
                <a:solidFill>
                  <a:srgbClr val="374151"/>
                </a:solidFill>
                <a:effectLst/>
                <a:latin typeface="Times New Roman" panose="02020603050405020304" pitchFamily="18" charset="0"/>
                <a:cs typeface="Times New Roman" panose="02020603050405020304" pitchFamily="18" charset="0"/>
              </a:rPr>
              <a:t>Create relevant features, such as word counts, TF-IDF vectors, or word embeddings</a:t>
            </a:r>
          </a:p>
          <a:p>
            <a:pPr algn="l" indent="0" marL="0">
              <a:buNone/>
            </a:pPr>
            <a:endParaRPr dirty="0" lang="en-IN"/>
          </a:p>
          <a:p>
            <a:pPr indent="0" marL="0">
              <a:buNone/>
            </a:pPr>
            <a:endParaRPr dirty="0" lang="en-IN"/>
          </a:p>
        </p:txBody>
      </p:sp>
      <p:sp>
        <p:nvSpPr>
          <p:cNvPr id="1048606" name="Rectangle 6"/>
          <p:cNvSpPr/>
          <p:nvPr/>
        </p:nvSpPr>
        <p:spPr>
          <a:xfrm>
            <a:off x="0" y="0"/>
            <a:ext cx="12192000" cy="1192556"/>
          </a:xfrm>
          <a:prstGeom prst="rect"/>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indent="-457200" marL="457200">
              <a:spcBef>
                <a:spcPct val="20000"/>
              </a:spcBef>
            </a:pPr>
            <a:endParaRPr b="1" dirty="0" sz="2800" lang="en-US">
              <a:latin typeface="Times New Roman" panose="02020603050405020304" pitchFamily="18" charset="0"/>
              <a:cs typeface="Times New Roman" panose="02020603050405020304" pitchFamily="18" charset="0"/>
            </a:endParaRPr>
          </a:p>
        </p:txBody>
      </p:sp>
      <p:sp>
        <p:nvSpPr>
          <p:cNvPr id="1048607" name="Title 1"/>
          <p:cNvSpPr txBox="1"/>
          <p:nvPr/>
        </p:nvSpPr>
        <p:spPr>
          <a:xfrm>
            <a:off x="522514" y="205008"/>
            <a:ext cx="4338735" cy="782540"/>
          </a:xfrm>
          <a:prstGeom prst="rect"/>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b="1" dirty="0" sz="4000" lang="en-IN">
                <a:solidFill>
                  <a:schemeClr val="bg1"/>
                </a:solidFill>
                <a:latin typeface="Calibri" panose="020F0502020204030204" pitchFamily="34" charset="0"/>
                <a:ea typeface="Calibri" panose="020F0502020204030204" pitchFamily="34" charset="0"/>
                <a:cs typeface="Calibri" panose="020F0502020204030204" pitchFamily="34" charset="0"/>
              </a:rPr>
              <a:t>METHODOLOGY</a:t>
            </a:r>
          </a:p>
        </p:txBody>
      </p:sp>
      <p:pic>
        <p:nvPicPr>
          <p:cNvPr id="2097157" name="Picture 8"/>
          <p:cNvPicPr>
            <a:picLocks noChangeAspect="1"/>
          </p:cNvPicPr>
          <p:nvPr/>
        </p:nvPicPr>
        <p:blipFill>
          <a:blip xmlns:r="http://schemas.openxmlformats.org/officeDocument/2006/relationships" r:embed="rId1"/>
          <a:stretch>
            <a:fillRect/>
          </a:stretch>
        </p:blipFill>
        <p:spPr>
          <a:xfrm>
            <a:off x="11015942" y="11094"/>
            <a:ext cx="1192556" cy="1192556"/>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Content Placeholder 2"/>
          <p:cNvSpPr>
            <a:spLocks noGrp="1"/>
          </p:cNvSpPr>
          <p:nvPr>
            <p:ph idx="1"/>
          </p:nvPr>
        </p:nvSpPr>
        <p:spPr>
          <a:xfrm>
            <a:off x="317241" y="1546587"/>
            <a:ext cx="11131420" cy="4946288"/>
          </a:xfrm>
        </p:spPr>
        <p:txBody>
          <a:bodyPr>
            <a:normAutofit/>
          </a:bodyPr>
          <a:p>
            <a:pPr algn="l" indent="0" marL="0">
              <a:buNone/>
            </a:pPr>
            <a:r>
              <a:rPr b="1" dirty="0" i="0" lang="en-US">
                <a:solidFill>
                  <a:srgbClr val="374151"/>
                </a:solidFill>
                <a:effectLst/>
                <a:latin typeface="Times New Roman" panose="02020603050405020304" pitchFamily="18" charset="0"/>
                <a:cs typeface="Times New Roman" panose="02020603050405020304" pitchFamily="18" charset="0"/>
              </a:rPr>
              <a:t>Data Splitting:</a:t>
            </a:r>
            <a:endParaRPr b="0" dirty="0" i="0" lang="en-US">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i="0" lang="en-US">
                <a:solidFill>
                  <a:srgbClr val="374151"/>
                </a:solidFill>
                <a:effectLst/>
                <a:latin typeface="Times New Roman" panose="02020603050405020304" pitchFamily="18" charset="0"/>
                <a:cs typeface="Times New Roman" panose="02020603050405020304" pitchFamily="18" charset="0"/>
              </a:rPr>
              <a:t>Split the dataset into training, validation, and test sets to train and evaluate the sentiment analysis model.</a:t>
            </a:r>
            <a:endParaRPr b="0" dirty="0" i="0" lang="en-IN">
              <a:solidFill>
                <a:srgbClr val="374151"/>
              </a:solidFill>
              <a:effectLst/>
              <a:latin typeface="Times New Roman" panose="02020603050405020304" pitchFamily="18" charset="0"/>
              <a:cs typeface="Times New Roman" panose="02020603050405020304" pitchFamily="18" charset="0"/>
            </a:endParaRPr>
          </a:p>
          <a:p>
            <a:pPr indent="0" marL="0">
              <a:buNone/>
            </a:pPr>
            <a:r>
              <a:rPr b="1" dirty="0" i="0" lang="en-IN">
                <a:effectLst/>
                <a:latin typeface="Times New Roman" panose="02020603050405020304" pitchFamily="18" charset="0"/>
                <a:cs typeface="Times New Roman" panose="02020603050405020304" pitchFamily="18" charset="0"/>
              </a:rPr>
              <a:t>Model Selection and Development:</a:t>
            </a:r>
          </a:p>
          <a:p>
            <a:pPr algn="l">
              <a:buFont typeface="Arial" panose="020B0604020202020204" pitchFamily="34" charset="0"/>
              <a:buChar char="•"/>
            </a:pPr>
            <a:r>
              <a:rPr b="0" dirty="0" i="0" lang="en-IN">
                <a:solidFill>
                  <a:srgbClr val="374151"/>
                </a:solidFill>
                <a:effectLst/>
                <a:latin typeface="Times New Roman" panose="02020603050405020304" pitchFamily="18" charset="0"/>
                <a:cs typeface="Times New Roman" panose="02020603050405020304" pitchFamily="18" charset="0"/>
              </a:rPr>
              <a:t>Logistic Regression</a:t>
            </a:r>
          </a:p>
          <a:p>
            <a:pPr algn="l">
              <a:buFont typeface="Arial" panose="020B0604020202020204" pitchFamily="34" charset="0"/>
              <a:buChar char="•"/>
            </a:pPr>
            <a:r>
              <a:rPr b="0" dirty="0" i="0" lang="en-IN">
                <a:solidFill>
                  <a:srgbClr val="374151"/>
                </a:solidFill>
                <a:effectLst/>
                <a:latin typeface="Times New Roman" panose="02020603050405020304" pitchFamily="18" charset="0"/>
                <a:cs typeface="Times New Roman" panose="02020603050405020304" pitchFamily="18" charset="0"/>
              </a:rPr>
              <a:t>Naive Bayes</a:t>
            </a:r>
          </a:p>
          <a:p>
            <a:pPr algn="l">
              <a:buFont typeface="Arial" panose="020B0604020202020204" pitchFamily="34" charset="0"/>
              <a:buChar char="•"/>
            </a:pPr>
            <a:r>
              <a:rPr b="0" dirty="0" i="0" lang="en-IN">
                <a:solidFill>
                  <a:srgbClr val="374151"/>
                </a:solidFill>
                <a:effectLst/>
                <a:latin typeface="Times New Roman" panose="02020603050405020304" pitchFamily="18" charset="0"/>
                <a:cs typeface="Times New Roman" panose="02020603050405020304" pitchFamily="18" charset="0"/>
              </a:rPr>
              <a:t>Support Vector Machines</a:t>
            </a:r>
          </a:p>
          <a:p>
            <a:pPr algn="l" indent="0" marL="0">
              <a:buNone/>
            </a:pPr>
            <a:r>
              <a:rPr b="1" dirty="0" i="0" lang="en-IN">
                <a:effectLst/>
                <a:latin typeface="Times New Roman" panose="02020603050405020304" pitchFamily="18" charset="0"/>
                <a:cs typeface="Times New Roman" panose="02020603050405020304" pitchFamily="18" charset="0"/>
              </a:rPr>
              <a:t>Model Training</a:t>
            </a:r>
          </a:p>
          <a:p>
            <a:pPr algn="l" indent="0" marL="0">
              <a:buNone/>
            </a:pPr>
            <a:r>
              <a:rPr b="1" dirty="0" i="0" lang="en-IN">
                <a:effectLst/>
                <a:latin typeface="Times New Roman" panose="02020603050405020304" pitchFamily="18" charset="0"/>
                <a:cs typeface="Times New Roman" panose="02020603050405020304" pitchFamily="18" charset="0"/>
              </a:rPr>
              <a:t>Model Evaluation</a:t>
            </a:r>
            <a:endParaRPr b="0" dirty="0" i="0" lang="en-IN">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i="0" lang="en-US">
              <a:solidFill>
                <a:srgbClr val="374151"/>
              </a:solidFill>
              <a:effectLst/>
              <a:latin typeface="Times New Roman" panose="02020603050405020304" pitchFamily="18" charset="0"/>
              <a:cs typeface="Times New Roman" panose="02020603050405020304" pitchFamily="18" charset="0"/>
            </a:endParaRPr>
          </a:p>
        </p:txBody>
      </p:sp>
      <p:sp>
        <p:nvSpPr>
          <p:cNvPr id="1048609" name="Rectangle 3"/>
          <p:cNvSpPr/>
          <p:nvPr/>
        </p:nvSpPr>
        <p:spPr>
          <a:xfrm>
            <a:off x="0" y="0"/>
            <a:ext cx="12192000" cy="1192556"/>
          </a:xfrm>
          <a:prstGeom prst="rect"/>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indent="-457200" marL="457200">
              <a:spcBef>
                <a:spcPct val="20000"/>
              </a:spcBef>
            </a:pPr>
            <a:endParaRPr b="1" dirty="0" sz="2800" lang="en-US">
              <a:latin typeface="Times New Roman" panose="02020603050405020304" pitchFamily="18" charset="0"/>
              <a:cs typeface="Times New Roman" panose="02020603050405020304" pitchFamily="18" charset="0"/>
            </a:endParaRPr>
          </a:p>
        </p:txBody>
      </p:sp>
      <p:sp>
        <p:nvSpPr>
          <p:cNvPr id="1048610" name="Title 1"/>
          <p:cNvSpPr txBox="1"/>
          <p:nvPr/>
        </p:nvSpPr>
        <p:spPr>
          <a:xfrm>
            <a:off x="522514" y="205008"/>
            <a:ext cx="4338735" cy="782540"/>
          </a:xfrm>
          <a:prstGeom prst="rect"/>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b="1" dirty="0" sz="4000" lang="en-IN">
                <a:solidFill>
                  <a:schemeClr val="bg1"/>
                </a:solidFill>
                <a:latin typeface="Calibri" panose="020F0502020204030204" pitchFamily="34" charset="0"/>
                <a:ea typeface="Calibri" panose="020F0502020204030204" pitchFamily="34" charset="0"/>
                <a:cs typeface="Calibri" panose="020F0502020204030204" pitchFamily="34" charset="0"/>
              </a:rPr>
              <a:t>METHODOLOGY</a:t>
            </a:r>
          </a:p>
        </p:txBody>
      </p:sp>
      <p:pic>
        <p:nvPicPr>
          <p:cNvPr id="2097158" name="Picture 5"/>
          <p:cNvPicPr>
            <a:picLocks noChangeAspect="1"/>
          </p:cNvPicPr>
          <p:nvPr/>
        </p:nvPicPr>
        <p:blipFill>
          <a:blip xmlns:r="http://schemas.openxmlformats.org/officeDocument/2006/relationships" r:embed="rId1"/>
          <a:stretch>
            <a:fillRect/>
          </a:stretch>
        </p:blipFill>
        <p:spPr>
          <a:xfrm>
            <a:off x="11015942" y="11094"/>
            <a:ext cx="1192556" cy="1192556"/>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9" name="Picture 4"/>
          <p:cNvPicPr>
            <a:picLocks noChangeAspect="1"/>
          </p:cNvPicPr>
          <p:nvPr/>
        </p:nvPicPr>
        <p:blipFill rotWithShape="1">
          <a:blip xmlns:r="http://schemas.openxmlformats.org/officeDocument/2006/relationships" r:embed="rId1"/>
          <a:srcRect b="49965"/>
          <a:stretch>
            <a:fillRect/>
          </a:stretch>
        </p:blipFill>
        <p:spPr>
          <a:xfrm>
            <a:off x="962526" y="1717582"/>
            <a:ext cx="10266948" cy="3383336"/>
          </a:xfrm>
          <a:prstGeom prst="rect"/>
        </p:spPr>
      </p:pic>
      <p:sp>
        <p:nvSpPr>
          <p:cNvPr id="1048611" name="Rectangle 5"/>
          <p:cNvSpPr/>
          <p:nvPr/>
        </p:nvSpPr>
        <p:spPr>
          <a:xfrm>
            <a:off x="0" y="20757"/>
            <a:ext cx="12159916" cy="1354642"/>
          </a:xfrm>
          <a:prstGeom prst="rect"/>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indent="-457200" marL="457200">
              <a:spcBef>
                <a:spcPct val="20000"/>
              </a:spcBef>
            </a:pPr>
            <a:endParaRPr b="1" dirty="0" sz="2800" lang="en-US">
              <a:latin typeface="Times New Roman" panose="02020603050405020304" pitchFamily="18" charset="0"/>
              <a:cs typeface="Times New Roman" panose="02020603050405020304" pitchFamily="18" charset="0"/>
            </a:endParaRPr>
          </a:p>
        </p:txBody>
      </p:sp>
      <p:sp>
        <p:nvSpPr>
          <p:cNvPr id="1048612" name="Title 1"/>
          <p:cNvSpPr txBox="1"/>
          <p:nvPr/>
        </p:nvSpPr>
        <p:spPr>
          <a:xfrm>
            <a:off x="481147" y="211349"/>
            <a:ext cx="4421470" cy="769858"/>
          </a:xfrm>
          <a:prstGeom prst="rect"/>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b="1" dirty="0" sz="4000" lang="en-IN">
                <a:solidFill>
                  <a:schemeClr val="bg1"/>
                </a:solidFill>
                <a:latin typeface="Calibri" panose="020F0502020204030204" pitchFamily="34" charset="0"/>
                <a:ea typeface="Calibri" panose="020F0502020204030204" pitchFamily="34" charset="0"/>
                <a:cs typeface="Calibri" panose="020F0502020204030204" pitchFamily="34" charset="0"/>
              </a:rPr>
              <a:t>SYSTEM DESIGN</a:t>
            </a:r>
          </a:p>
        </p:txBody>
      </p:sp>
      <p:pic>
        <p:nvPicPr>
          <p:cNvPr id="2097160" name="Picture 7"/>
          <p:cNvPicPr>
            <a:picLocks noChangeAspect="1"/>
          </p:cNvPicPr>
          <p:nvPr/>
        </p:nvPicPr>
        <p:blipFill>
          <a:blip xmlns:r="http://schemas.openxmlformats.org/officeDocument/2006/relationships" r:embed="rId2"/>
          <a:stretch>
            <a:fillRect/>
          </a:stretch>
        </p:blipFill>
        <p:spPr>
          <a:xfrm>
            <a:off x="10864438" y="111463"/>
            <a:ext cx="1215298" cy="117323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Content Placeholder 2"/>
          <p:cNvSpPr>
            <a:spLocks noGrp="1"/>
          </p:cNvSpPr>
          <p:nvPr>
            <p:ph idx="1"/>
          </p:nvPr>
        </p:nvSpPr>
        <p:spPr>
          <a:xfrm>
            <a:off x="317240" y="1623527"/>
            <a:ext cx="11411339" cy="4655975"/>
          </a:xfrm>
        </p:spPr>
        <p:txBody>
          <a:bodyPr>
            <a:normAutofit/>
          </a:bodyPr>
          <a:p>
            <a:pPr indent="0" marL="0">
              <a:buNone/>
            </a:pPr>
            <a:r>
              <a:rPr dirty="0" lang="en-US">
                <a:latin typeface="Times New Roman" panose="02020603050405020304" pitchFamily="18" charset="0"/>
                <a:cs typeface="Times New Roman" panose="02020603050405020304" pitchFamily="18" charset="0"/>
              </a:rPr>
              <a:t>The system is trained using the CNN model which consists of four layers, i.e., </a:t>
            </a:r>
          </a:p>
          <a:p>
            <a:pPr indent="0" marL="0">
              <a:buNone/>
            </a:pPr>
            <a:r>
              <a:rPr dirty="0" lang="en-US">
                <a:latin typeface="Times New Roman" panose="02020603050405020304" pitchFamily="18" charset="0"/>
                <a:cs typeface="Times New Roman" panose="02020603050405020304" pitchFamily="18" charset="0"/>
              </a:rPr>
              <a:t>1.Input layer: The input layer is where the network receives the initial data,            and for image data, it is typically a multi-dimensional array representing the pixel values of the image.</a:t>
            </a:r>
          </a:p>
          <a:p>
            <a:pPr indent="0" marL="0">
              <a:buNone/>
            </a:pPr>
            <a:r>
              <a:rPr dirty="0" lang="en-US">
                <a:latin typeface="Times New Roman" panose="02020603050405020304" pitchFamily="18" charset="0"/>
                <a:cs typeface="Times New Roman" panose="02020603050405020304" pitchFamily="18" charset="0"/>
              </a:rPr>
              <a:t>2.Convolution layer: Fundamental building block responsible for extracting features from input data</a:t>
            </a:r>
          </a:p>
          <a:p>
            <a:pPr indent="0" marL="0">
              <a:buNone/>
            </a:pPr>
            <a:r>
              <a:rPr dirty="0" lang="en-US">
                <a:latin typeface="Times New Roman" panose="02020603050405020304" pitchFamily="18" charset="0"/>
                <a:cs typeface="Times New Roman" panose="02020603050405020304" pitchFamily="18" charset="0"/>
              </a:rPr>
              <a:t>3.Global max pool layer: Global Max Pooling is a pooling layer that takes the maximum value from each feature map.</a:t>
            </a:r>
          </a:p>
          <a:p>
            <a:pPr indent="0" marL="0">
              <a:buNone/>
            </a:pPr>
            <a:r>
              <a:rPr dirty="0" lang="en-US">
                <a:latin typeface="Times New Roman" panose="02020603050405020304" pitchFamily="18" charset="0"/>
                <a:cs typeface="Times New Roman" panose="02020603050405020304" pitchFamily="18" charset="0"/>
              </a:rPr>
              <a:t>4.Fully connected layer: The fully connected layer processes the features extracted by the convolutional layers and makes predictions.</a:t>
            </a:r>
          </a:p>
          <a:p>
            <a:pPr indent="0" marL="0">
              <a:buNone/>
            </a:pPr>
            <a:endParaRPr dirty="0" lang="en-US">
              <a:latin typeface="Times New Roman" panose="02020603050405020304" pitchFamily="18" charset="0"/>
              <a:cs typeface="Times New Roman" panose="02020603050405020304" pitchFamily="18" charset="0"/>
            </a:endParaRPr>
          </a:p>
          <a:p>
            <a:pPr indent="0" marL="0">
              <a:buNone/>
            </a:pPr>
            <a:endParaRPr dirty="0" lang="en-IN">
              <a:latin typeface="Times New Roman" panose="02020603050405020304" pitchFamily="18" charset="0"/>
              <a:cs typeface="Times New Roman" panose="02020603050405020304" pitchFamily="18" charset="0"/>
            </a:endParaRPr>
          </a:p>
        </p:txBody>
      </p:sp>
      <p:sp>
        <p:nvSpPr>
          <p:cNvPr id="1048614" name="Rectangle 3"/>
          <p:cNvSpPr/>
          <p:nvPr/>
        </p:nvSpPr>
        <p:spPr>
          <a:xfrm>
            <a:off x="1" y="-9817"/>
            <a:ext cx="12192000" cy="1173230"/>
          </a:xfrm>
          <a:prstGeom prst="rect"/>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indent="-457200" marL="457200">
              <a:spcBef>
                <a:spcPct val="20000"/>
              </a:spcBef>
            </a:pPr>
            <a:endParaRPr b="1" dirty="0" sz="2800" lang="en-US">
              <a:latin typeface="Times New Roman" panose="02020603050405020304" pitchFamily="18" charset="0"/>
              <a:cs typeface="Times New Roman" panose="02020603050405020304" pitchFamily="18" charset="0"/>
            </a:endParaRPr>
          </a:p>
        </p:txBody>
      </p:sp>
      <p:sp>
        <p:nvSpPr>
          <p:cNvPr id="1048615" name="Title 1"/>
          <p:cNvSpPr txBox="1"/>
          <p:nvPr/>
        </p:nvSpPr>
        <p:spPr>
          <a:xfrm>
            <a:off x="481147" y="211349"/>
            <a:ext cx="4421470" cy="769858"/>
          </a:xfrm>
          <a:prstGeom prst="rect"/>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b="1" dirty="0" sz="4000" lang="en-IN">
                <a:solidFill>
                  <a:schemeClr val="bg1"/>
                </a:solidFill>
                <a:latin typeface="Calibri" panose="020F0502020204030204" pitchFamily="34" charset="0"/>
                <a:ea typeface="Calibri" panose="020F0502020204030204" pitchFamily="34" charset="0"/>
                <a:cs typeface="Calibri" panose="020F0502020204030204" pitchFamily="34" charset="0"/>
              </a:rPr>
              <a:t>SYSTEM DESIGN</a:t>
            </a:r>
          </a:p>
        </p:txBody>
      </p:sp>
      <p:pic>
        <p:nvPicPr>
          <p:cNvPr id="2097161" name="Picture 5"/>
          <p:cNvPicPr>
            <a:picLocks noChangeAspect="1"/>
          </p:cNvPicPr>
          <p:nvPr/>
        </p:nvPicPr>
        <p:blipFill>
          <a:blip xmlns:r="http://schemas.openxmlformats.org/officeDocument/2006/relationships" r:embed="rId1"/>
          <a:stretch>
            <a:fillRect/>
          </a:stretch>
        </p:blipFill>
        <p:spPr>
          <a:xfrm>
            <a:off x="11004571" y="20757"/>
            <a:ext cx="1215298" cy="117323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Introduction to Linux</dc:title>
  <dc:creator>Windows User</dc:creator>
  <cp:lastModifiedBy>Datta sai Boga</cp:lastModifiedBy>
  <dcterms:created xsi:type="dcterms:W3CDTF">2022-03-21T17:15:40Z</dcterms:created>
  <dcterms:modified xsi:type="dcterms:W3CDTF">2023-12-15T02:32:43Z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8a9d35e9ce8d450fb449b2b89684746f</vt:lpwstr>
  </property>
</Properties>
</file>