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9"/>
  </p:notesMasterIdLst>
  <p:handoutMasterIdLst>
    <p:handoutMasterId r:id="rId40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294" r:id="rId16"/>
    <p:sldId id="295" r:id="rId17"/>
    <p:sldId id="288" r:id="rId18"/>
    <p:sldId id="297" r:id="rId19"/>
    <p:sldId id="298" r:id="rId20"/>
    <p:sldId id="299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296" r:id="rId35"/>
    <p:sldId id="302" r:id="rId36"/>
    <p:sldId id="276" r:id="rId37"/>
    <p:sldId id="267" r:id="rId38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78448" autoAdjust="0"/>
  </p:normalViewPr>
  <p:slideViewPr>
    <p:cSldViewPr snapToGrid="0">
      <p:cViewPr varScale="1">
        <p:scale>
          <a:sx n="33" d="100"/>
          <a:sy n="33" d="100"/>
        </p:scale>
        <p:origin x="572" y="5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34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logged</a:t>
            </a:r>
            <a:r>
              <a:rPr lang="en-US" baseline="0" dirty="0" smtClean="0"/>
              <a:t> into 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72077"/>
            <a:ext cx="14423693" cy="5580480"/>
          </a:xfrm>
        </p:spPr>
        <p:txBody>
          <a:bodyPr/>
          <a:lstStyle/>
          <a:p>
            <a:r>
              <a:rPr lang="en-US" dirty="0"/>
              <a:t>name '</a:t>
            </a:r>
            <a:r>
              <a:rPr lang="en-US" dirty="0" err="1"/>
              <a:t>myname</a:t>
            </a:r>
            <a:r>
              <a:rPr lang="en-US" dirty="0"/>
              <a:t>/profile'</a:t>
            </a:r>
          </a:p>
          <a:p>
            <a:r>
              <a:rPr lang="en-US" dirty="0"/>
              <a:t>version '0.1.0'</a:t>
            </a:r>
          </a:p>
          <a:p>
            <a:r>
              <a:rPr lang="en-US" dirty="0"/>
              <a:t>title '</a:t>
            </a:r>
            <a:r>
              <a:rPr lang="en-US" dirty="0" err="1"/>
              <a:t>MyName</a:t>
            </a:r>
            <a:r>
              <a:rPr lang="en-US" dirty="0"/>
              <a:t> Profile'</a:t>
            </a:r>
          </a:p>
          <a:p>
            <a:r>
              <a:rPr lang="en-US" dirty="0"/>
              <a:t>maintainer 'My Name'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Add Values to the metadata.rb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87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158374"/>
            <a:ext cx="14423693" cy="5829509"/>
          </a:xfrm>
        </p:spPr>
        <p:txBody>
          <a:bodyPr/>
          <a:lstStyle/>
          <a:p>
            <a:r>
              <a:rPr lang="en-US" sz="1200" b="1" dirty="0"/>
              <a:t>title '/</a:t>
            </a:r>
            <a:r>
              <a:rPr lang="en-US" sz="1200" b="1" dirty="0" err="1"/>
              <a:t>tmp</a:t>
            </a:r>
            <a:r>
              <a:rPr lang="en-US" sz="1200" b="1" dirty="0"/>
              <a:t> profile'</a:t>
            </a:r>
          </a:p>
          <a:p>
            <a:endParaRPr lang="en-US" sz="1200" b="1" dirty="0"/>
          </a:p>
          <a:p>
            <a:r>
              <a:rPr lang="en-US" sz="1200" b="1" dirty="0"/>
              <a:t>control "tmp-1.0" do</a:t>
            </a:r>
          </a:p>
          <a:p>
            <a:endParaRPr lang="en-US" sz="1200" b="1" dirty="0"/>
          </a:p>
          <a:p>
            <a:r>
              <a:rPr lang="en-US" sz="1200" b="1" dirty="0"/>
              <a:t>  impact 0.3</a:t>
            </a:r>
          </a:p>
          <a:p>
            <a:r>
              <a:rPr lang="en-US" sz="1200" b="1" dirty="0"/>
              <a:t>  title "Create /</a:t>
            </a:r>
            <a:r>
              <a:rPr lang="en-US" sz="1200" b="1" dirty="0" err="1"/>
              <a:t>tmp</a:t>
            </a:r>
            <a:r>
              <a:rPr lang="en-US" sz="1200" b="1" dirty="0"/>
              <a:t> directory"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desc</a:t>
            </a:r>
            <a:r>
              <a:rPr lang="en-US" sz="1200" b="1" dirty="0"/>
              <a:t> "A /</a:t>
            </a:r>
            <a:r>
              <a:rPr lang="en-US" sz="1200" b="1" dirty="0" err="1"/>
              <a:t>tmp</a:t>
            </a:r>
            <a:r>
              <a:rPr lang="en-US" sz="1200" b="1" dirty="0"/>
              <a:t> directory must exist"</a:t>
            </a:r>
          </a:p>
          <a:p>
            <a:r>
              <a:rPr lang="en-US" sz="1200" b="1" dirty="0"/>
              <a:t>  describe file('/</a:t>
            </a:r>
            <a:r>
              <a:rPr lang="en-US" sz="1200" b="1" dirty="0" err="1"/>
              <a:t>tmp</a:t>
            </a:r>
            <a:r>
              <a:rPr lang="en-US" sz="1200" b="1" dirty="0"/>
              <a:t>') do</a:t>
            </a:r>
          </a:p>
          <a:p>
            <a:r>
              <a:rPr lang="en-US" sz="1200" b="1" dirty="0"/>
              <a:t>    it { should </a:t>
            </a:r>
            <a:r>
              <a:rPr lang="en-US" sz="1200" b="1" dirty="0" err="1"/>
              <a:t>be_directory</a:t>
            </a:r>
            <a:r>
              <a:rPr lang="en-US" sz="1200" b="1" dirty="0"/>
              <a:t> }</a:t>
            </a:r>
          </a:p>
          <a:p>
            <a:r>
              <a:rPr lang="en-US" sz="1200" b="1" dirty="0"/>
              <a:t>  end</a:t>
            </a:r>
          </a:p>
          <a:p>
            <a:r>
              <a:rPr lang="en-US" sz="1200" b="1" dirty="0"/>
              <a:t>end</a:t>
            </a:r>
          </a:p>
          <a:p>
            <a:endParaRPr lang="en-US" sz="1200" b="1" dirty="0"/>
          </a:p>
          <a:p>
            <a:r>
              <a:rPr lang="en-US" sz="1200" b="1" dirty="0"/>
              <a:t>control "tmp-1.1" do</a:t>
            </a:r>
          </a:p>
          <a:p>
            <a:r>
              <a:rPr lang="en-US" sz="1200" b="1" dirty="0"/>
              <a:t>  impact 0.3</a:t>
            </a:r>
          </a:p>
          <a:p>
            <a:r>
              <a:rPr lang="en-US" sz="1200" b="1" dirty="0"/>
              <a:t>  title "/</a:t>
            </a:r>
            <a:r>
              <a:rPr lang="en-US" sz="1200" b="1" dirty="0" err="1"/>
              <a:t>tmp</a:t>
            </a:r>
            <a:r>
              <a:rPr lang="en-US" sz="1200" b="1" dirty="0"/>
              <a:t> directory is owned by the root user"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desc</a:t>
            </a:r>
            <a:r>
              <a:rPr lang="en-US" sz="1200" b="1" dirty="0"/>
              <a:t> "The /</a:t>
            </a:r>
            <a:r>
              <a:rPr lang="en-US" sz="1200" b="1" dirty="0" err="1"/>
              <a:t>tmp</a:t>
            </a:r>
            <a:r>
              <a:rPr lang="en-US" sz="1200" b="1" dirty="0"/>
              <a:t> directory must be owned by the root user"</a:t>
            </a:r>
          </a:p>
          <a:p>
            <a:r>
              <a:rPr lang="en-US" sz="1200" b="1" dirty="0"/>
              <a:t>  describe file('/</a:t>
            </a:r>
            <a:r>
              <a:rPr lang="en-US" sz="1200" b="1" dirty="0" err="1"/>
              <a:t>tmp</a:t>
            </a:r>
            <a:r>
              <a:rPr lang="en-US" sz="1200" b="1" dirty="0"/>
              <a:t>') do</a:t>
            </a:r>
          </a:p>
          <a:p>
            <a:r>
              <a:rPr lang="en-US" sz="1200" b="1" dirty="0"/>
              <a:t>  it { should </a:t>
            </a:r>
            <a:r>
              <a:rPr lang="en-US" sz="1200" b="1" dirty="0" err="1"/>
              <a:t>be_owned_by</a:t>
            </a:r>
            <a:r>
              <a:rPr lang="en-US" sz="1200" b="1" dirty="0"/>
              <a:t> 'root' }</a:t>
            </a:r>
          </a:p>
          <a:p>
            <a:r>
              <a:rPr lang="en-US" sz="1200" b="1" dirty="0"/>
              <a:t>  end</a:t>
            </a:r>
          </a:p>
          <a:p>
            <a:r>
              <a:rPr lang="en-US" sz="1200" b="1" dirty="0"/>
              <a:t>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~</a:t>
            </a:r>
            <a:r>
              <a:rPr lang="en-US" dirty="0" smtClean="0"/>
              <a:t>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</a:t>
            </a:r>
            <a:r>
              <a:rPr lang="en-US" dirty="0" err="1"/>
              <a:t>.</a:t>
            </a:r>
            <a:r>
              <a:rPr lang="en-US" dirty="0" err="1" smtClean="0"/>
              <a:t>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Write the Control Called </a:t>
            </a:r>
            <a:r>
              <a:rPr lang="en-US" dirty="0" err="1" smtClean="0"/>
              <a:t>tmp.rb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19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Use `</a:t>
            </a:r>
            <a:r>
              <a:rPr lang="en-US" dirty="0" err="1" smtClean="0"/>
              <a:t>inspec</a:t>
            </a:r>
            <a:r>
              <a:rPr lang="en-US" dirty="0" smtClean="0"/>
              <a:t> exec'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Upload it to your laptop and then to the Compliance Server.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profile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Using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 adding: profile_01/metadata.rb (deflated 17%)</a:t>
            </a:r>
          </a:p>
          <a:p>
            <a:r>
              <a:rPr lang="en-US" dirty="0"/>
              <a:t>  adding: profile_01/test/ (stored 0%)</a:t>
            </a:r>
          </a:p>
          <a:p>
            <a:r>
              <a:rPr lang="en-US" dirty="0"/>
              <a:t>  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use the </a:t>
            </a:r>
            <a:r>
              <a:rPr lang="en-US" dirty="0" err="1" smtClean="0"/>
              <a:t>InSpec</a:t>
            </a:r>
            <a:r>
              <a:rPr lang="en-US" dirty="0" smtClean="0"/>
              <a:t> CLI to run </a:t>
            </a:r>
            <a:r>
              <a:rPr lang="en-US" dirty="0"/>
              <a:t>audit tests against </a:t>
            </a:r>
            <a:r>
              <a:rPr lang="en-US" dirty="0" smtClean="0"/>
              <a:t>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/>
          </a:bodyPr>
          <a:lstStyle/>
          <a:p>
            <a:r>
              <a:rPr lang="en-US" dirty="0" smtClean="0"/>
              <a:t>GE: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GE: </a:t>
            </a:r>
            <a:r>
              <a:rPr lang="en-US" dirty="0" smtClean="0"/>
              <a:t>Create a Directory for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Creating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1924</TotalTime>
  <Words>2287</Words>
  <Application>Microsoft Office PowerPoint</Application>
  <PresentationFormat>Custom</PresentationFormat>
  <Paragraphs>344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ＭＳ Ｐゴシック</vt:lpstr>
      <vt:lpstr>Arial</vt:lpstr>
      <vt:lpstr>Courier New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CLI</vt:lpstr>
      <vt:lpstr>GE: Creating a Custom Profile</vt:lpstr>
      <vt:lpstr>GE: Create a Directory for your Profile</vt:lpstr>
      <vt:lpstr>GE: Run `inspec check` to Verify Tests</vt:lpstr>
      <vt:lpstr>GE: Creating a metadata.rb via `touch`</vt:lpstr>
      <vt:lpstr>GE: Run `inspec check` Against the New File</vt:lpstr>
      <vt:lpstr>GE: Add Values to the metadata.rb</vt:lpstr>
      <vt:lpstr>GE: Run `inspec check` Again</vt:lpstr>
      <vt:lpstr>GE: InSpec Directory Structure Expectation</vt:lpstr>
      <vt:lpstr>GE: Create the Missing `test` Directory </vt:lpstr>
      <vt:lpstr>GE: Run `inspec check` Again</vt:lpstr>
      <vt:lpstr>GE: Write the Control Called tmp.rb</vt:lpstr>
      <vt:lpstr>GE: Run `inspec check` Again</vt:lpstr>
      <vt:lpstr>GE: Use `inspec exec' to Run Tests</vt:lpstr>
      <vt:lpstr>GE: Uploading the Custom Profile to the Compliance Server </vt:lpstr>
      <vt:lpstr>GE: Install the zip Package</vt:lpstr>
      <vt:lpstr>GE: Zip up your New Profile</vt:lpstr>
      <vt:lpstr>GE: Verify the zip File's Creation</vt:lpstr>
      <vt:lpstr>GE: From your Laptop Run the scp Command</vt:lpstr>
      <vt:lpstr>GE: Upload the Profile to Chef Compliance</vt:lpstr>
      <vt:lpstr>GE: Upload the Profile to Chef Compliance</vt:lpstr>
      <vt:lpstr>GE: Upload the Profile to Chef Compliance</vt:lpstr>
      <vt:lpstr>GE: Scan Using the New Profile</vt:lpstr>
      <vt:lpstr>GE: Results of the Custom Profile Scan</vt:lpstr>
      <vt:lpstr>GE: Results of the Custom Profile Scan</vt:lpstr>
      <vt:lpstr>GE: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140</cp:revision>
  <cp:lastPrinted>2015-02-07T23:49:10Z</cp:lastPrinted>
  <dcterms:created xsi:type="dcterms:W3CDTF">2015-11-10T15:58:30Z</dcterms:created>
  <dcterms:modified xsi:type="dcterms:W3CDTF">2015-12-18T20:42:57Z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