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46" r:id="rId51"/>
    <p:sldId id="349" r:id="rId52"/>
    <p:sldId id="350"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34" autoAdjust="0"/>
  </p:normalViewPr>
  <p:slideViewPr>
    <p:cSldViewPr snapToGrid="0">
      <p:cViewPr>
        <p:scale>
          <a:sx n="60" d="100"/>
          <a:sy n="60" d="100"/>
        </p:scale>
        <p:origin x="-1552" y="-144"/>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notesMaster" Target="notesMasters/notesMaster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1/19/16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1/19/16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s://chefio.slack.com/archives/D08GX4VAA/p1449606320000004"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We</a:t>
            </a:r>
            <a:r>
              <a:rPr lang="en-US" baseline="0" dirty="0" smtClean="0"/>
              <a:t> have now verified the change in our </a:t>
            </a:r>
            <a:r>
              <a:rPr lang="en-US" baseline="0" smtClean="0"/>
              <a:t>test kitchen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GE: </a:t>
            </a:r>
            <a:r>
              <a:rPr lang="en-US" sz="4900" dirty="0"/>
              <a:t>Create and change to a ‘cookbooks’ 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err="1" smtClean="0"/>
              <a:t>Config</a:t>
            </a:r>
            <a:r>
              <a:rPr lang="en-US" dirty="0" smtClean="0"/>
              <a:t> Template</a:t>
            </a:r>
            <a:endParaRPr lang="en-US" dirty="0"/>
          </a:p>
        </p:txBody>
      </p:sp>
    </p:spTree>
    <p:extLst>
      <p:ext uri="{BB962C8B-B14F-4D97-AF65-F5344CB8AC3E}">
        <p14:creationId xmlns:p14="http://schemas.microsoft.com/office/powerpoint/2010/main" val="422944476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86" y="2951272"/>
            <a:ext cx="8636000" cy="3632200"/>
          </a:xfrm>
          <a:prstGeom prst="rect">
            <a:avLst/>
          </a:prstGeom>
        </p:spPr>
      </p:pic>
    </p:spTree>
    <p:extLst>
      <p:ext uri="{BB962C8B-B14F-4D97-AF65-F5344CB8AC3E}">
        <p14:creationId xmlns:p14="http://schemas.microsoft.com/office/powerpoint/2010/main" val="2840953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xmlns:p14="http://schemas.microsoft.com/office/powerpoint/2010/mai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xmlns:p14="http://schemas.microsoft.com/office/powerpoint/2010/mai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xmlns:p14="http://schemas.microsoft.com/office/powerpoint/2010/mai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xmlns:p14="http://schemas.microsoft.com/office/powerpoint/2010/mai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xmlns:p14="http://schemas.microsoft.com/office/powerpoint/2010/mai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2477</TotalTime>
  <Words>5054</Words>
  <Application>Microsoft Macintosh PowerPoint</Application>
  <PresentationFormat>Custom</PresentationFormat>
  <Paragraphs>679</Paragraphs>
  <Slides>62</Slides>
  <Notes>52</Notes>
  <HiddenSlides>2</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and change to a ‘cookbooks’ directory</vt:lpstr>
      <vt:lpstr>GE: Create an SSH Cookbook</vt:lpstr>
      <vt:lpstr>GE: Create an SSH Client Recipe</vt:lpstr>
      <vt:lpstr>GE: Create an SSH Config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Running InSpec from the CLI</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267</cp:revision>
  <cp:lastPrinted>2015-02-07T23:49:10Z</cp:lastPrinted>
  <dcterms:created xsi:type="dcterms:W3CDTF">2015-11-10T15:58:30Z</dcterms:created>
  <dcterms:modified xsi:type="dcterms:W3CDTF">2016-01-20T02:52:10Z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