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5"/>
  </p:notesMasterIdLst>
  <p:handoutMasterIdLst>
    <p:handoutMasterId r:id="rId66"/>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15" r:id="rId28"/>
    <p:sldId id="306" r:id="rId29"/>
    <p:sldId id="317" r:id="rId30"/>
    <p:sldId id="316" r:id="rId31"/>
    <p:sldId id="318" r:id="rId32"/>
    <p:sldId id="319" r:id="rId33"/>
    <p:sldId id="320" r:id="rId34"/>
    <p:sldId id="321" r:id="rId35"/>
    <p:sldId id="322" r:id="rId36"/>
    <p:sldId id="330" r:id="rId37"/>
    <p:sldId id="324" r:id="rId38"/>
    <p:sldId id="325" r:id="rId39"/>
    <p:sldId id="326" r:id="rId40"/>
    <p:sldId id="327" r:id="rId41"/>
    <p:sldId id="328" r:id="rId42"/>
    <p:sldId id="329" r:id="rId43"/>
    <p:sldId id="332" r:id="rId44"/>
    <p:sldId id="333" r:id="rId45"/>
    <p:sldId id="331"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273" r:id="rId59"/>
    <p:sldId id="274" r:id="rId60"/>
    <p:sldId id="266" r:id="rId61"/>
    <p:sldId id="275" r:id="rId62"/>
    <p:sldId id="276" r:id="rId63"/>
    <p:sldId id="267" r:id="rId6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60926" autoAdjust="0"/>
  </p:normalViewPr>
  <p:slideViewPr>
    <p:cSldViewPr snapToGrid="0">
      <p:cViewPr varScale="1">
        <p:scale>
          <a:sx n="28" d="100"/>
          <a:sy n="28" d="100"/>
        </p:scale>
        <p:origin x="1164" y="1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2015-12-08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2015-12-08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1.0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minute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a:t>
            </a:r>
            <a:r>
              <a:rPr lang="en-US" dirty="0" smtClean="0"/>
              <a:t>~/cookbooks/ssh/templates/default/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68529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a:t>
            </a:r>
            <a:r>
              <a:rPr lang="en-US" dirty="0" smtClean="0"/>
              <a:t>~/cookbooks/ssh/templates/default/</a:t>
            </a:r>
            <a:r>
              <a:rPr lang="en-US" dirty="0" err="1" smtClean="0"/>
              <a:t>ssh_config.erb</a:t>
            </a:r>
            <a:r>
              <a:rPr lang="en-US" baseline="0" dirty="0" smtClean="0"/>
              <a:t> file's Protocol line should now look like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898010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a:t>
            </a:r>
            <a:r>
              <a:rPr lang="en-US" dirty="0" smtClean="0"/>
              <a:t>~/cookbooks/ssh/templates/default/</a:t>
            </a:r>
            <a:r>
              <a:rPr lang="en-US" dirty="0" err="1" smtClean="0"/>
              <a:t>ssh_config.erb</a:t>
            </a:r>
            <a:r>
              <a:rPr lang="en-US" baseline="0" dirty="0" smtClean="0"/>
              <a:t> file's Protocol line should now look like this example.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cca3f2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/etc/ssh/.ssh_config20151208-344-8n2j2b  2015-12-08 16:49:09.916359184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1"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1" baseline="0" dirty="0" smtClean="0"/>
              <a:t>           +   Protocol 2</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1/1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Of course</a:t>
            </a:r>
            <a:r>
              <a:rPr lang="en-US" baseline="0" dirty="0" smtClean="0"/>
              <a:t> in a production environment chef-client would be set to run automatically to download and converge these changes, most likely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then see that only Protocol version 2 is currently set</a:t>
            </a:r>
            <a:r>
              <a:rPr lang="en-US" baseline="0" dirty="0" smtClean="0"/>
              <a:t> on the node.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Initial Configuration and Running Scans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Use the password connection option.</a:t>
            </a:r>
          </a:p>
          <a:p>
            <a:pPr marL="457200" indent="-457200">
              <a:buFont typeface="Wingdings" charset="2"/>
              <a:buChar char="Ø"/>
            </a:pPr>
            <a:r>
              <a:rPr lang="en-US" dirty="0" smtClean="0"/>
              <a:t>Run a Connectivity test</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Interpret scan results.</a:t>
            </a:r>
          </a:p>
          <a:p>
            <a:pPr marL="457200" indent="-457200">
              <a:buFont typeface="Wingdings" charset="2"/>
              <a:buChar char="Ø"/>
            </a:pPr>
            <a:r>
              <a:rPr lang="en-US" dirty="0" smtClean="0"/>
              <a:t>Explain where to set up security key pairs.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p>
          <a:p>
            <a:r>
              <a:rPr lang="en-US" dirty="0"/>
              <a:t>#   Cipher 3des</a:t>
            </a:r>
          </a:p>
        </p:txBody>
      </p:sp>
      <p:sp>
        <p:nvSpPr>
          <p:cNvPr id="3" name="Text Placeholder 2"/>
          <p:cNvSpPr>
            <a:spLocks noGrp="1"/>
          </p:cNvSpPr>
          <p:nvPr>
            <p:ph type="body" sz="quarter" idx="11"/>
          </p:nvPr>
        </p:nvSpPr>
        <p:spPr/>
        <p:txBody>
          <a:bodyPr/>
          <a:lstStyle/>
          <a:p>
            <a:r>
              <a:rPr lang="en-US" dirty="0"/>
              <a:t> more /etc/ssh/</a:t>
            </a:r>
            <a:r>
              <a:rPr lang="en-US" dirty="0" err="1"/>
              <a:t>ssh_config</a:t>
            </a:r>
            <a:endParaRPr lang="en-US" dirty="0"/>
          </a:p>
        </p:txBody>
      </p:sp>
      <p:sp>
        <p:nvSpPr>
          <p:cNvPr id="4" name="Content Placeholder 3"/>
          <p:cNvSpPr>
            <a:spLocks noGrp="1"/>
          </p:cNvSpPr>
          <p:nvPr>
            <p:ph sz="quarter" idx="12"/>
          </p:nvPr>
        </p:nvSpPr>
        <p:spPr>
          <a:xfrm>
            <a:off x="1122782" y="4356924"/>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r>
              <a:rPr lang="en-US" dirty="0" smtClean="0"/>
              <a:t>.</a:t>
            </a:r>
          </a:p>
          <a:p>
            <a:endParaRPr lang="en-US" dirty="0"/>
          </a:p>
          <a:p>
            <a:r>
              <a:rPr lang="en-US" b="1" dirty="0" smtClean="0"/>
              <a:t>Note</a:t>
            </a:r>
            <a:r>
              <a:rPr lang="en-US" dirty="0" smtClean="0"/>
              <a:t>: In this course we will write a recipe directly on the node that we're running scans on. Of course, in the workplace you will likely write such recipes locally and upload them to Chef Server for convergence by the target nodes.</a:t>
            </a:r>
            <a:endParaRPr lang="en-US" dirty="0" smtClean="0"/>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Log into your target node</a:t>
            </a:r>
          </a:p>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lstStyle/>
          <a:p>
            <a:r>
              <a:rPr lang="en-US" dirty="0" smtClean="0"/>
              <a:t>GE: Create an SSH Cookbook</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9c811a</a:t>
            </a:r>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Test</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2015 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Log into your target node</a:t>
            </a:r>
          </a:p>
          <a:p>
            <a:pPr marL="342900" indent="-342900">
              <a:buFont typeface="Wingdings" panose="05000000000000000000" pitchFamily="2" charset="2"/>
              <a:buChar char="ü"/>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r>
              <a:rPr lang="en-US" dirty="0" smtClean="0"/>
              <a:t>.</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smtClean="0"/>
              <a:t>GE: Edit your .kitchen.yml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ubuntu-14.04</a:t>
            </a:r>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ubuntu-14.04</a:t>
            </a:r>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(v1.4.2)</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0/1 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r>
              <a:rPr lang="en-US" dirty="0" smtClean="0"/>
              <a:t>Run an initial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Adding an </a:t>
            </a:r>
            <a:r>
              <a:rPr lang="en-US" dirty="0" err="1" smtClean="0"/>
              <a:t>InSpec</a:t>
            </a:r>
            <a:r>
              <a:rPr lang="en-US" dirty="0" smtClean="0"/>
              <a:t> Verification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TBD</a:t>
            </a:r>
          </a:p>
          <a:p>
            <a:pPr marL="342900" indent="-342900">
              <a:buFont typeface="Wingdings" panose="05000000000000000000" pitchFamily="2" charset="2"/>
              <a:buChar char="q"/>
            </a:pPr>
            <a:r>
              <a:rPr lang="en-US" dirty="0" smtClean="0"/>
              <a:t>Write a remediation recipe on that node.</a:t>
            </a:r>
          </a:p>
          <a:p>
            <a:pPr marL="342900" indent="-342900">
              <a:buFont typeface="Wingdings" panose="05000000000000000000" pitchFamily="2" charset="2"/>
              <a:buChar char="q"/>
            </a:pPr>
            <a:r>
              <a:rPr lang="en-US" dirty="0" smtClean="0"/>
              <a:t>Test the recipe with Test Kitchen.</a:t>
            </a:r>
            <a:endParaRPr lang="en-US" dirty="0"/>
          </a:p>
        </p:txBody>
      </p:sp>
    </p:spTree>
    <p:extLst>
      <p:ext uri="{BB962C8B-B14F-4D97-AF65-F5344CB8AC3E}">
        <p14:creationId xmlns:p14="http://schemas.microsoft.com/office/powerpoint/2010/main" val="242537330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1.0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SSHv1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dirty="0" smtClean="0"/>
              <a:t>$ ~/cookbooks/ssh/test/integration/client/</a:t>
            </a:r>
            <a:r>
              <a:rPr lang="en-US" dirty="0" err="1" smtClean="0"/>
              <a:t>inspec</a:t>
            </a:r>
            <a:r>
              <a:rPr lang="en-US" dirty="0" smtClean="0"/>
              <a:t>/</a:t>
            </a:r>
            <a:r>
              <a:rPr lang="en-US" dirty="0" err="1" smtClean="0"/>
              <a:t>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~/cookbooks/ssh/templates/default/</a:t>
            </a:r>
            <a:r>
              <a:rPr lang="en-US" dirty="0" err="1"/>
              <a:t>ssh_config.erb</a:t>
            </a:r>
            <a:endParaRPr lang="en-US" dirty="0"/>
          </a:p>
        </p:txBody>
      </p:sp>
      <p:sp>
        <p:nvSpPr>
          <p:cNvPr id="4" name="Content Placeholder 3"/>
          <p:cNvSpPr>
            <a:spLocks noGrp="1"/>
          </p:cNvSpPr>
          <p:nvPr>
            <p:ph sz="quarter" idx="12"/>
          </p:nvPr>
        </p:nvSpPr>
        <p:spPr>
          <a:xfrm>
            <a:off x="1121104" y="3931920"/>
            <a:ext cx="14422528" cy="434340"/>
          </a:xfrm>
        </p:spPr>
        <p:txBody>
          <a:bodyPr/>
          <a:lstStyle/>
          <a:p>
            <a:endParaRPr lang="en-US" dirty="0"/>
          </a:p>
        </p:txBody>
      </p:sp>
      <p:sp>
        <p:nvSpPr>
          <p:cNvPr id="5" name="Title 4"/>
          <p:cNvSpPr>
            <a:spLocks noGrp="1"/>
          </p:cNvSpPr>
          <p:nvPr>
            <p:ph type="title"/>
          </p:nvPr>
        </p:nvSpPr>
        <p:spPr/>
        <p:txBody>
          <a:bodyPr/>
          <a:lstStyle/>
          <a:p>
            <a:r>
              <a:rPr lang="en-US" dirty="0"/>
              <a:t>GE: </a:t>
            </a:r>
            <a:r>
              <a:rPr lang="en-US" dirty="0"/>
              <a:t>Update the </a:t>
            </a:r>
            <a:r>
              <a:rPr lang="en-US" dirty="0" smtClean="0"/>
              <a:t>Template</a:t>
            </a:r>
            <a:endParaRPr lang="en-US" dirty="0"/>
          </a:p>
        </p:txBody>
      </p:sp>
    </p:spTree>
    <p:extLst>
      <p:ext uri="{BB962C8B-B14F-4D97-AF65-F5344CB8AC3E}">
        <p14:creationId xmlns:p14="http://schemas.microsoft.com/office/powerpoint/2010/main" val="175288351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a:t>
            </a:r>
          </a:p>
        </p:txBody>
      </p:sp>
      <p:sp>
        <p:nvSpPr>
          <p:cNvPr id="3" name="Text Placeholder 2"/>
          <p:cNvSpPr>
            <a:spLocks noGrp="1"/>
          </p:cNvSpPr>
          <p:nvPr>
            <p:ph type="body" sz="quarter" idx="11"/>
          </p:nvPr>
        </p:nvSpPr>
        <p:spPr/>
        <p:txBody>
          <a:bodyPr/>
          <a:lstStyle/>
          <a:p>
            <a:r>
              <a:rPr lang="en-US" dirty="0" smtClean="0"/>
              <a:t>$ </a:t>
            </a:r>
            <a:r>
              <a:rPr lang="en-US" dirty="0"/>
              <a:t>~/cookbooks/ssh/templates/default/</a:t>
            </a:r>
            <a:r>
              <a:rPr lang="en-US" dirty="0" err="1"/>
              <a:t>ssh_config.erb</a:t>
            </a:r>
            <a:endParaRPr lang="en-US" dirty="0"/>
          </a:p>
        </p:txBody>
      </p:sp>
      <p:sp>
        <p:nvSpPr>
          <p:cNvPr id="4" name="Content Placeholder 3"/>
          <p:cNvSpPr>
            <a:spLocks noGrp="1"/>
          </p:cNvSpPr>
          <p:nvPr>
            <p:ph sz="quarter" idx="12"/>
          </p:nvPr>
        </p:nvSpPr>
        <p:spPr>
          <a:xfrm>
            <a:off x="1121104" y="3931920"/>
            <a:ext cx="14422528" cy="434340"/>
          </a:xfrm>
        </p:spPr>
        <p:txBody>
          <a:bodyPr/>
          <a:lstStyle/>
          <a:p>
            <a:endParaRPr lang="en-US" dirty="0"/>
          </a:p>
        </p:txBody>
      </p:sp>
      <p:sp>
        <p:nvSpPr>
          <p:cNvPr id="5" name="Title 4"/>
          <p:cNvSpPr>
            <a:spLocks noGrp="1"/>
          </p:cNvSpPr>
          <p:nvPr>
            <p:ph type="title"/>
          </p:nvPr>
        </p:nvSpPr>
        <p:spPr/>
        <p:txBody>
          <a:bodyPr/>
          <a:lstStyle/>
          <a:p>
            <a:r>
              <a:rPr lang="en-US" dirty="0"/>
              <a:t>GE: </a:t>
            </a:r>
            <a:r>
              <a:rPr lang="en-US" dirty="0" smtClean="0"/>
              <a:t>Results of </a:t>
            </a:r>
            <a:r>
              <a:rPr lang="en-US" dirty="0" smtClean="0"/>
              <a:t>Updating </a:t>
            </a:r>
            <a:r>
              <a:rPr lang="en-US" dirty="0"/>
              <a:t>the </a:t>
            </a:r>
            <a:r>
              <a:rPr lang="en-US" dirty="0" smtClean="0"/>
              <a:t>Template</a:t>
            </a:r>
            <a:endParaRPr lang="en-US" dirty="0"/>
          </a:p>
        </p:txBody>
      </p:sp>
    </p:spTree>
    <p:extLst>
      <p:ext uri="{BB962C8B-B14F-4D97-AF65-F5344CB8AC3E}">
        <p14:creationId xmlns:p14="http://schemas.microsoft.com/office/powerpoint/2010/main" val="3730243556"/>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endParaRPr lang="en-US" dirty="0"/>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smtClean="0"/>
              <a:t>~/</a:t>
            </a:r>
            <a:r>
              <a:rPr lang="en-US" dirty="0"/>
              <a:t>cookbooks/ssh</a:t>
            </a:r>
            <a:endParaRPr lang="en-US" dirty="0"/>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a:t>+++ /etc/ssh/.ssh_config20151208-344-8n2j2b  2015-12-08 16:49:09.916359184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   Protocol 2</a:t>
            </a:r>
          </a:p>
          <a:p>
            <a:endParaRPr lang="en-US" dirty="0"/>
          </a:p>
        </p:txBody>
      </p:sp>
      <p:sp>
        <p:nvSpPr>
          <p:cNvPr id="3" name="Text Placeholder 2"/>
          <p:cNvSpPr>
            <a:spLocks noGrp="1"/>
          </p:cNvSpPr>
          <p:nvPr>
            <p:ph type="body" sz="quarter" idx="11"/>
          </p:nvPr>
        </p:nvSpPr>
        <p:spPr/>
        <p:txBody>
          <a:bodyPr/>
          <a:lstStyle/>
          <a:p>
            <a:r>
              <a:rPr lang="en-US" dirty="0"/>
              <a:t>$ kitchen converge</a:t>
            </a:r>
            <a:endParaRPr lang="en-US" dirty="0"/>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9" name="Content Placeholder 5"/>
          <p:cNvSpPr>
            <a:spLocks noGrp="1"/>
          </p:cNvSpPr>
          <p:nvPr>
            <p:ph sz="quarter" idx="12" hasCustomPrompt="1"/>
          </p:nvPr>
        </p:nvSpPr>
        <p:spPr>
          <a:xfrm>
            <a:off x="1122782" y="6086015"/>
            <a:ext cx="14420850" cy="11148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a:t>
            </a:r>
            <a:r>
              <a:rPr lang="en-US" dirty="0" err="1"/>
              <a:t>tmp</a:t>
            </a:r>
            <a:r>
              <a:rPr lang="en-US" dirty="0"/>
              <a:t>/chef-rendered-template20151208-21411-lkf24j        2015-12-08 16:57:28.398359184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   Protocol 2</a:t>
            </a:r>
          </a:p>
          <a:p>
            <a:pPr defTabSz="1217613" fontAlgn="base">
              <a:lnSpc>
                <a:spcPct val="90000"/>
              </a:lnSpc>
              <a:spcBef>
                <a:spcPct val="30000"/>
              </a:spcBef>
              <a:spcAft>
                <a:spcPts val="450"/>
              </a:spcAft>
              <a:buSzTx/>
              <a:defRPr/>
            </a:pPr>
            <a:r>
              <a:rPr lang="en-US" dirty="0"/>
              <a:t>     #   Cipher 3des</a:t>
            </a:r>
          </a:p>
          <a:p>
            <a:pPr defTabSz="1217613" fontAlgn="base">
              <a:lnSpc>
                <a:spcPct val="90000"/>
              </a:lnSpc>
              <a:spcBef>
                <a:spcPct val="30000"/>
              </a:spcBef>
              <a:spcAft>
                <a:spcPts val="450"/>
              </a:spcAft>
              <a:buSzTx/>
              <a:defRPr/>
            </a:pPr>
            <a:r>
              <a:rPr lang="en-US" dirty="0"/>
              <a:t>     #   Ciphers aes128-ctr,aes192-ctr,aes256-ctr,arcfour256,arcfour128,aes128-cbc,3des-cbc</a:t>
            </a:r>
          </a:p>
          <a:p>
            <a:pPr defTabSz="1217613" fontAlgn="base">
              <a:lnSpc>
                <a:spcPct val="90000"/>
              </a:lnSpc>
              <a:spcBef>
                <a:spcPct val="30000"/>
              </a:spcBef>
              <a:spcAft>
                <a:spcPts val="450"/>
              </a:spcAft>
              <a:buSzTx/>
              <a:defRPr/>
            </a:pPr>
            <a:r>
              <a:rPr lang="en-US" dirty="0"/>
              <a:t>     #   MACs hmac-md5,hmac-sha1,umac-64@openssh.com,hmac-ripemd160</a:t>
            </a:r>
          </a:p>
          <a:p>
            <a:pPr defTabSz="1217613" fontAlgn="base">
              <a:lnSpc>
                <a:spcPct val="90000"/>
              </a:lnSpc>
              <a:spcBef>
                <a:spcPct val="30000"/>
              </a:spcBef>
              <a:spcAft>
                <a:spcPts val="450"/>
              </a:spcAft>
              <a:buSzTx/>
              <a:defRPr/>
            </a:pPr>
            <a:endParaRPr lang="en-US" dirty="0"/>
          </a:p>
          <a:p>
            <a:pPr defTabSz="1217613" fontAlgn="base">
              <a:lnSpc>
                <a:spcPct val="90000"/>
              </a:lnSpc>
              <a:spcBef>
                <a:spcPct val="30000"/>
              </a:spcBef>
              <a:spcAft>
                <a:spcPts val="450"/>
              </a:spcAft>
              <a:buSzTx/>
              <a:defRPr/>
            </a:pPr>
            <a:r>
              <a:rPr lang="en-US" dirty="0"/>
              <a:t>Running handlers:</a:t>
            </a:r>
          </a:p>
          <a:p>
            <a:pPr defTabSz="1217613" fontAlgn="base">
              <a:lnSpc>
                <a:spcPct val="90000"/>
              </a:lnSpc>
              <a:spcBef>
                <a:spcPct val="30000"/>
              </a:spcBef>
              <a:spcAft>
                <a:spcPts val="450"/>
              </a:spcAft>
              <a:buSzTx/>
              <a:defRPr/>
            </a:pPr>
            <a:r>
              <a:rPr lang="en-US" dirty="0"/>
              <a:t>Running handlers complete</a:t>
            </a:r>
          </a:p>
          <a:p>
            <a:pPr defTabSz="1217613" fontAlgn="base">
              <a:lnSpc>
                <a:spcPct val="90000"/>
              </a:lnSpc>
              <a:spcBef>
                <a:spcPct val="30000"/>
              </a:spcBef>
              <a:spcAft>
                <a:spcPts val="450"/>
              </a:spcAft>
              <a:buSzTx/>
              <a:defRPr/>
            </a:pPr>
            <a:r>
              <a:rPr lang="en-US" dirty="0"/>
              <a:t>Chef Client finished, 1/1 resources updated in 3.29477715 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Run chef-client in Local Mode</a:t>
            </a:r>
            <a:endParaRPr lang="en-US" dirty="0"/>
          </a:p>
        </p:txBody>
      </p:sp>
      <p:sp>
        <p:nvSpPr>
          <p:cNvPr id="9" name="Content Placeholder 5"/>
          <p:cNvSpPr>
            <a:spLocks noGrp="1"/>
          </p:cNvSpPr>
          <p:nvPr>
            <p:ph sz="quarter" idx="12" hasCustomPrompt="1"/>
          </p:nvPr>
        </p:nvSpPr>
        <p:spPr>
          <a:xfrm>
            <a:off x="1122782" y="6108875"/>
            <a:ext cx="14420850" cy="106916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ü"/>
            </a:pPr>
            <a:r>
              <a:rPr lang="en-US" dirty="0"/>
              <a:t>Rescan 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2220861"/>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3335903"/>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US"/>
          </a:p>
        </p:txBody>
      </p:sp>
      <p:sp>
        <p:nvSpPr>
          <p:cNvPr id="3" name="Content Placeholder 2"/>
          <p:cNvSpPr>
            <a:spLocks noGrp="1"/>
          </p:cNvSpPr>
          <p:nvPr>
            <p:ph sz="quarter" idx="12"/>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439457985"/>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1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1421</TotalTime>
  <Words>3551</Words>
  <Application>Microsoft Office PowerPoint</Application>
  <PresentationFormat>Custom</PresentationFormat>
  <Paragraphs>537</Paragraphs>
  <Slides>58</Slides>
  <Notes>41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ＭＳ Ｐゴシック</vt:lpstr>
      <vt:lpstr>Arial</vt:lpstr>
      <vt:lpstr>Courier New</vt:lpstr>
      <vt:lpstr>Wingdings</vt:lpstr>
      <vt:lpstr>Base</vt:lpstr>
      <vt:lpstr>Interaction</vt:lpstr>
      <vt:lpstr>Initial Configuration and Running Scans</vt:lpstr>
      <vt:lpstr>Objectives</vt:lpstr>
      <vt:lpstr>Adding a Node to Test</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Example: Node's ssh config</vt:lpstr>
      <vt:lpstr>Let's Remediate the Issue</vt:lpstr>
      <vt:lpstr>GE: Remediating the Issue</vt:lpstr>
      <vt:lpstr>GE: Remediating the Issue</vt:lpstr>
      <vt:lpstr>GE: Create an SSH Cookbook</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Update the Template</vt:lpstr>
      <vt:lpstr>GE: Results of Updating the Template</vt:lpstr>
      <vt:lpstr>GE: Ensure you are in ~/cookbooks/ssh</vt:lpstr>
      <vt:lpstr>GE: Run `kitchen converge`</vt:lpstr>
      <vt:lpstr>GE: Run chef-client in Local Mode</vt:lpstr>
      <vt:lpstr>GE: Re-run the Compliance Scan</vt:lpstr>
      <vt:lpstr>GE: Re-run the Compliance Scan</vt:lpstr>
      <vt:lpstr>GE: Results of this Exercise</vt:lpstr>
      <vt:lpstr>Conclusion</vt:lpstr>
      <vt:lpstr>PowerPoint Presentation</vt:lpstr>
      <vt:lpstr>PowerPoint Presentation</vt:lpstr>
      <vt:lpstr>PowerPoint Presentation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181</cp:revision>
  <cp:lastPrinted>2015-02-07T23:49:10Z</cp:lastPrinted>
  <dcterms:created xsi:type="dcterms:W3CDTF">2015-11-10T15:58:30Z</dcterms:created>
  <dcterms:modified xsi:type="dcterms:W3CDTF">2015-12-08T17:23:45Z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